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1" r:id="rId5"/>
    <p:sldId id="26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F9D6-E7C1-4D41-A5B3-F33E7CE8E611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3E973-8858-4E7F-B9EF-AE73EC4FF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1 Photo Cards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6581001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Photos are credited where appropriate; otherwise from the Creative Commons.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0" y="16002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3886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Brandon\Downloads\trapa_natans_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0" y="1524000"/>
            <a:ext cx="2768600" cy="2076450"/>
          </a:xfrm>
          <a:prstGeom prst="rect">
            <a:avLst/>
          </a:prstGeom>
          <a:noFill/>
        </p:spPr>
      </p:pic>
      <p:pic>
        <p:nvPicPr>
          <p:cNvPr id="13" name="Picture 12" descr="http://farm9.staticflickr.com/8088/8404118837_7a304d4904_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Brandon\Downloads\phragTN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38600"/>
            <a:ext cx="3048001" cy="2476501"/>
          </a:xfrm>
          <a:prstGeom prst="rect">
            <a:avLst/>
          </a:prstGeom>
          <a:noFill/>
        </p:spPr>
      </p:pic>
      <p:pic>
        <p:nvPicPr>
          <p:cNvPr id="15" name="Picture 3" descr="C:\Users\Brandon\Downloads\yellowflagTNB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038600"/>
            <a:ext cx="22860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57400" y="35814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6627168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6627168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572000" y="1371600"/>
            <a:ext cx="0" cy="472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" y="3886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Brandon\Downloads\water_ce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447800"/>
            <a:ext cx="3434957" cy="2231815"/>
          </a:xfrm>
          <a:prstGeom prst="rect">
            <a:avLst/>
          </a:prstGeom>
          <a:noFill/>
        </p:spPr>
      </p:pic>
      <p:pic>
        <p:nvPicPr>
          <p:cNvPr id="18" name="Picture 4" descr="C:\Users\Brandon\Downloads\pickerel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2438400" cy="2267416"/>
          </a:xfrm>
          <a:prstGeom prst="rect">
            <a:avLst/>
          </a:prstGeom>
          <a:noFill/>
        </p:spPr>
      </p:pic>
      <p:pic>
        <p:nvPicPr>
          <p:cNvPr id="19" name="Picture 18" descr="http://upload.wikimedia.org/wikipedia/commons/4/41/Lythrum_salicaria,_purple_loosestrife_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upload.wikimedia.org/wikipedia/commons/6/6d/Typha_angustifolia_(habitus)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038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36576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6576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495800" y="13716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3"/>
          </p:cNvCxnSpPr>
          <p:nvPr/>
        </p:nvCxnSpPr>
        <p:spPr>
          <a:xfrm>
            <a:off x="381000" y="3939382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C:\Users\Brandon\Downloads\arrow_arum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19645"/>
            <a:ext cx="2895600" cy="2337955"/>
          </a:xfrm>
          <a:prstGeom prst="rect">
            <a:avLst/>
          </a:prstGeom>
          <a:noFill/>
        </p:spPr>
      </p:pic>
      <p:pic>
        <p:nvPicPr>
          <p:cNvPr id="16" name="Picture 5" descr="C:\Users\Brandon\Downloads\spatterdoc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2514600" cy="2453284"/>
          </a:xfrm>
          <a:prstGeom prst="rect">
            <a:avLst/>
          </a:prstGeom>
          <a:noFill/>
        </p:spPr>
      </p:pic>
      <p:pic>
        <p:nvPicPr>
          <p:cNvPr id="11" name="Content Placeholder 3" descr="http://upload.wikimedia.org/wikipedia/commons/c/cb/Castor_canadensis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2" descr="http://upload.wikimedia.org/wikipedia/commons/0/00/Muskrat_swimming_Ottawa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9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37338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37338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33400" y="39624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1828800"/>
            <a:ext cx="0" cy="414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3" descr="IMG_4933 copy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828800"/>
            <a:ext cx="3276600" cy="1905000"/>
          </a:xfrm>
          <a:prstGeom prst="rect">
            <a:avLst/>
          </a:prstGeom>
          <a:noFill/>
        </p:spPr>
      </p:pic>
      <p:pic>
        <p:nvPicPr>
          <p:cNvPr id="10" name="Content Placeholder 3" descr="IMG_5271b copy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2971800" cy="1676399"/>
          </a:xfrm>
          <a:prstGeom prst="rect">
            <a:avLst/>
          </a:prstGeom>
          <a:noFill/>
        </p:spPr>
      </p:pic>
      <p:pic>
        <p:nvPicPr>
          <p:cNvPr id="19" name="Content Placeholder 18" descr="http://upload.wikimedia.org/wikipedia/commons/a/a1/White-footed_Mouse,_Quetico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2" descr="IMG_0049 copy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67200"/>
            <a:ext cx="3200400" cy="16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7400" y="373380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601980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94360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495800" y="1676400"/>
            <a:ext cx="7620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3"/>
          </p:cNvCxnSpPr>
          <p:nvPr/>
        </p:nvCxnSpPr>
        <p:spPr>
          <a:xfrm>
            <a:off x="457200" y="3863182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G_6143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2514600" cy="1905000"/>
          </a:xfrm>
          <a:prstGeom prst="rect">
            <a:avLst/>
          </a:prstGeom>
          <a:noFill/>
        </p:spPr>
      </p:pic>
      <p:pic>
        <p:nvPicPr>
          <p:cNvPr id="15" name="Content Placeholder 7" descr="IMG_5528 copy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3124200" cy="1676400"/>
          </a:xfrm>
          <a:prstGeom prst="rect">
            <a:avLst/>
          </a:prstGeom>
          <a:noFill/>
        </p:spPr>
      </p:pic>
      <p:pic>
        <p:nvPicPr>
          <p:cNvPr id="17" name="Content Placeholder 16" descr="IMG_3031 copy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3657600" cy="1828800"/>
          </a:xfrm>
          <a:prstGeom prst="rect">
            <a:avLst/>
          </a:prstGeom>
          <a:noFill/>
        </p:spPr>
      </p:pic>
      <p:pic>
        <p:nvPicPr>
          <p:cNvPr id="18" name="Picture 2" descr="C:\Users\Brandon\Downloads\snapperBKill1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038600"/>
            <a:ext cx="2667000" cy="18441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657600"/>
            <a:ext cx="16241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65760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5867400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Alan Wells.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60198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600200"/>
            <a:ext cx="0" cy="437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8862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" descr="C:\Users\Brandon\Downloads\c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2895600" cy="1899803"/>
          </a:xfrm>
          <a:prstGeom prst="rect">
            <a:avLst/>
          </a:prstGeom>
          <a:noFill/>
        </p:spPr>
      </p:pic>
      <p:pic>
        <p:nvPicPr>
          <p:cNvPr id="18" name="Content Placeholder 17" descr="http://farm3.staticflickr.com/2671/3756518062_84b0d70564_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Brandon\Downloads\killifishBand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2989534" cy="1691609"/>
          </a:xfrm>
          <a:prstGeom prst="rect">
            <a:avLst/>
          </a:prstGeom>
          <a:noFill/>
        </p:spPr>
      </p:pic>
      <p:pic>
        <p:nvPicPr>
          <p:cNvPr id="20" name="Picture 19" descr="C:\Users\Brandon\Downloads\goldenshinerHRF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1200" y="36576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58674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9436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24384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Brandon\Downloads\amphipo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3057285" cy="2495535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0/03/Sympetrum_flaveolum_-_side_(aka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76400" y="5105400"/>
            <a:ext cx="1739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*Photo courtesy of Steve </a:t>
            </a:r>
            <a:r>
              <a:rPr lang="en-US" sz="900" dirty="0" err="1" smtClean="0"/>
              <a:t>Stanne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14410</TotalTime>
  <Words>142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Lesson 1 Photo Cards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</dc:creator>
  <cp:lastModifiedBy>harrisc</cp:lastModifiedBy>
  <cp:revision>94</cp:revision>
  <dcterms:created xsi:type="dcterms:W3CDTF">2014-01-24T07:59:19Z</dcterms:created>
  <dcterms:modified xsi:type="dcterms:W3CDTF">2014-11-18T20:32:36Z</dcterms:modified>
</cp:coreProperties>
</file>