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6D4CD-296A-465F-B3DF-1DD7C7FFA40F}" v="2" dt="2021-06-11T18:40:38.85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2"/>
  </p:normalViewPr>
  <p:slideViewPr>
    <p:cSldViewPr>
      <p:cViewPr varScale="1">
        <p:scale>
          <a:sx n="93" d="100"/>
          <a:sy n="93" d="100"/>
        </p:scale>
        <p:origin x="1936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193" y="537561"/>
            <a:ext cx="9144005" cy="334863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53487" y="1296415"/>
            <a:ext cx="5551425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15637" y="685285"/>
            <a:ext cx="7627125" cy="1887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2339" y="1963927"/>
            <a:ext cx="5294630" cy="3551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6/11/21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86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7" Type="http://schemas.openxmlformats.org/officeDocument/2006/relationships/image" Target="../media/image114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9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7" Type="http://schemas.openxmlformats.org/officeDocument/2006/relationships/image" Target="../media/image7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23.jpg"/><Relationship Id="rId4" Type="http://schemas.openxmlformats.org/officeDocument/2006/relationships/image" Target="../media/image1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sherycrisis.com/coral7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dsplanet.org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4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5" Type="http://schemas.openxmlformats.org/officeDocument/2006/relationships/image" Target="../media/image153.png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dsplanet.org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7000" marR="5080" indent="-240538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Hudson </a:t>
            </a:r>
            <a:r>
              <a:rPr sz="4000" dirty="0"/>
              <a:t>as an </a:t>
            </a:r>
            <a:r>
              <a:rPr sz="4000" spc="-35" dirty="0"/>
              <a:t>Ecosystem: </a:t>
            </a:r>
            <a:r>
              <a:rPr sz="4000" spc="-20" dirty="0"/>
              <a:t>Focus </a:t>
            </a:r>
            <a:r>
              <a:rPr sz="4000" spc="-5" dirty="0"/>
              <a:t>on </a:t>
            </a:r>
            <a:r>
              <a:rPr sz="4000" spc="-890" dirty="0"/>
              <a:t> </a:t>
            </a:r>
            <a:r>
              <a:rPr sz="4000" spc="-20" dirty="0"/>
              <a:t>Food</a:t>
            </a:r>
            <a:r>
              <a:rPr sz="4000" spc="-15" dirty="0"/>
              <a:t> </a:t>
            </a:r>
            <a:r>
              <a:rPr sz="4000" spc="-45" dirty="0"/>
              <a:t>Webs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2689860" y="1981200"/>
            <a:ext cx="4168140" cy="1905000"/>
            <a:chOff x="2689860" y="1981200"/>
            <a:chExt cx="4168140" cy="1905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1679" y="1981200"/>
              <a:ext cx="3966319" cy="1904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89860" y="2118360"/>
              <a:ext cx="1748155" cy="1053465"/>
            </a:xfrm>
            <a:custGeom>
              <a:avLst/>
              <a:gdLst/>
              <a:ahLst/>
              <a:cxnLst/>
              <a:rect l="l" t="t" r="r" b="b"/>
              <a:pathLst>
                <a:path w="1748154" h="1053464">
                  <a:moveTo>
                    <a:pt x="1748028" y="877824"/>
                  </a:moveTo>
                  <a:lnTo>
                    <a:pt x="1748028" y="175260"/>
                  </a:lnTo>
                  <a:lnTo>
                    <a:pt x="1741713" y="128940"/>
                  </a:lnTo>
                  <a:lnTo>
                    <a:pt x="1723926" y="87150"/>
                  </a:lnTo>
                  <a:lnTo>
                    <a:pt x="1696402" y="51625"/>
                  </a:lnTo>
                  <a:lnTo>
                    <a:pt x="1660877" y="24101"/>
                  </a:lnTo>
                  <a:lnTo>
                    <a:pt x="1619087" y="6314"/>
                  </a:lnTo>
                  <a:lnTo>
                    <a:pt x="1572768" y="0"/>
                  </a:lnTo>
                  <a:lnTo>
                    <a:pt x="175260" y="0"/>
                  </a:lnTo>
                  <a:lnTo>
                    <a:pt x="128940" y="6314"/>
                  </a:lnTo>
                  <a:lnTo>
                    <a:pt x="87150" y="24101"/>
                  </a:lnTo>
                  <a:lnTo>
                    <a:pt x="51625" y="51625"/>
                  </a:lnTo>
                  <a:lnTo>
                    <a:pt x="24101" y="87150"/>
                  </a:lnTo>
                  <a:lnTo>
                    <a:pt x="6314" y="128940"/>
                  </a:lnTo>
                  <a:lnTo>
                    <a:pt x="0" y="175260"/>
                  </a:lnTo>
                  <a:lnTo>
                    <a:pt x="0" y="877824"/>
                  </a:lnTo>
                  <a:lnTo>
                    <a:pt x="6314" y="924143"/>
                  </a:lnTo>
                  <a:lnTo>
                    <a:pt x="24101" y="965933"/>
                  </a:lnTo>
                  <a:lnTo>
                    <a:pt x="51625" y="1001458"/>
                  </a:lnTo>
                  <a:lnTo>
                    <a:pt x="87150" y="1028982"/>
                  </a:lnTo>
                  <a:lnTo>
                    <a:pt x="128940" y="1046769"/>
                  </a:lnTo>
                  <a:lnTo>
                    <a:pt x="175260" y="1053084"/>
                  </a:lnTo>
                  <a:lnTo>
                    <a:pt x="1572768" y="1053084"/>
                  </a:lnTo>
                  <a:lnTo>
                    <a:pt x="1619087" y="1046769"/>
                  </a:lnTo>
                  <a:lnTo>
                    <a:pt x="1660877" y="1028982"/>
                  </a:lnTo>
                  <a:lnTo>
                    <a:pt x="1696402" y="1001458"/>
                  </a:lnTo>
                  <a:lnTo>
                    <a:pt x="1723926" y="965933"/>
                  </a:lnTo>
                  <a:lnTo>
                    <a:pt x="1741713" y="924143"/>
                  </a:lnTo>
                  <a:lnTo>
                    <a:pt x="1748028" y="877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593338" y="6919972"/>
            <a:ext cx="15970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Calibri"/>
                <a:cs typeface="Calibri"/>
              </a:rPr>
              <a:t>neurobusiness.wordpress.com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42032" y="3886200"/>
            <a:ext cx="4315967" cy="306476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61A579B-171E-4576-803B-96D94A6D2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985" y="221711"/>
            <a:ext cx="5944180" cy="3905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0319" y="636517"/>
            <a:ext cx="7475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Zebra</a:t>
            </a:r>
            <a:r>
              <a:rPr spc="-35" dirty="0"/>
              <a:t> </a:t>
            </a:r>
            <a:r>
              <a:rPr spc="-5" dirty="0"/>
              <a:t>mussels</a:t>
            </a:r>
            <a:r>
              <a:rPr spc="-20" dirty="0"/>
              <a:t> </a:t>
            </a:r>
            <a:r>
              <a:rPr spc="-10" dirty="0"/>
              <a:t>cause</a:t>
            </a:r>
            <a:r>
              <a:rPr spc="-25" dirty="0"/>
              <a:t> </a:t>
            </a:r>
            <a:r>
              <a:rPr spc="-5" dirty="0"/>
              <a:t>economic</a:t>
            </a:r>
            <a:r>
              <a:rPr spc="-25" dirty="0"/>
              <a:t> </a:t>
            </a:r>
            <a:r>
              <a:rPr spc="-5" dirty="0"/>
              <a:t>damages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228844" y="1371599"/>
            <a:ext cx="4296410" cy="5943600"/>
            <a:chOff x="5228844" y="1371599"/>
            <a:chExt cx="4296410" cy="5943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2956" y="1371599"/>
              <a:ext cx="4009643" cy="32003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8844" y="4571999"/>
              <a:ext cx="4296155" cy="274319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85793" y="1371599"/>
            <a:ext cx="4495800" cy="5943600"/>
            <a:chOff x="685793" y="1371599"/>
            <a:chExt cx="4495800" cy="59436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793" y="1371599"/>
              <a:ext cx="4495800" cy="2514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6793" y="4686299"/>
              <a:ext cx="3810000" cy="26288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793" y="3886199"/>
              <a:ext cx="4495800" cy="8473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0001" y="883411"/>
            <a:ext cx="568579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2065" marR="5080" indent="-1270000">
              <a:lnSpc>
                <a:spcPct val="100000"/>
              </a:lnSpc>
              <a:spcBef>
                <a:spcPts val="100"/>
              </a:spcBef>
            </a:pPr>
            <a:r>
              <a:rPr sz="3200" spc="-5" dirty="0"/>
              <a:t>How</a:t>
            </a:r>
            <a:r>
              <a:rPr sz="3200" spc="-25" dirty="0"/>
              <a:t> </a:t>
            </a:r>
            <a:r>
              <a:rPr sz="3200" spc="-20" dirty="0"/>
              <a:t>many</a:t>
            </a:r>
            <a:r>
              <a:rPr sz="3200" spc="10" dirty="0"/>
              <a:t> </a:t>
            </a:r>
            <a:r>
              <a:rPr sz="3200" spc="-30" dirty="0"/>
              <a:t>zebra</a:t>
            </a:r>
            <a:r>
              <a:rPr sz="3200" spc="-10" dirty="0"/>
              <a:t> </a:t>
            </a:r>
            <a:r>
              <a:rPr sz="3200" spc="-5" dirty="0"/>
              <a:t>mussels</a:t>
            </a:r>
            <a:r>
              <a:rPr sz="3200" dirty="0"/>
              <a:t> </a:t>
            </a:r>
            <a:r>
              <a:rPr sz="3200" spc="-5" dirty="0"/>
              <a:t>fit inside </a:t>
            </a:r>
            <a:r>
              <a:rPr sz="3200" spc="-710" dirty="0"/>
              <a:t> </a:t>
            </a:r>
            <a:r>
              <a:rPr sz="3200" dirty="0"/>
              <a:t>one</a:t>
            </a:r>
            <a:r>
              <a:rPr sz="3200" spc="-20" dirty="0"/>
              <a:t> </a:t>
            </a:r>
            <a:r>
              <a:rPr sz="3200" spc="-10" dirty="0"/>
              <a:t>square meter?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1363973" y="2816352"/>
            <a:ext cx="5264150" cy="1069975"/>
            <a:chOff x="1363973" y="2816352"/>
            <a:chExt cx="5264150" cy="1069975"/>
          </a:xfrm>
        </p:grpSpPr>
        <p:sp>
          <p:nvSpPr>
            <p:cNvPr id="4" name="object 4"/>
            <p:cNvSpPr/>
            <p:nvPr/>
          </p:nvSpPr>
          <p:spPr>
            <a:xfrm>
              <a:off x="1412735" y="2816364"/>
              <a:ext cx="5210810" cy="845819"/>
            </a:xfrm>
            <a:custGeom>
              <a:avLst/>
              <a:gdLst/>
              <a:ahLst/>
              <a:cxnLst/>
              <a:rect l="l" t="t" r="r" b="b"/>
              <a:pathLst>
                <a:path w="5210809" h="845820">
                  <a:moveTo>
                    <a:pt x="5210568" y="836676"/>
                  </a:moveTo>
                  <a:lnTo>
                    <a:pt x="0" y="836676"/>
                  </a:lnTo>
                  <a:lnTo>
                    <a:pt x="0" y="845820"/>
                  </a:lnTo>
                  <a:lnTo>
                    <a:pt x="5210568" y="845820"/>
                  </a:lnTo>
                  <a:lnTo>
                    <a:pt x="5210568" y="836676"/>
                  </a:lnTo>
                  <a:close/>
                </a:path>
                <a:path w="5210809" h="845820">
                  <a:moveTo>
                    <a:pt x="5210568" y="417576"/>
                  </a:moveTo>
                  <a:lnTo>
                    <a:pt x="0" y="417576"/>
                  </a:lnTo>
                  <a:lnTo>
                    <a:pt x="0" y="426720"/>
                  </a:lnTo>
                  <a:lnTo>
                    <a:pt x="5210568" y="426720"/>
                  </a:lnTo>
                  <a:lnTo>
                    <a:pt x="5210568" y="417576"/>
                  </a:lnTo>
                  <a:close/>
                </a:path>
                <a:path w="5210809" h="845820">
                  <a:moveTo>
                    <a:pt x="521056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5210568" y="9144"/>
                  </a:lnTo>
                  <a:lnTo>
                    <a:pt x="5210568" y="0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8169" y="2816352"/>
              <a:ext cx="5219700" cy="1069975"/>
            </a:xfrm>
            <a:custGeom>
              <a:avLst/>
              <a:gdLst/>
              <a:ahLst/>
              <a:cxnLst/>
              <a:rect l="l" t="t" r="r" b="b"/>
              <a:pathLst>
                <a:path w="5219700" h="1069975">
                  <a:moveTo>
                    <a:pt x="5219706" y="1069847"/>
                  </a:moveTo>
                  <a:lnTo>
                    <a:pt x="5219706" y="4572"/>
                  </a:lnTo>
                  <a:lnTo>
                    <a:pt x="5218182" y="1524"/>
                  </a:lnTo>
                  <a:lnTo>
                    <a:pt x="5215134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1069847"/>
                  </a:lnTo>
                  <a:lnTo>
                    <a:pt x="4572" y="1069847"/>
                  </a:lnTo>
                  <a:lnTo>
                    <a:pt x="4572" y="9144"/>
                  </a:lnTo>
                  <a:lnTo>
                    <a:pt x="9144" y="4572"/>
                  </a:lnTo>
                  <a:lnTo>
                    <a:pt x="9144" y="9144"/>
                  </a:lnTo>
                  <a:lnTo>
                    <a:pt x="5210562" y="9144"/>
                  </a:lnTo>
                  <a:lnTo>
                    <a:pt x="5210562" y="4572"/>
                  </a:lnTo>
                  <a:lnTo>
                    <a:pt x="5215134" y="9144"/>
                  </a:lnTo>
                  <a:lnTo>
                    <a:pt x="5215134" y="1069847"/>
                  </a:lnTo>
                  <a:lnTo>
                    <a:pt x="5219706" y="1069847"/>
                  </a:lnTo>
                  <a:close/>
                </a:path>
                <a:path w="5219700" h="1069975">
                  <a:moveTo>
                    <a:pt x="9144" y="9144"/>
                  </a:moveTo>
                  <a:lnTo>
                    <a:pt x="9144" y="4572"/>
                  </a:lnTo>
                  <a:lnTo>
                    <a:pt x="4572" y="9144"/>
                  </a:lnTo>
                  <a:lnTo>
                    <a:pt x="9144" y="9144"/>
                  </a:lnTo>
                  <a:close/>
                </a:path>
                <a:path w="5219700" h="1069975">
                  <a:moveTo>
                    <a:pt x="9144" y="1069847"/>
                  </a:moveTo>
                  <a:lnTo>
                    <a:pt x="9144" y="9144"/>
                  </a:lnTo>
                  <a:lnTo>
                    <a:pt x="4572" y="9144"/>
                  </a:lnTo>
                  <a:lnTo>
                    <a:pt x="4572" y="1069847"/>
                  </a:lnTo>
                  <a:lnTo>
                    <a:pt x="9144" y="1069847"/>
                  </a:lnTo>
                  <a:close/>
                </a:path>
                <a:path w="5219700" h="1069975">
                  <a:moveTo>
                    <a:pt x="5215134" y="9144"/>
                  </a:moveTo>
                  <a:lnTo>
                    <a:pt x="5210562" y="4572"/>
                  </a:lnTo>
                  <a:lnTo>
                    <a:pt x="5210562" y="9144"/>
                  </a:lnTo>
                  <a:lnTo>
                    <a:pt x="5215134" y="9144"/>
                  </a:lnTo>
                  <a:close/>
                </a:path>
                <a:path w="5219700" h="1069975">
                  <a:moveTo>
                    <a:pt x="5215134" y="1069847"/>
                  </a:moveTo>
                  <a:lnTo>
                    <a:pt x="5215134" y="9144"/>
                  </a:lnTo>
                  <a:lnTo>
                    <a:pt x="5210562" y="9144"/>
                  </a:lnTo>
                  <a:lnTo>
                    <a:pt x="5210562" y="1069847"/>
                  </a:lnTo>
                  <a:lnTo>
                    <a:pt x="5215134" y="1069847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63967" y="2816364"/>
              <a:ext cx="53340" cy="1069975"/>
            </a:xfrm>
            <a:custGeom>
              <a:avLst/>
              <a:gdLst/>
              <a:ahLst/>
              <a:cxnLst/>
              <a:rect l="l" t="t" r="r" b="b"/>
              <a:pathLst>
                <a:path w="53340" h="1069975">
                  <a:moveTo>
                    <a:pt x="53340" y="4572"/>
                  </a:moveTo>
                  <a:lnTo>
                    <a:pt x="48768" y="4572"/>
                  </a:lnTo>
                  <a:lnTo>
                    <a:pt x="48768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44196" y="9144"/>
                  </a:lnTo>
                  <a:lnTo>
                    <a:pt x="44196" y="417576"/>
                  </a:lnTo>
                  <a:lnTo>
                    <a:pt x="0" y="417576"/>
                  </a:lnTo>
                  <a:lnTo>
                    <a:pt x="0" y="426720"/>
                  </a:lnTo>
                  <a:lnTo>
                    <a:pt x="44196" y="426720"/>
                  </a:lnTo>
                  <a:lnTo>
                    <a:pt x="44196" y="836676"/>
                  </a:lnTo>
                  <a:lnTo>
                    <a:pt x="0" y="836676"/>
                  </a:lnTo>
                  <a:lnTo>
                    <a:pt x="0" y="845820"/>
                  </a:lnTo>
                  <a:lnTo>
                    <a:pt x="44196" y="845820"/>
                  </a:lnTo>
                  <a:lnTo>
                    <a:pt x="44196" y="1069835"/>
                  </a:lnTo>
                  <a:lnTo>
                    <a:pt x="53340" y="1069835"/>
                  </a:lnTo>
                  <a:lnTo>
                    <a:pt x="53340" y="4572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98554" y="2967228"/>
              <a:ext cx="2900045" cy="919480"/>
            </a:xfrm>
            <a:custGeom>
              <a:avLst/>
              <a:gdLst/>
              <a:ahLst/>
              <a:cxnLst/>
              <a:rect l="l" t="t" r="r" b="b"/>
              <a:pathLst>
                <a:path w="2900045" h="919479">
                  <a:moveTo>
                    <a:pt x="144225" y="918971"/>
                  </a:moveTo>
                  <a:lnTo>
                    <a:pt x="73829" y="534924"/>
                  </a:lnTo>
                  <a:lnTo>
                    <a:pt x="72305" y="528828"/>
                  </a:lnTo>
                  <a:lnTo>
                    <a:pt x="66209" y="524256"/>
                  </a:lnTo>
                  <a:lnTo>
                    <a:pt x="52493" y="524256"/>
                  </a:lnTo>
                  <a:lnTo>
                    <a:pt x="47921" y="528828"/>
                  </a:lnTo>
                  <a:lnTo>
                    <a:pt x="46397" y="536448"/>
                  </a:lnTo>
                  <a:lnTo>
                    <a:pt x="0" y="918971"/>
                  </a:lnTo>
                  <a:lnTo>
                    <a:pt x="27801" y="918971"/>
                  </a:lnTo>
                  <a:lnTo>
                    <a:pt x="46397" y="765657"/>
                  </a:lnTo>
                  <a:lnTo>
                    <a:pt x="46397" y="541020"/>
                  </a:lnTo>
                  <a:lnTo>
                    <a:pt x="73829" y="539496"/>
                  </a:lnTo>
                  <a:lnTo>
                    <a:pt x="73829" y="690676"/>
                  </a:lnTo>
                  <a:lnTo>
                    <a:pt x="115676" y="918971"/>
                  </a:lnTo>
                  <a:lnTo>
                    <a:pt x="144225" y="918971"/>
                  </a:lnTo>
                  <a:close/>
                </a:path>
                <a:path w="2900045" h="919479">
                  <a:moveTo>
                    <a:pt x="73829" y="539496"/>
                  </a:moveTo>
                  <a:lnTo>
                    <a:pt x="46397" y="541020"/>
                  </a:lnTo>
                  <a:lnTo>
                    <a:pt x="62794" y="630474"/>
                  </a:lnTo>
                  <a:lnTo>
                    <a:pt x="73829" y="539496"/>
                  </a:lnTo>
                  <a:close/>
                </a:path>
                <a:path w="2900045" h="919479">
                  <a:moveTo>
                    <a:pt x="62794" y="630474"/>
                  </a:moveTo>
                  <a:lnTo>
                    <a:pt x="46397" y="541020"/>
                  </a:lnTo>
                  <a:lnTo>
                    <a:pt x="46397" y="765657"/>
                  </a:lnTo>
                  <a:lnTo>
                    <a:pt x="62794" y="630474"/>
                  </a:lnTo>
                  <a:close/>
                </a:path>
                <a:path w="2900045" h="919479">
                  <a:moveTo>
                    <a:pt x="73829" y="690676"/>
                  </a:moveTo>
                  <a:lnTo>
                    <a:pt x="73829" y="539496"/>
                  </a:lnTo>
                  <a:lnTo>
                    <a:pt x="62794" y="630474"/>
                  </a:lnTo>
                  <a:lnTo>
                    <a:pt x="73829" y="690676"/>
                  </a:lnTo>
                  <a:close/>
                </a:path>
                <a:path w="2900045" h="919479">
                  <a:moveTo>
                    <a:pt x="2802214" y="167646"/>
                  </a:moveTo>
                  <a:lnTo>
                    <a:pt x="2788073" y="15240"/>
                  </a:lnTo>
                  <a:lnTo>
                    <a:pt x="2788073" y="12192"/>
                  </a:lnTo>
                  <a:lnTo>
                    <a:pt x="2708994" y="918971"/>
                  </a:lnTo>
                  <a:lnTo>
                    <a:pt x="2736692" y="918971"/>
                  </a:lnTo>
                  <a:lnTo>
                    <a:pt x="2802214" y="167646"/>
                  </a:lnTo>
                  <a:close/>
                </a:path>
                <a:path w="2900045" h="919479">
                  <a:moveTo>
                    <a:pt x="2899640" y="918971"/>
                  </a:moveTo>
                  <a:lnTo>
                    <a:pt x="2815505" y="12192"/>
                  </a:lnTo>
                  <a:lnTo>
                    <a:pt x="2813981" y="4572"/>
                  </a:lnTo>
                  <a:lnTo>
                    <a:pt x="2809409" y="0"/>
                  </a:lnTo>
                  <a:lnTo>
                    <a:pt x="2794169" y="0"/>
                  </a:lnTo>
                  <a:lnTo>
                    <a:pt x="2788073" y="6096"/>
                  </a:lnTo>
                  <a:lnTo>
                    <a:pt x="2788073" y="15240"/>
                  </a:lnTo>
                  <a:lnTo>
                    <a:pt x="2815505" y="15240"/>
                  </a:lnTo>
                  <a:lnTo>
                    <a:pt x="2815505" y="310896"/>
                  </a:lnTo>
                  <a:lnTo>
                    <a:pt x="2871925" y="918971"/>
                  </a:lnTo>
                  <a:lnTo>
                    <a:pt x="2899640" y="918971"/>
                  </a:lnTo>
                  <a:close/>
                </a:path>
                <a:path w="2900045" h="919479">
                  <a:moveTo>
                    <a:pt x="2815505" y="15240"/>
                  </a:moveTo>
                  <a:lnTo>
                    <a:pt x="2788073" y="15240"/>
                  </a:lnTo>
                  <a:lnTo>
                    <a:pt x="2802214" y="167646"/>
                  </a:lnTo>
                  <a:lnTo>
                    <a:pt x="2815505" y="15240"/>
                  </a:lnTo>
                  <a:close/>
                </a:path>
                <a:path w="2900045" h="919479">
                  <a:moveTo>
                    <a:pt x="2815505" y="310896"/>
                  </a:moveTo>
                  <a:lnTo>
                    <a:pt x="2815505" y="15240"/>
                  </a:lnTo>
                  <a:lnTo>
                    <a:pt x="2802214" y="167646"/>
                  </a:lnTo>
                  <a:lnTo>
                    <a:pt x="2815505" y="310896"/>
                  </a:lnTo>
                  <a:close/>
                </a:path>
              </a:pathLst>
            </a:custGeom>
            <a:solidFill>
              <a:srgbClr val="497E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7896" y="3424428"/>
              <a:ext cx="163068" cy="1630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1096" y="2900172"/>
              <a:ext cx="161544" cy="16306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311399" y="2360167"/>
            <a:ext cx="3072765" cy="24511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400" spc="15" dirty="0">
                <a:latin typeface="Calibri"/>
                <a:cs typeface="Calibri"/>
              </a:rPr>
              <a:t>Zebra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30" dirty="0">
                <a:latin typeface="Calibri"/>
                <a:cs typeface="Calibri"/>
              </a:rPr>
              <a:t>Mussel,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30" dirty="0">
                <a:latin typeface="Calibri"/>
                <a:cs typeface="Calibri"/>
              </a:rPr>
              <a:t>number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20" dirty="0">
                <a:latin typeface="Calibri"/>
                <a:cs typeface="Calibri"/>
              </a:rPr>
              <a:t>per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25" dirty="0">
                <a:latin typeface="Calibri"/>
                <a:cs typeface="Calibri"/>
              </a:rPr>
              <a:t>square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20" dirty="0">
                <a:latin typeface="Calibri"/>
                <a:cs typeface="Calibri"/>
              </a:rPr>
              <a:t>meter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57193" y="1676400"/>
            <a:ext cx="9144000" cy="5638800"/>
            <a:chOff x="457193" y="1676400"/>
            <a:chExt cx="9144000" cy="5638800"/>
          </a:xfrm>
        </p:grpSpPr>
        <p:sp>
          <p:nvSpPr>
            <p:cNvPr id="12" name="object 12"/>
            <p:cNvSpPr/>
            <p:nvPr/>
          </p:nvSpPr>
          <p:spPr>
            <a:xfrm>
              <a:off x="681221" y="2281428"/>
              <a:ext cx="6335395" cy="1605280"/>
            </a:xfrm>
            <a:custGeom>
              <a:avLst/>
              <a:gdLst/>
              <a:ahLst/>
              <a:cxnLst/>
              <a:rect l="l" t="t" r="r" b="b"/>
              <a:pathLst>
                <a:path w="6335395" h="1605279">
                  <a:moveTo>
                    <a:pt x="6335274" y="1604771"/>
                  </a:moveTo>
                  <a:lnTo>
                    <a:pt x="6335274" y="4572"/>
                  </a:lnTo>
                  <a:lnTo>
                    <a:pt x="6333750" y="1524"/>
                  </a:lnTo>
                  <a:lnTo>
                    <a:pt x="6329178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1604771"/>
                  </a:lnTo>
                  <a:lnTo>
                    <a:pt x="4572" y="1604771"/>
                  </a:lnTo>
                  <a:lnTo>
                    <a:pt x="4572" y="10668"/>
                  </a:lnTo>
                  <a:lnTo>
                    <a:pt x="10668" y="4572"/>
                  </a:lnTo>
                  <a:lnTo>
                    <a:pt x="10668" y="10668"/>
                  </a:lnTo>
                  <a:lnTo>
                    <a:pt x="6324606" y="10668"/>
                  </a:lnTo>
                  <a:lnTo>
                    <a:pt x="6324606" y="4572"/>
                  </a:lnTo>
                  <a:lnTo>
                    <a:pt x="6329178" y="10668"/>
                  </a:lnTo>
                  <a:lnTo>
                    <a:pt x="6329178" y="1604771"/>
                  </a:lnTo>
                  <a:lnTo>
                    <a:pt x="6335274" y="1604771"/>
                  </a:lnTo>
                  <a:close/>
                </a:path>
                <a:path w="6335395" h="1605279">
                  <a:moveTo>
                    <a:pt x="10668" y="10668"/>
                  </a:moveTo>
                  <a:lnTo>
                    <a:pt x="10668" y="4572"/>
                  </a:lnTo>
                  <a:lnTo>
                    <a:pt x="4572" y="10668"/>
                  </a:lnTo>
                  <a:lnTo>
                    <a:pt x="10668" y="10668"/>
                  </a:lnTo>
                  <a:close/>
                </a:path>
                <a:path w="6335395" h="1605279">
                  <a:moveTo>
                    <a:pt x="10668" y="1604771"/>
                  </a:moveTo>
                  <a:lnTo>
                    <a:pt x="10668" y="10668"/>
                  </a:lnTo>
                  <a:lnTo>
                    <a:pt x="4572" y="10668"/>
                  </a:lnTo>
                  <a:lnTo>
                    <a:pt x="4572" y="1604771"/>
                  </a:lnTo>
                  <a:lnTo>
                    <a:pt x="10668" y="1604771"/>
                  </a:lnTo>
                  <a:close/>
                </a:path>
                <a:path w="6335395" h="1605279">
                  <a:moveTo>
                    <a:pt x="6329178" y="10668"/>
                  </a:moveTo>
                  <a:lnTo>
                    <a:pt x="6324606" y="4572"/>
                  </a:lnTo>
                  <a:lnTo>
                    <a:pt x="6324606" y="10668"/>
                  </a:lnTo>
                  <a:lnTo>
                    <a:pt x="6329178" y="10668"/>
                  </a:lnTo>
                  <a:close/>
                </a:path>
                <a:path w="6335395" h="1605279">
                  <a:moveTo>
                    <a:pt x="6329178" y="1604771"/>
                  </a:moveTo>
                  <a:lnTo>
                    <a:pt x="6329178" y="10668"/>
                  </a:lnTo>
                  <a:lnTo>
                    <a:pt x="6324606" y="10668"/>
                  </a:lnTo>
                  <a:lnTo>
                    <a:pt x="6324606" y="1604771"/>
                  </a:lnTo>
                  <a:lnTo>
                    <a:pt x="6329178" y="1604771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41436" y="2819399"/>
              <a:ext cx="3606800" cy="1066800"/>
            </a:xfrm>
            <a:custGeom>
              <a:avLst/>
              <a:gdLst/>
              <a:ahLst/>
              <a:cxnLst/>
              <a:rect l="l" t="t" r="r" b="b"/>
              <a:pathLst>
                <a:path w="3606800" h="1066800">
                  <a:moveTo>
                    <a:pt x="26403" y="1536"/>
                  </a:moveTo>
                  <a:lnTo>
                    <a:pt x="495" y="1536"/>
                  </a:lnTo>
                  <a:lnTo>
                    <a:pt x="0" y="1066800"/>
                  </a:lnTo>
                  <a:lnTo>
                    <a:pt x="25908" y="1066800"/>
                  </a:lnTo>
                  <a:lnTo>
                    <a:pt x="26403" y="1536"/>
                  </a:lnTo>
                  <a:close/>
                </a:path>
                <a:path w="3606800" h="1066800">
                  <a:moveTo>
                    <a:pt x="3606279" y="0"/>
                  </a:moveTo>
                  <a:lnTo>
                    <a:pt x="3580371" y="0"/>
                  </a:lnTo>
                  <a:lnTo>
                    <a:pt x="3580371" y="1066800"/>
                  </a:lnTo>
                  <a:lnTo>
                    <a:pt x="3605784" y="1066800"/>
                  </a:lnTo>
                  <a:lnTo>
                    <a:pt x="3606279" y="0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4600" y="1676400"/>
              <a:ext cx="2961132" cy="19812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57193" y="3886199"/>
              <a:ext cx="9144000" cy="3429000"/>
            </a:xfrm>
            <a:custGeom>
              <a:avLst/>
              <a:gdLst/>
              <a:ahLst/>
              <a:cxnLst/>
              <a:rect l="l" t="t" r="r" b="b"/>
              <a:pathLst>
                <a:path w="9144000" h="3429000">
                  <a:moveTo>
                    <a:pt x="9144000" y="0"/>
                  </a:moveTo>
                  <a:lnTo>
                    <a:pt x="0" y="0"/>
                  </a:lnTo>
                  <a:lnTo>
                    <a:pt x="0" y="3428994"/>
                  </a:lnTo>
                  <a:lnTo>
                    <a:pt x="9144000" y="342899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12735" y="4070616"/>
              <a:ext cx="5210810" cy="1682750"/>
            </a:xfrm>
            <a:custGeom>
              <a:avLst/>
              <a:gdLst/>
              <a:ahLst/>
              <a:cxnLst/>
              <a:rect l="l" t="t" r="r" b="b"/>
              <a:pathLst>
                <a:path w="5210809" h="1682750">
                  <a:moveTo>
                    <a:pt x="5210568" y="1673352"/>
                  </a:moveTo>
                  <a:lnTo>
                    <a:pt x="0" y="1673352"/>
                  </a:lnTo>
                  <a:lnTo>
                    <a:pt x="0" y="1682496"/>
                  </a:lnTo>
                  <a:lnTo>
                    <a:pt x="5210568" y="1682496"/>
                  </a:lnTo>
                  <a:lnTo>
                    <a:pt x="5210568" y="1673352"/>
                  </a:lnTo>
                  <a:close/>
                </a:path>
                <a:path w="5210809" h="1682750">
                  <a:moveTo>
                    <a:pt x="5210568" y="1254252"/>
                  </a:moveTo>
                  <a:lnTo>
                    <a:pt x="0" y="1254252"/>
                  </a:lnTo>
                  <a:lnTo>
                    <a:pt x="0" y="1263396"/>
                  </a:lnTo>
                  <a:lnTo>
                    <a:pt x="5210568" y="1263396"/>
                  </a:lnTo>
                  <a:lnTo>
                    <a:pt x="5210568" y="1254252"/>
                  </a:lnTo>
                  <a:close/>
                </a:path>
                <a:path w="5210809" h="1682750">
                  <a:moveTo>
                    <a:pt x="5210568" y="836676"/>
                  </a:moveTo>
                  <a:lnTo>
                    <a:pt x="0" y="836676"/>
                  </a:lnTo>
                  <a:lnTo>
                    <a:pt x="0" y="845820"/>
                  </a:lnTo>
                  <a:lnTo>
                    <a:pt x="5210568" y="845820"/>
                  </a:lnTo>
                  <a:lnTo>
                    <a:pt x="5210568" y="836676"/>
                  </a:lnTo>
                  <a:close/>
                </a:path>
                <a:path w="5210809" h="1682750">
                  <a:moveTo>
                    <a:pt x="5210568" y="417576"/>
                  </a:moveTo>
                  <a:lnTo>
                    <a:pt x="0" y="417576"/>
                  </a:lnTo>
                  <a:lnTo>
                    <a:pt x="0" y="426720"/>
                  </a:lnTo>
                  <a:lnTo>
                    <a:pt x="5210568" y="426720"/>
                  </a:lnTo>
                  <a:lnTo>
                    <a:pt x="5210568" y="417576"/>
                  </a:lnTo>
                  <a:close/>
                </a:path>
                <a:path w="5210809" h="1682750">
                  <a:moveTo>
                    <a:pt x="5210568" y="0"/>
                  </a:moveTo>
                  <a:lnTo>
                    <a:pt x="0" y="0"/>
                  </a:lnTo>
                  <a:lnTo>
                    <a:pt x="0" y="9144"/>
                  </a:lnTo>
                  <a:lnTo>
                    <a:pt x="5210568" y="9144"/>
                  </a:lnTo>
                  <a:lnTo>
                    <a:pt x="5210568" y="0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08169" y="3886199"/>
              <a:ext cx="5219700" cy="2284730"/>
            </a:xfrm>
            <a:custGeom>
              <a:avLst/>
              <a:gdLst/>
              <a:ahLst/>
              <a:cxnLst/>
              <a:rect l="l" t="t" r="r" b="b"/>
              <a:pathLst>
                <a:path w="5219700" h="2284729">
                  <a:moveTo>
                    <a:pt x="9144" y="2275332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2279904"/>
                  </a:lnTo>
                  <a:lnTo>
                    <a:pt x="1524" y="2282952"/>
                  </a:lnTo>
                  <a:lnTo>
                    <a:pt x="4572" y="2284476"/>
                  </a:lnTo>
                  <a:lnTo>
                    <a:pt x="4572" y="2275332"/>
                  </a:lnTo>
                  <a:lnTo>
                    <a:pt x="9144" y="2275332"/>
                  </a:lnTo>
                  <a:close/>
                </a:path>
                <a:path w="5219700" h="2284729">
                  <a:moveTo>
                    <a:pt x="5215134" y="2275332"/>
                  </a:moveTo>
                  <a:lnTo>
                    <a:pt x="4572" y="2275332"/>
                  </a:lnTo>
                  <a:lnTo>
                    <a:pt x="9144" y="2279904"/>
                  </a:lnTo>
                  <a:lnTo>
                    <a:pt x="9144" y="2284476"/>
                  </a:lnTo>
                  <a:lnTo>
                    <a:pt x="5210562" y="2284476"/>
                  </a:lnTo>
                  <a:lnTo>
                    <a:pt x="5210562" y="2279904"/>
                  </a:lnTo>
                  <a:lnTo>
                    <a:pt x="5215134" y="2275332"/>
                  </a:lnTo>
                  <a:close/>
                </a:path>
                <a:path w="5219700" h="2284729">
                  <a:moveTo>
                    <a:pt x="9144" y="2284476"/>
                  </a:moveTo>
                  <a:lnTo>
                    <a:pt x="9144" y="2279904"/>
                  </a:lnTo>
                  <a:lnTo>
                    <a:pt x="4572" y="2275332"/>
                  </a:lnTo>
                  <a:lnTo>
                    <a:pt x="4572" y="2284476"/>
                  </a:lnTo>
                  <a:lnTo>
                    <a:pt x="9144" y="2284476"/>
                  </a:lnTo>
                  <a:close/>
                </a:path>
                <a:path w="5219700" h="2284729">
                  <a:moveTo>
                    <a:pt x="5219706" y="2279904"/>
                  </a:moveTo>
                  <a:lnTo>
                    <a:pt x="5219706" y="0"/>
                  </a:lnTo>
                  <a:lnTo>
                    <a:pt x="5210562" y="0"/>
                  </a:lnTo>
                  <a:lnTo>
                    <a:pt x="5210562" y="2275332"/>
                  </a:lnTo>
                  <a:lnTo>
                    <a:pt x="5215134" y="2275332"/>
                  </a:lnTo>
                  <a:lnTo>
                    <a:pt x="5215134" y="2284476"/>
                  </a:lnTo>
                  <a:lnTo>
                    <a:pt x="5218182" y="2282952"/>
                  </a:lnTo>
                  <a:lnTo>
                    <a:pt x="5219706" y="2279904"/>
                  </a:lnTo>
                  <a:close/>
                </a:path>
                <a:path w="5219700" h="2284729">
                  <a:moveTo>
                    <a:pt x="5215134" y="2284476"/>
                  </a:moveTo>
                  <a:lnTo>
                    <a:pt x="5215134" y="2275332"/>
                  </a:lnTo>
                  <a:lnTo>
                    <a:pt x="5210562" y="2279904"/>
                  </a:lnTo>
                  <a:lnTo>
                    <a:pt x="5210562" y="2284476"/>
                  </a:lnTo>
                  <a:lnTo>
                    <a:pt x="5215134" y="2284476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63967" y="3886199"/>
              <a:ext cx="5259705" cy="2284730"/>
            </a:xfrm>
            <a:custGeom>
              <a:avLst/>
              <a:gdLst/>
              <a:ahLst/>
              <a:cxnLst/>
              <a:rect l="l" t="t" r="r" b="b"/>
              <a:pathLst>
                <a:path w="5259705" h="2284729">
                  <a:moveTo>
                    <a:pt x="5259324" y="2275332"/>
                  </a:moveTo>
                  <a:lnTo>
                    <a:pt x="53340" y="2275332"/>
                  </a:lnTo>
                  <a:lnTo>
                    <a:pt x="53340" y="0"/>
                  </a:lnTo>
                  <a:lnTo>
                    <a:pt x="44196" y="0"/>
                  </a:lnTo>
                  <a:lnTo>
                    <a:pt x="44196" y="184416"/>
                  </a:lnTo>
                  <a:lnTo>
                    <a:pt x="0" y="184416"/>
                  </a:lnTo>
                  <a:lnTo>
                    <a:pt x="0" y="193560"/>
                  </a:lnTo>
                  <a:lnTo>
                    <a:pt x="44196" y="193560"/>
                  </a:lnTo>
                  <a:lnTo>
                    <a:pt x="44196" y="601992"/>
                  </a:lnTo>
                  <a:lnTo>
                    <a:pt x="0" y="601992"/>
                  </a:lnTo>
                  <a:lnTo>
                    <a:pt x="0" y="611136"/>
                  </a:lnTo>
                  <a:lnTo>
                    <a:pt x="44196" y="611136"/>
                  </a:lnTo>
                  <a:lnTo>
                    <a:pt x="44196" y="1021092"/>
                  </a:lnTo>
                  <a:lnTo>
                    <a:pt x="0" y="1021092"/>
                  </a:lnTo>
                  <a:lnTo>
                    <a:pt x="0" y="1030236"/>
                  </a:lnTo>
                  <a:lnTo>
                    <a:pt x="44196" y="1030236"/>
                  </a:lnTo>
                  <a:lnTo>
                    <a:pt x="44196" y="1438668"/>
                  </a:lnTo>
                  <a:lnTo>
                    <a:pt x="0" y="1438668"/>
                  </a:lnTo>
                  <a:lnTo>
                    <a:pt x="0" y="1447812"/>
                  </a:lnTo>
                  <a:lnTo>
                    <a:pt x="44196" y="1447812"/>
                  </a:lnTo>
                  <a:lnTo>
                    <a:pt x="44196" y="1857768"/>
                  </a:lnTo>
                  <a:lnTo>
                    <a:pt x="0" y="1857768"/>
                  </a:lnTo>
                  <a:lnTo>
                    <a:pt x="0" y="1866912"/>
                  </a:lnTo>
                  <a:lnTo>
                    <a:pt x="44196" y="1866912"/>
                  </a:lnTo>
                  <a:lnTo>
                    <a:pt x="44196" y="2275344"/>
                  </a:lnTo>
                  <a:lnTo>
                    <a:pt x="0" y="2275344"/>
                  </a:lnTo>
                  <a:lnTo>
                    <a:pt x="0" y="2284488"/>
                  </a:lnTo>
                  <a:lnTo>
                    <a:pt x="48768" y="2284488"/>
                  </a:lnTo>
                  <a:lnTo>
                    <a:pt x="5259324" y="2284476"/>
                  </a:lnTo>
                  <a:lnTo>
                    <a:pt x="5259324" y="2275332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1969" y="3886199"/>
              <a:ext cx="5373630" cy="235915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948937" y="2698494"/>
            <a:ext cx="335915" cy="3555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4000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3500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3000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2500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2000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1500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1000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Calibri"/>
                <a:cs typeface="Calibri"/>
              </a:rPr>
              <a:t>500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24699" y="6312420"/>
            <a:ext cx="5222875" cy="190500"/>
          </a:xfrm>
          <a:custGeom>
            <a:avLst/>
            <a:gdLst/>
            <a:ahLst/>
            <a:cxnLst/>
            <a:rect l="l" t="t" r="r" b="b"/>
            <a:pathLst>
              <a:path w="5222875" h="190500">
                <a:moveTo>
                  <a:pt x="77724" y="164592"/>
                </a:moveTo>
                <a:lnTo>
                  <a:pt x="76200" y="163068"/>
                </a:lnTo>
                <a:lnTo>
                  <a:pt x="76200" y="161544"/>
                </a:lnTo>
                <a:lnTo>
                  <a:pt x="73152" y="161544"/>
                </a:lnTo>
                <a:lnTo>
                  <a:pt x="56388" y="167640"/>
                </a:lnTo>
                <a:lnTo>
                  <a:pt x="27432" y="88392"/>
                </a:lnTo>
                <a:lnTo>
                  <a:pt x="27432" y="86868"/>
                </a:lnTo>
                <a:lnTo>
                  <a:pt x="24384" y="86868"/>
                </a:lnTo>
                <a:lnTo>
                  <a:pt x="22860" y="88392"/>
                </a:lnTo>
                <a:lnTo>
                  <a:pt x="19812" y="88392"/>
                </a:lnTo>
                <a:lnTo>
                  <a:pt x="18288" y="89916"/>
                </a:lnTo>
                <a:lnTo>
                  <a:pt x="16764" y="89916"/>
                </a:lnTo>
                <a:lnTo>
                  <a:pt x="16764" y="91440"/>
                </a:lnTo>
                <a:lnTo>
                  <a:pt x="0" y="111252"/>
                </a:lnTo>
                <a:lnTo>
                  <a:pt x="0" y="117348"/>
                </a:lnTo>
                <a:lnTo>
                  <a:pt x="1524" y="118872"/>
                </a:lnTo>
                <a:lnTo>
                  <a:pt x="1524" y="120396"/>
                </a:lnTo>
                <a:lnTo>
                  <a:pt x="3048" y="121920"/>
                </a:lnTo>
                <a:lnTo>
                  <a:pt x="4572" y="121920"/>
                </a:lnTo>
                <a:lnTo>
                  <a:pt x="4572" y="120396"/>
                </a:lnTo>
                <a:lnTo>
                  <a:pt x="6096" y="120396"/>
                </a:lnTo>
                <a:lnTo>
                  <a:pt x="19812" y="103632"/>
                </a:lnTo>
                <a:lnTo>
                  <a:pt x="44196" y="172212"/>
                </a:lnTo>
                <a:lnTo>
                  <a:pt x="25908" y="178308"/>
                </a:lnTo>
                <a:lnTo>
                  <a:pt x="25908" y="179832"/>
                </a:lnTo>
                <a:lnTo>
                  <a:pt x="24384" y="179832"/>
                </a:lnTo>
                <a:lnTo>
                  <a:pt x="24384" y="184404"/>
                </a:lnTo>
                <a:lnTo>
                  <a:pt x="25908" y="184404"/>
                </a:lnTo>
                <a:lnTo>
                  <a:pt x="25908" y="187452"/>
                </a:lnTo>
                <a:lnTo>
                  <a:pt x="27432" y="187452"/>
                </a:lnTo>
                <a:lnTo>
                  <a:pt x="27432" y="188976"/>
                </a:lnTo>
                <a:lnTo>
                  <a:pt x="28956" y="188976"/>
                </a:lnTo>
                <a:lnTo>
                  <a:pt x="44196" y="183070"/>
                </a:lnTo>
                <a:lnTo>
                  <a:pt x="76200" y="170688"/>
                </a:lnTo>
                <a:lnTo>
                  <a:pt x="77724" y="170688"/>
                </a:lnTo>
                <a:lnTo>
                  <a:pt x="77724" y="164592"/>
                </a:lnTo>
                <a:close/>
              </a:path>
              <a:path w="5222875" h="190500">
                <a:moveTo>
                  <a:pt x="140208" y="111252"/>
                </a:moveTo>
                <a:lnTo>
                  <a:pt x="137160" y="102108"/>
                </a:lnTo>
                <a:lnTo>
                  <a:pt x="137160" y="99060"/>
                </a:lnTo>
                <a:lnTo>
                  <a:pt x="134112" y="89916"/>
                </a:lnTo>
                <a:lnTo>
                  <a:pt x="132588" y="86868"/>
                </a:lnTo>
                <a:lnTo>
                  <a:pt x="129540" y="82296"/>
                </a:lnTo>
                <a:lnTo>
                  <a:pt x="124968" y="73152"/>
                </a:lnTo>
                <a:lnTo>
                  <a:pt x="121920" y="70104"/>
                </a:lnTo>
                <a:lnTo>
                  <a:pt x="121920" y="97536"/>
                </a:lnTo>
                <a:lnTo>
                  <a:pt x="120396" y="100584"/>
                </a:lnTo>
                <a:lnTo>
                  <a:pt x="115824" y="105156"/>
                </a:lnTo>
                <a:lnTo>
                  <a:pt x="112776" y="106680"/>
                </a:lnTo>
                <a:lnTo>
                  <a:pt x="109728" y="109728"/>
                </a:lnTo>
                <a:lnTo>
                  <a:pt x="105156" y="109728"/>
                </a:lnTo>
                <a:lnTo>
                  <a:pt x="102108" y="111252"/>
                </a:lnTo>
                <a:lnTo>
                  <a:pt x="92964" y="111252"/>
                </a:lnTo>
                <a:lnTo>
                  <a:pt x="85344" y="103632"/>
                </a:lnTo>
                <a:lnTo>
                  <a:pt x="82296" y="97536"/>
                </a:lnTo>
                <a:lnTo>
                  <a:pt x="82296" y="96012"/>
                </a:lnTo>
                <a:lnTo>
                  <a:pt x="80772" y="92964"/>
                </a:lnTo>
                <a:lnTo>
                  <a:pt x="80772" y="85344"/>
                </a:lnTo>
                <a:lnTo>
                  <a:pt x="82296" y="83820"/>
                </a:lnTo>
                <a:lnTo>
                  <a:pt x="82296" y="80772"/>
                </a:lnTo>
                <a:lnTo>
                  <a:pt x="83820" y="79248"/>
                </a:lnTo>
                <a:lnTo>
                  <a:pt x="85344" y="76200"/>
                </a:lnTo>
                <a:lnTo>
                  <a:pt x="86868" y="74676"/>
                </a:lnTo>
                <a:lnTo>
                  <a:pt x="92964" y="71628"/>
                </a:lnTo>
                <a:lnTo>
                  <a:pt x="96012" y="71628"/>
                </a:lnTo>
                <a:lnTo>
                  <a:pt x="99060" y="70104"/>
                </a:lnTo>
                <a:lnTo>
                  <a:pt x="100584" y="71628"/>
                </a:lnTo>
                <a:lnTo>
                  <a:pt x="103632" y="71628"/>
                </a:lnTo>
                <a:lnTo>
                  <a:pt x="106680" y="73152"/>
                </a:lnTo>
                <a:lnTo>
                  <a:pt x="108204" y="74676"/>
                </a:lnTo>
                <a:lnTo>
                  <a:pt x="111252" y="76200"/>
                </a:lnTo>
                <a:lnTo>
                  <a:pt x="112776" y="79248"/>
                </a:lnTo>
                <a:lnTo>
                  <a:pt x="115824" y="83820"/>
                </a:lnTo>
                <a:lnTo>
                  <a:pt x="117348" y="86868"/>
                </a:lnTo>
                <a:lnTo>
                  <a:pt x="120396" y="91440"/>
                </a:lnTo>
                <a:lnTo>
                  <a:pt x="121920" y="97536"/>
                </a:lnTo>
                <a:lnTo>
                  <a:pt x="121920" y="70104"/>
                </a:lnTo>
                <a:lnTo>
                  <a:pt x="115824" y="64008"/>
                </a:lnTo>
                <a:lnTo>
                  <a:pt x="109728" y="60960"/>
                </a:lnTo>
                <a:lnTo>
                  <a:pt x="106680" y="60960"/>
                </a:lnTo>
                <a:lnTo>
                  <a:pt x="103632" y="59436"/>
                </a:lnTo>
                <a:lnTo>
                  <a:pt x="97536" y="59436"/>
                </a:lnTo>
                <a:lnTo>
                  <a:pt x="94488" y="60960"/>
                </a:lnTo>
                <a:lnTo>
                  <a:pt x="85344" y="64008"/>
                </a:lnTo>
                <a:lnTo>
                  <a:pt x="80772" y="67056"/>
                </a:lnTo>
                <a:lnTo>
                  <a:pt x="71628" y="76200"/>
                </a:lnTo>
                <a:lnTo>
                  <a:pt x="70104" y="79248"/>
                </a:lnTo>
                <a:lnTo>
                  <a:pt x="68580" y="83820"/>
                </a:lnTo>
                <a:lnTo>
                  <a:pt x="68580" y="99060"/>
                </a:lnTo>
                <a:lnTo>
                  <a:pt x="70104" y="103632"/>
                </a:lnTo>
                <a:lnTo>
                  <a:pt x="71628" y="106680"/>
                </a:lnTo>
                <a:lnTo>
                  <a:pt x="74676" y="111252"/>
                </a:lnTo>
                <a:lnTo>
                  <a:pt x="76200" y="114300"/>
                </a:lnTo>
                <a:lnTo>
                  <a:pt x="80772" y="118872"/>
                </a:lnTo>
                <a:lnTo>
                  <a:pt x="89916" y="123444"/>
                </a:lnTo>
                <a:lnTo>
                  <a:pt x="97536" y="123444"/>
                </a:lnTo>
                <a:lnTo>
                  <a:pt x="115824" y="117348"/>
                </a:lnTo>
                <a:lnTo>
                  <a:pt x="118872" y="114300"/>
                </a:lnTo>
                <a:lnTo>
                  <a:pt x="121920" y="112776"/>
                </a:lnTo>
                <a:lnTo>
                  <a:pt x="123444" y="109728"/>
                </a:lnTo>
                <a:lnTo>
                  <a:pt x="126492" y="106680"/>
                </a:lnTo>
                <a:lnTo>
                  <a:pt x="128016" y="111252"/>
                </a:lnTo>
                <a:lnTo>
                  <a:pt x="128016" y="115824"/>
                </a:lnTo>
                <a:lnTo>
                  <a:pt x="129540" y="120396"/>
                </a:lnTo>
                <a:lnTo>
                  <a:pt x="129540" y="128016"/>
                </a:lnTo>
                <a:lnTo>
                  <a:pt x="128016" y="132588"/>
                </a:lnTo>
                <a:lnTo>
                  <a:pt x="124968" y="138684"/>
                </a:lnTo>
                <a:lnTo>
                  <a:pt x="121920" y="141732"/>
                </a:lnTo>
                <a:lnTo>
                  <a:pt x="120396" y="144780"/>
                </a:lnTo>
                <a:lnTo>
                  <a:pt x="115824" y="147828"/>
                </a:lnTo>
                <a:lnTo>
                  <a:pt x="111252" y="149352"/>
                </a:lnTo>
                <a:lnTo>
                  <a:pt x="109728" y="149352"/>
                </a:lnTo>
                <a:lnTo>
                  <a:pt x="106680" y="150876"/>
                </a:lnTo>
                <a:lnTo>
                  <a:pt x="94488" y="150876"/>
                </a:lnTo>
                <a:lnTo>
                  <a:pt x="92964" y="152400"/>
                </a:lnTo>
                <a:lnTo>
                  <a:pt x="92964" y="156972"/>
                </a:lnTo>
                <a:lnTo>
                  <a:pt x="94488" y="158496"/>
                </a:lnTo>
                <a:lnTo>
                  <a:pt x="94488" y="160020"/>
                </a:lnTo>
                <a:lnTo>
                  <a:pt x="96012" y="161544"/>
                </a:lnTo>
                <a:lnTo>
                  <a:pt x="106680" y="161544"/>
                </a:lnTo>
                <a:lnTo>
                  <a:pt x="108204" y="160020"/>
                </a:lnTo>
                <a:lnTo>
                  <a:pt x="112776" y="160020"/>
                </a:lnTo>
                <a:lnTo>
                  <a:pt x="114300" y="158496"/>
                </a:lnTo>
                <a:lnTo>
                  <a:pt x="120396" y="156972"/>
                </a:lnTo>
                <a:lnTo>
                  <a:pt x="124968" y="153924"/>
                </a:lnTo>
                <a:lnTo>
                  <a:pt x="128016" y="152400"/>
                </a:lnTo>
                <a:lnTo>
                  <a:pt x="129540" y="150876"/>
                </a:lnTo>
                <a:lnTo>
                  <a:pt x="134112" y="146304"/>
                </a:lnTo>
                <a:lnTo>
                  <a:pt x="135636" y="141732"/>
                </a:lnTo>
                <a:lnTo>
                  <a:pt x="138684" y="135636"/>
                </a:lnTo>
                <a:lnTo>
                  <a:pt x="140208" y="131064"/>
                </a:lnTo>
                <a:lnTo>
                  <a:pt x="140208" y="111252"/>
                </a:lnTo>
                <a:close/>
              </a:path>
              <a:path w="5222875" h="190500">
                <a:moveTo>
                  <a:pt x="213360" y="83820"/>
                </a:moveTo>
                <a:lnTo>
                  <a:pt x="211836" y="80772"/>
                </a:lnTo>
                <a:lnTo>
                  <a:pt x="210312" y="76200"/>
                </a:lnTo>
                <a:lnTo>
                  <a:pt x="210312" y="71628"/>
                </a:lnTo>
                <a:lnTo>
                  <a:pt x="208788" y="68580"/>
                </a:lnTo>
                <a:lnTo>
                  <a:pt x="205740" y="59436"/>
                </a:lnTo>
                <a:lnTo>
                  <a:pt x="202692" y="56388"/>
                </a:lnTo>
                <a:lnTo>
                  <a:pt x="198120" y="47244"/>
                </a:lnTo>
                <a:lnTo>
                  <a:pt x="195072" y="44196"/>
                </a:lnTo>
                <a:lnTo>
                  <a:pt x="195072" y="71628"/>
                </a:lnTo>
                <a:lnTo>
                  <a:pt x="193548" y="73152"/>
                </a:lnTo>
                <a:lnTo>
                  <a:pt x="192024" y="76200"/>
                </a:lnTo>
                <a:lnTo>
                  <a:pt x="188976" y="77724"/>
                </a:lnTo>
                <a:lnTo>
                  <a:pt x="185928" y="80772"/>
                </a:lnTo>
                <a:lnTo>
                  <a:pt x="182880" y="82296"/>
                </a:lnTo>
                <a:lnTo>
                  <a:pt x="178308" y="83820"/>
                </a:lnTo>
                <a:lnTo>
                  <a:pt x="175260" y="85344"/>
                </a:lnTo>
                <a:lnTo>
                  <a:pt x="167640" y="85344"/>
                </a:lnTo>
                <a:lnTo>
                  <a:pt x="166116" y="83820"/>
                </a:lnTo>
                <a:lnTo>
                  <a:pt x="164592" y="83820"/>
                </a:lnTo>
                <a:lnTo>
                  <a:pt x="163068" y="82296"/>
                </a:lnTo>
                <a:lnTo>
                  <a:pt x="160020" y="80772"/>
                </a:lnTo>
                <a:lnTo>
                  <a:pt x="160020" y="79248"/>
                </a:lnTo>
                <a:lnTo>
                  <a:pt x="158496" y="76200"/>
                </a:lnTo>
                <a:lnTo>
                  <a:pt x="156972" y="74676"/>
                </a:lnTo>
                <a:lnTo>
                  <a:pt x="155448" y="71628"/>
                </a:lnTo>
                <a:lnTo>
                  <a:pt x="155448" y="68580"/>
                </a:lnTo>
                <a:lnTo>
                  <a:pt x="153924" y="67056"/>
                </a:lnTo>
                <a:lnTo>
                  <a:pt x="153924" y="59436"/>
                </a:lnTo>
                <a:lnTo>
                  <a:pt x="155448" y="56388"/>
                </a:lnTo>
                <a:lnTo>
                  <a:pt x="155448" y="54864"/>
                </a:lnTo>
                <a:lnTo>
                  <a:pt x="156972" y="51816"/>
                </a:lnTo>
                <a:lnTo>
                  <a:pt x="160020" y="48768"/>
                </a:lnTo>
                <a:lnTo>
                  <a:pt x="169164" y="44196"/>
                </a:lnTo>
                <a:lnTo>
                  <a:pt x="176784" y="44196"/>
                </a:lnTo>
                <a:lnTo>
                  <a:pt x="179832" y="45720"/>
                </a:lnTo>
                <a:lnTo>
                  <a:pt x="184404" y="50292"/>
                </a:lnTo>
                <a:lnTo>
                  <a:pt x="185928" y="53340"/>
                </a:lnTo>
                <a:lnTo>
                  <a:pt x="188976" y="56388"/>
                </a:lnTo>
                <a:lnTo>
                  <a:pt x="190500" y="60960"/>
                </a:lnTo>
                <a:lnTo>
                  <a:pt x="193548" y="65532"/>
                </a:lnTo>
                <a:lnTo>
                  <a:pt x="195072" y="71628"/>
                </a:lnTo>
                <a:lnTo>
                  <a:pt x="195072" y="44196"/>
                </a:lnTo>
                <a:lnTo>
                  <a:pt x="193548" y="41148"/>
                </a:lnTo>
                <a:lnTo>
                  <a:pt x="190500" y="39624"/>
                </a:lnTo>
                <a:lnTo>
                  <a:pt x="188976" y="38100"/>
                </a:lnTo>
                <a:lnTo>
                  <a:pt x="179832" y="33528"/>
                </a:lnTo>
                <a:lnTo>
                  <a:pt x="170688" y="33528"/>
                </a:lnTo>
                <a:lnTo>
                  <a:pt x="167640" y="35052"/>
                </a:lnTo>
                <a:lnTo>
                  <a:pt x="163068" y="35052"/>
                </a:lnTo>
                <a:lnTo>
                  <a:pt x="158496" y="38100"/>
                </a:lnTo>
                <a:lnTo>
                  <a:pt x="153924" y="39624"/>
                </a:lnTo>
                <a:lnTo>
                  <a:pt x="144780" y="48768"/>
                </a:lnTo>
                <a:lnTo>
                  <a:pt x="143256" y="53340"/>
                </a:lnTo>
                <a:lnTo>
                  <a:pt x="141732" y="56388"/>
                </a:lnTo>
                <a:lnTo>
                  <a:pt x="141732" y="73152"/>
                </a:lnTo>
                <a:lnTo>
                  <a:pt x="143256" y="76200"/>
                </a:lnTo>
                <a:lnTo>
                  <a:pt x="144780" y="80772"/>
                </a:lnTo>
                <a:lnTo>
                  <a:pt x="146304" y="83820"/>
                </a:lnTo>
                <a:lnTo>
                  <a:pt x="149352" y="86868"/>
                </a:lnTo>
                <a:lnTo>
                  <a:pt x="150876" y="89916"/>
                </a:lnTo>
                <a:lnTo>
                  <a:pt x="153924" y="91440"/>
                </a:lnTo>
                <a:lnTo>
                  <a:pt x="156972" y="94488"/>
                </a:lnTo>
                <a:lnTo>
                  <a:pt x="160020" y="96012"/>
                </a:lnTo>
                <a:lnTo>
                  <a:pt x="175260" y="96012"/>
                </a:lnTo>
                <a:lnTo>
                  <a:pt x="184404" y="92964"/>
                </a:lnTo>
                <a:lnTo>
                  <a:pt x="188976" y="89916"/>
                </a:lnTo>
                <a:lnTo>
                  <a:pt x="192024" y="88392"/>
                </a:lnTo>
                <a:lnTo>
                  <a:pt x="195072" y="85344"/>
                </a:lnTo>
                <a:lnTo>
                  <a:pt x="199644" y="80772"/>
                </a:lnTo>
                <a:lnTo>
                  <a:pt x="201168" y="85344"/>
                </a:lnTo>
                <a:lnTo>
                  <a:pt x="201168" y="92964"/>
                </a:lnTo>
                <a:lnTo>
                  <a:pt x="202692" y="97536"/>
                </a:lnTo>
                <a:lnTo>
                  <a:pt x="202692" y="102108"/>
                </a:lnTo>
                <a:lnTo>
                  <a:pt x="201168" y="105156"/>
                </a:lnTo>
                <a:lnTo>
                  <a:pt x="199644" y="109728"/>
                </a:lnTo>
                <a:lnTo>
                  <a:pt x="198120" y="112776"/>
                </a:lnTo>
                <a:lnTo>
                  <a:pt x="195072" y="115824"/>
                </a:lnTo>
                <a:lnTo>
                  <a:pt x="193548" y="118872"/>
                </a:lnTo>
                <a:lnTo>
                  <a:pt x="184404" y="121920"/>
                </a:lnTo>
                <a:lnTo>
                  <a:pt x="182880" y="123444"/>
                </a:lnTo>
                <a:lnTo>
                  <a:pt x="178308" y="123444"/>
                </a:lnTo>
                <a:lnTo>
                  <a:pt x="176784" y="124968"/>
                </a:lnTo>
                <a:lnTo>
                  <a:pt x="166116" y="124968"/>
                </a:lnTo>
                <a:lnTo>
                  <a:pt x="166116" y="126492"/>
                </a:lnTo>
                <a:lnTo>
                  <a:pt x="164592" y="126492"/>
                </a:lnTo>
                <a:lnTo>
                  <a:pt x="166116" y="128016"/>
                </a:lnTo>
                <a:lnTo>
                  <a:pt x="166116" y="131064"/>
                </a:lnTo>
                <a:lnTo>
                  <a:pt x="167640" y="132588"/>
                </a:lnTo>
                <a:lnTo>
                  <a:pt x="167640" y="134112"/>
                </a:lnTo>
                <a:lnTo>
                  <a:pt x="169164" y="134112"/>
                </a:lnTo>
                <a:lnTo>
                  <a:pt x="170688" y="135636"/>
                </a:lnTo>
                <a:lnTo>
                  <a:pt x="176784" y="135636"/>
                </a:lnTo>
                <a:lnTo>
                  <a:pt x="178308" y="134112"/>
                </a:lnTo>
                <a:lnTo>
                  <a:pt x="184404" y="134112"/>
                </a:lnTo>
                <a:lnTo>
                  <a:pt x="185928" y="132588"/>
                </a:lnTo>
                <a:lnTo>
                  <a:pt x="187452" y="132588"/>
                </a:lnTo>
                <a:lnTo>
                  <a:pt x="193548" y="131064"/>
                </a:lnTo>
                <a:lnTo>
                  <a:pt x="196596" y="128016"/>
                </a:lnTo>
                <a:lnTo>
                  <a:pt x="201168" y="124968"/>
                </a:lnTo>
                <a:lnTo>
                  <a:pt x="202692" y="123444"/>
                </a:lnTo>
                <a:lnTo>
                  <a:pt x="207264" y="118872"/>
                </a:lnTo>
                <a:lnTo>
                  <a:pt x="210312" y="112776"/>
                </a:lnTo>
                <a:lnTo>
                  <a:pt x="211836" y="108204"/>
                </a:lnTo>
                <a:lnTo>
                  <a:pt x="213360" y="105156"/>
                </a:lnTo>
                <a:lnTo>
                  <a:pt x="213360" y="83820"/>
                </a:lnTo>
                <a:close/>
              </a:path>
              <a:path w="5222875" h="190500">
                <a:moveTo>
                  <a:pt x="297180" y="85344"/>
                </a:moveTo>
                <a:lnTo>
                  <a:pt x="295656" y="85344"/>
                </a:lnTo>
                <a:lnTo>
                  <a:pt x="295656" y="82296"/>
                </a:lnTo>
                <a:lnTo>
                  <a:pt x="292608" y="82296"/>
                </a:lnTo>
                <a:lnTo>
                  <a:pt x="275844" y="88392"/>
                </a:lnTo>
                <a:lnTo>
                  <a:pt x="246888" y="7620"/>
                </a:lnTo>
                <a:lnTo>
                  <a:pt x="240792" y="7620"/>
                </a:lnTo>
                <a:lnTo>
                  <a:pt x="239268" y="9144"/>
                </a:lnTo>
                <a:lnTo>
                  <a:pt x="237744" y="9144"/>
                </a:lnTo>
                <a:lnTo>
                  <a:pt x="236220" y="10668"/>
                </a:lnTo>
                <a:lnTo>
                  <a:pt x="219456" y="32004"/>
                </a:lnTo>
                <a:lnTo>
                  <a:pt x="219456" y="39624"/>
                </a:lnTo>
                <a:lnTo>
                  <a:pt x="220980" y="39624"/>
                </a:lnTo>
                <a:lnTo>
                  <a:pt x="220980" y="41148"/>
                </a:lnTo>
                <a:lnTo>
                  <a:pt x="222504" y="41148"/>
                </a:lnTo>
                <a:lnTo>
                  <a:pt x="222504" y="42672"/>
                </a:lnTo>
                <a:lnTo>
                  <a:pt x="225552" y="39624"/>
                </a:lnTo>
                <a:lnTo>
                  <a:pt x="239268" y="22860"/>
                </a:lnTo>
                <a:lnTo>
                  <a:pt x="263652" y="91440"/>
                </a:lnTo>
                <a:lnTo>
                  <a:pt x="245364" y="99060"/>
                </a:lnTo>
                <a:lnTo>
                  <a:pt x="243840" y="99060"/>
                </a:lnTo>
                <a:lnTo>
                  <a:pt x="243840" y="105156"/>
                </a:lnTo>
                <a:lnTo>
                  <a:pt x="245364" y="105156"/>
                </a:lnTo>
                <a:lnTo>
                  <a:pt x="245364" y="108204"/>
                </a:lnTo>
                <a:lnTo>
                  <a:pt x="248412" y="108204"/>
                </a:lnTo>
                <a:lnTo>
                  <a:pt x="263652" y="102793"/>
                </a:lnTo>
                <a:lnTo>
                  <a:pt x="295656" y="91440"/>
                </a:lnTo>
                <a:lnTo>
                  <a:pt x="297180" y="91440"/>
                </a:lnTo>
                <a:lnTo>
                  <a:pt x="297180" y="85344"/>
                </a:lnTo>
                <a:close/>
              </a:path>
              <a:path w="5222875" h="190500">
                <a:moveTo>
                  <a:pt x="626376" y="164592"/>
                </a:moveTo>
                <a:lnTo>
                  <a:pt x="624852" y="164592"/>
                </a:lnTo>
                <a:lnTo>
                  <a:pt x="624852" y="163068"/>
                </a:lnTo>
                <a:lnTo>
                  <a:pt x="623328" y="161544"/>
                </a:lnTo>
                <a:lnTo>
                  <a:pt x="621804" y="161544"/>
                </a:lnTo>
                <a:lnTo>
                  <a:pt x="605040" y="167640"/>
                </a:lnTo>
                <a:lnTo>
                  <a:pt x="576084" y="88392"/>
                </a:lnTo>
                <a:lnTo>
                  <a:pt x="576084" y="86868"/>
                </a:lnTo>
                <a:lnTo>
                  <a:pt x="571512" y="86868"/>
                </a:lnTo>
                <a:lnTo>
                  <a:pt x="571512" y="88392"/>
                </a:lnTo>
                <a:lnTo>
                  <a:pt x="566940" y="88392"/>
                </a:lnTo>
                <a:lnTo>
                  <a:pt x="566940" y="89916"/>
                </a:lnTo>
                <a:lnTo>
                  <a:pt x="565416" y="89916"/>
                </a:lnTo>
                <a:lnTo>
                  <a:pt x="565416" y="91440"/>
                </a:lnTo>
                <a:lnTo>
                  <a:pt x="548652" y="111252"/>
                </a:lnTo>
                <a:lnTo>
                  <a:pt x="548652" y="117348"/>
                </a:lnTo>
                <a:lnTo>
                  <a:pt x="550176" y="118872"/>
                </a:lnTo>
                <a:lnTo>
                  <a:pt x="550176" y="120396"/>
                </a:lnTo>
                <a:lnTo>
                  <a:pt x="551700" y="121920"/>
                </a:lnTo>
                <a:lnTo>
                  <a:pt x="553224" y="121920"/>
                </a:lnTo>
                <a:lnTo>
                  <a:pt x="553224" y="120396"/>
                </a:lnTo>
                <a:lnTo>
                  <a:pt x="554748" y="120396"/>
                </a:lnTo>
                <a:lnTo>
                  <a:pt x="568464" y="103632"/>
                </a:lnTo>
                <a:lnTo>
                  <a:pt x="592848" y="172212"/>
                </a:lnTo>
                <a:lnTo>
                  <a:pt x="574560" y="178308"/>
                </a:lnTo>
                <a:lnTo>
                  <a:pt x="574560" y="179832"/>
                </a:lnTo>
                <a:lnTo>
                  <a:pt x="573036" y="179832"/>
                </a:lnTo>
                <a:lnTo>
                  <a:pt x="573036" y="184404"/>
                </a:lnTo>
                <a:lnTo>
                  <a:pt x="574560" y="185928"/>
                </a:lnTo>
                <a:lnTo>
                  <a:pt x="574560" y="187452"/>
                </a:lnTo>
                <a:lnTo>
                  <a:pt x="576084" y="187452"/>
                </a:lnTo>
                <a:lnTo>
                  <a:pt x="576084" y="188976"/>
                </a:lnTo>
                <a:lnTo>
                  <a:pt x="577608" y="188976"/>
                </a:lnTo>
                <a:lnTo>
                  <a:pt x="592848" y="183070"/>
                </a:lnTo>
                <a:lnTo>
                  <a:pt x="624852" y="170688"/>
                </a:lnTo>
                <a:lnTo>
                  <a:pt x="626376" y="170688"/>
                </a:lnTo>
                <a:lnTo>
                  <a:pt x="626376" y="164592"/>
                </a:lnTo>
                <a:close/>
              </a:path>
              <a:path w="5222875" h="190500">
                <a:moveTo>
                  <a:pt x="688860" y="111252"/>
                </a:moveTo>
                <a:lnTo>
                  <a:pt x="685812" y="102108"/>
                </a:lnTo>
                <a:lnTo>
                  <a:pt x="684288" y="99060"/>
                </a:lnTo>
                <a:lnTo>
                  <a:pt x="684288" y="94488"/>
                </a:lnTo>
                <a:lnTo>
                  <a:pt x="682764" y="89916"/>
                </a:lnTo>
                <a:lnTo>
                  <a:pt x="679716" y="86868"/>
                </a:lnTo>
                <a:lnTo>
                  <a:pt x="678192" y="82296"/>
                </a:lnTo>
                <a:lnTo>
                  <a:pt x="673620" y="73152"/>
                </a:lnTo>
                <a:lnTo>
                  <a:pt x="670572" y="70104"/>
                </a:lnTo>
                <a:lnTo>
                  <a:pt x="670572" y="97536"/>
                </a:lnTo>
                <a:lnTo>
                  <a:pt x="669048" y="100584"/>
                </a:lnTo>
                <a:lnTo>
                  <a:pt x="664476" y="105156"/>
                </a:lnTo>
                <a:lnTo>
                  <a:pt x="661428" y="106680"/>
                </a:lnTo>
                <a:lnTo>
                  <a:pt x="658380" y="109728"/>
                </a:lnTo>
                <a:lnTo>
                  <a:pt x="653808" y="109728"/>
                </a:lnTo>
                <a:lnTo>
                  <a:pt x="650760" y="111252"/>
                </a:lnTo>
                <a:lnTo>
                  <a:pt x="641616" y="111252"/>
                </a:lnTo>
                <a:lnTo>
                  <a:pt x="640092" y="109728"/>
                </a:lnTo>
                <a:lnTo>
                  <a:pt x="637044" y="108204"/>
                </a:lnTo>
                <a:lnTo>
                  <a:pt x="633996" y="105156"/>
                </a:lnTo>
                <a:lnTo>
                  <a:pt x="633996" y="103632"/>
                </a:lnTo>
                <a:lnTo>
                  <a:pt x="630948" y="97536"/>
                </a:lnTo>
                <a:lnTo>
                  <a:pt x="630948" y="96012"/>
                </a:lnTo>
                <a:lnTo>
                  <a:pt x="629424" y="92964"/>
                </a:lnTo>
                <a:lnTo>
                  <a:pt x="629424" y="85344"/>
                </a:lnTo>
                <a:lnTo>
                  <a:pt x="630948" y="83820"/>
                </a:lnTo>
                <a:lnTo>
                  <a:pt x="630948" y="80772"/>
                </a:lnTo>
                <a:lnTo>
                  <a:pt x="632472" y="79248"/>
                </a:lnTo>
                <a:lnTo>
                  <a:pt x="633996" y="76200"/>
                </a:lnTo>
                <a:lnTo>
                  <a:pt x="635520" y="74676"/>
                </a:lnTo>
                <a:lnTo>
                  <a:pt x="641616" y="71628"/>
                </a:lnTo>
                <a:lnTo>
                  <a:pt x="644664" y="71628"/>
                </a:lnTo>
                <a:lnTo>
                  <a:pt x="646188" y="70104"/>
                </a:lnTo>
                <a:lnTo>
                  <a:pt x="649236" y="71628"/>
                </a:lnTo>
                <a:lnTo>
                  <a:pt x="652284" y="71628"/>
                </a:lnTo>
                <a:lnTo>
                  <a:pt x="655332" y="73152"/>
                </a:lnTo>
                <a:lnTo>
                  <a:pt x="656856" y="74676"/>
                </a:lnTo>
                <a:lnTo>
                  <a:pt x="659904" y="76200"/>
                </a:lnTo>
                <a:lnTo>
                  <a:pt x="661428" y="79248"/>
                </a:lnTo>
                <a:lnTo>
                  <a:pt x="664476" y="83820"/>
                </a:lnTo>
                <a:lnTo>
                  <a:pt x="666000" y="86868"/>
                </a:lnTo>
                <a:lnTo>
                  <a:pt x="669048" y="91440"/>
                </a:lnTo>
                <a:lnTo>
                  <a:pt x="670572" y="97536"/>
                </a:lnTo>
                <a:lnTo>
                  <a:pt x="670572" y="70104"/>
                </a:lnTo>
                <a:lnTo>
                  <a:pt x="664476" y="64008"/>
                </a:lnTo>
                <a:lnTo>
                  <a:pt x="658380" y="60960"/>
                </a:lnTo>
                <a:lnTo>
                  <a:pt x="655332" y="60960"/>
                </a:lnTo>
                <a:lnTo>
                  <a:pt x="652284" y="59436"/>
                </a:lnTo>
                <a:lnTo>
                  <a:pt x="646188" y="59436"/>
                </a:lnTo>
                <a:lnTo>
                  <a:pt x="643140" y="60960"/>
                </a:lnTo>
                <a:lnTo>
                  <a:pt x="633996" y="64008"/>
                </a:lnTo>
                <a:lnTo>
                  <a:pt x="629424" y="67056"/>
                </a:lnTo>
                <a:lnTo>
                  <a:pt x="620280" y="76200"/>
                </a:lnTo>
                <a:lnTo>
                  <a:pt x="618756" y="79248"/>
                </a:lnTo>
                <a:lnTo>
                  <a:pt x="617232" y="83820"/>
                </a:lnTo>
                <a:lnTo>
                  <a:pt x="617232" y="99060"/>
                </a:lnTo>
                <a:lnTo>
                  <a:pt x="618756" y="103632"/>
                </a:lnTo>
                <a:lnTo>
                  <a:pt x="620280" y="106680"/>
                </a:lnTo>
                <a:lnTo>
                  <a:pt x="621804" y="111252"/>
                </a:lnTo>
                <a:lnTo>
                  <a:pt x="629424" y="118872"/>
                </a:lnTo>
                <a:lnTo>
                  <a:pt x="638568" y="123444"/>
                </a:lnTo>
                <a:lnTo>
                  <a:pt x="646188" y="123444"/>
                </a:lnTo>
                <a:lnTo>
                  <a:pt x="664476" y="117348"/>
                </a:lnTo>
                <a:lnTo>
                  <a:pt x="667524" y="114300"/>
                </a:lnTo>
                <a:lnTo>
                  <a:pt x="670572" y="112776"/>
                </a:lnTo>
                <a:lnTo>
                  <a:pt x="672096" y="109728"/>
                </a:lnTo>
                <a:lnTo>
                  <a:pt x="675144" y="106680"/>
                </a:lnTo>
                <a:lnTo>
                  <a:pt x="676668" y="111252"/>
                </a:lnTo>
                <a:lnTo>
                  <a:pt x="676668" y="120396"/>
                </a:lnTo>
                <a:lnTo>
                  <a:pt x="678192" y="124968"/>
                </a:lnTo>
                <a:lnTo>
                  <a:pt x="678192" y="128016"/>
                </a:lnTo>
                <a:lnTo>
                  <a:pt x="676668" y="132588"/>
                </a:lnTo>
                <a:lnTo>
                  <a:pt x="673620" y="138684"/>
                </a:lnTo>
                <a:lnTo>
                  <a:pt x="670572" y="141732"/>
                </a:lnTo>
                <a:lnTo>
                  <a:pt x="669048" y="144780"/>
                </a:lnTo>
                <a:lnTo>
                  <a:pt x="664476" y="147828"/>
                </a:lnTo>
                <a:lnTo>
                  <a:pt x="659904" y="149352"/>
                </a:lnTo>
                <a:lnTo>
                  <a:pt x="658380" y="149352"/>
                </a:lnTo>
                <a:lnTo>
                  <a:pt x="655332" y="150876"/>
                </a:lnTo>
                <a:lnTo>
                  <a:pt x="643140" y="150876"/>
                </a:lnTo>
                <a:lnTo>
                  <a:pt x="641616" y="152400"/>
                </a:lnTo>
                <a:lnTo>
                  <a:pt x="640092" y="152400"/>
                </a:lnTo>
                <a:lnTo>
                  <a:pt x="640092" y="153924"/>
                </a:lnTo>
                <a:lnTo>
                  <a:pt x="641616" y="153924"/>
                </a:lnTo>
                <a:lnTo>
                  <a:pt x="641616" y="158496"/>
                </a:lnTo>
                <a:lnTo>
                  <a:pt x="644664" y="161544"/>
                </a:lnTo>
                <a:lnTo>
                  <a:pt x="655332" y="161544"/>
                </a:lnTo>
                <a:lnTo>
                  <a:pt x="656856" y="160020"/>
                </a:lnTo>
                <a:lnTo>
                  <a:pt x="661428" y="160020"/>
                </a:lnTo>
                <a:lnTo>
                  <a:pt x="662952" y="158496"/>
                </a:lnTo>
                <a:lnTo>
                  <a:pt x="669048" y="156972"/>
                </a:lnTo>
                <a:lnTo>
                  <a:pt x="672096" y="153924"/>
                </a:lnTo>
                <a:lnTo>
                  <a:pt x="676668" y="152400"/>
                </a:lnTo>
                <a:lnTo>
                  <a:pt x="678192" y="150876"/>
                </a:lnTo>
                <a:lnTo>
                  <a:pt x="682764" y="146304"/>
                </a:lnTo>
                <a:lnTo>
                  <a:pt x="684288" y="141732"/>
                </a:lnTo>
                <a:lnTo>
                  <a:pt x="687336" y="135636"/>
                </a:lnTo>
                <a:lnTo>
                  <a:pt x="688860" y="131064"/>
                </a:lnTo>
                <a:lnTo>
                  <a:pt x="688860" y="111252"/>
                </a:lnTo>
                <a:close/>
              </a:path>
              <a:path w="5222875" h="190500">
                <a:moveTo>
                  <a:pt x="762012" y="88392"/>
                </a:moveTo>
                <a:lnTo>
                  <a:pt x="760488" y="83820"/>
                </a:lnTo>
                <a:lnTo>
                  <a:pt x="760488" y="80772"/>
                </a:lnTo>
                <a:lnTo>
                  <a:pt x="757440" y="71628"/>
                </a:lnTo>
                <a:lnTo>
                  <a:pt x="755916" y="68580"/>
                </a:lnTo>
                <a:lnTo>
                  <a:pt x="752868" y="59436"/>
                </a:lnTo>
                <a:lnTo>
                  <a:pt x="748296" y="50292"/>
                </a:lnTo>
                <a:lnTo>
                  <a:pt x="745248" y="47244"/>
                </a:lnTo>
                <a:lnTo>
                  <a:pt x="743724" y="44196"/>
                </a:lnTo>
                <a:lnTo>
                  <a:pt x="743724" y="71628"/>
                </a:lnTo>
                <a:lnTo>
                  <a:pt x="734580" y="80772"/>
                </a:lnTo>
                <a:lnTo>
                  <a:pt x="731532" y="82296"/>
                </a:lnTo>
                <a:lnTo>
                  <a:pt x="726960" y="83820"/>
                </a:lnTo>
                <a:lnTo>
                  <a:pt x="723912" y="85344"/>
                </a:lnTo>
                <a:lnTo>
                  <a:pt x="716292" y="85344"/>
                </a:lnTo>
                <a:lnTo>
                  <a:pt x="714768" y="83820"/>
                </a:lnTo>
                <a:lnTo>
                  <a:pt x="713244" y="83820"/>
                </a:lnTo>
                <a:lnTo>
                  <a:pt x="710196" y="82296"/>
                </a:lnTo>
                <a:lnTo>
                  <a:pt x="707148" y="79248"/>
                </a:lnTo>
                <a:lnTo>
                  <a:pt x="705624" y="76200"/>
                </a:lnTo>
                <a:lnTo>
                  <a:pt x="705624" y="74676"/>
                </a:lnTo>
                <a:lnTo>
                  <a:pt x="702576" y="68580"/>
                </a:lnTo>
                <a:lnTo>
                  <a:pt x="702576" y="56388"/>
                </a:lnTo>
                <a:lnTo>
                  <a:pt x="704100" y="54864"/>
                </a:lnTo>
                <a:lnTo>
                  <a:pt x="705624" y="51816"/>
                </a:lnTo>
                <a:lnTo>
                  <a:pt x="708672" y="48768"/>
                </a:lnTo>
                <a:lnTo>
                  <a:pt x="714768" y="45720"/>
                </a:lnTo>
                <a:lnTo>
                  <a:pt x="716292" y="44196"/>
                </a:lnTo>
                <a:lnTo>
                  <a:pt x="725436" y="44196"/>
                </a:lnTo>
                <a:lnTo>
                  <a:pt x="726960" y="45720"/>
                </a:lnTo>
                <a:lnTo>
                  <a:pt x="730008" y="47244"/>
                </a:lnTo>
                <a:lnTo>
                  <a:pt x="733056" y="50292"/>
                </a:lnTo>
                <a:lnTo>
                  <a:pt x="734580" y="53340"/>
                </a:lnTo>
                <a:lnTo>
                  <a:pt x="737628" y="56388"/>
                </a:lnTo>
                <a:lnTo>
                  <a:pt x="739152" y="60960"/>
                </a:lnTo>
                <a:lnTo>
                  <a:pt x="742200" y="65532"/>
                </a:lnTo>
                <a:lnTo>
                  <a:pt x="743724" y="71628"/>
                </a:lnTo>
                <a:lnTo>
                  <a:pt x="743724" y="44196"/>
                </a:lnTo>
                <a:lnTo>
                  <a:pt x="742200" y="41148"/>
                </a:lnTo>
                <a:lnTo>
                  <a:pt x="736104" y="38100"/>
                </a:lnTo>
                <a:lnTo>
                  <a:pt x="734580" y="36576"/>
                </a:lnTo>
                <a:lnTo>
                  <a:pt x="728484" y="33528"/>
                </a:lnTo>
                <a:lnTo>
                  <a:pt x="719340" y="33528"/>
                </a:lnTo>
                <a:lnTo>
                  <a:pt x="714768" y="35052"/>
                </a:lnTo>
                <a:lnTo>
                  <a:pt x="711720" y="35052"/>
                </a:lnTo>
                <a:lnTo>
                  <a:pt x="707148" y="38100"/>
                </a:lnTo>
                <a:lnTo>
                  <a:pt x="702576" y="39624"/>
                </a:lnTo>
                <a:lnTo>
                  <a:pt x="699528" y="42672"/>
                </a:lnTo>
                <a:lnTo>
                  <a:pt x="694956" y="45720"/>
                </a:lnTo>
                <a:lnTo>
                  <a:pt x="693432" y="48768"/>
                </a:lnTo>
                <a:lnTo>
                  <a:pt x="691908" y="53340"/>
                </a:lnTo>
                <a:lnTo>
                  <a:pt x="690384" y="56388"/>
                </a:lnTo>
                <a:lnTo>
                  <a:pt x="690384" y="73152"/>
                </a:lnTo>
                <a:lnTo>
                  <a:pt x="691908" y="76200"/>
                </a:lnTo>
                <a:lnTo>
                  <a:pt x="693432" y="80772"/>
                </a:lnTo>
                <a:lnTo>
                  <a:pt x="694956" y="83820"/>
                </a:lnTo>
                <a:lnTo>
                  <a:pt x="698004" y="86868"/>
                </a:lnTo>
                <a:lnTo>
                  <a:pt x="699528" y="89916"/>
                </a:lnTo>
                <a:lnTo>
                  <a:pt x="702576" y="91440"/>
                </a:lnTo>
                <a:lnTo>
                  <a:pt x="705624" y="94488"/>
                </a:lnTo>
                <a:lnTo>
                  <a:pt x="708672" y="96012"/>
                </a:lnTo>
                <a:lnTo>
                  <a:pt x="723912" y="96012"/>
                </a:lnTo>
                <a:lnTo>
                  <a:pt x="733056" y="92964"/>
                </a:lnTo>
                <a:lnTo>
                  <a:pt x="737628" y="89916"/>
                </a:lnTo>
                <a:lnTo>
                  <a:pt x="740676" y="88392"/>
                </a:lnTo>
                <a:lnTo>
                  <a:pt x="743724" y="85344"/>
                </a:lnTo>
                <a:lnTo>
                  <a:pt x="748296" y="80772"/>
                </a:lnTo>
                <a:lnTo>
                  <a:pt x="749820" y="85344"/>
                </a:lnTo>
                <a:lnTo>
                  <a:pt x="749820" y="92964"/>
                </a:lnTo>
                <a:lnTo>
                  <a:pt x="751344" y="97536"/>
                </a:lnTo>
                <a:lnTo>
                  <a:pt x="749820" y="102108"/>
                </a:lnTo>
                <a:lnTo>
                  <a:pt x="749820" y="105156"/>
                </a:lnTo>
                <a:lnTo>
                  <a:pt x="748296" y="109728"/>
                </a:lnTo>
                <a:lnTo>
                  <a:pt x="746772" y="112776"/>
                </a:lnTo>
                <a:lnTo>
                  <a:pt x="743724" y="115824"/>
                </a:lnTo>
                <a:lnTo>
                  <a:pt x="742200" y="118872"/>
                </a:lnTo>
                <a:lnTo>
                  <a:pt x="733056" y="121920"/>
                </a:lnTo>
                <a:lnTo>
                  <a:pt x="731532" y="123444"/>
                </a:lnTo>
                <a:lnTo>
                  <a:pt x="726960" y="123444"/>
                </a:lnTo>
                <a:lnTo>
                  <a:pt x="725436" y="124968"/>
                </a:lnTo>
                <a:lnTo>
                  <a:pt x="714768" y="124968"/>
                </a:lnTo>
                <a:lnTo>
                  <a:pt x="713244" y="126492"/>
                </a:lnTo>
                <a:lnTo>
                  <a:pt x="713244" y="128016"/>
                </a:lnTo>
                <a:lnTo>
                  <a:pt x="714768" y="128016"/>
                </a:lnTo>
                <a:lnTo>
                  <a:pt x="714768" y="131064"/>
                </a:lnTo>
                <a:lnTo>
                  <a:pt x="716292" y="132588"/>
                </a:lnTo>
                <a:lnTo>
                  <a:pt x="716292" y="134112"/>
                </a:lnTo>
                <a:lnTo>
                  <a:pt x="717816" y="134112"/>
                </a:lnTo>
                <a:lnTo>
                  <a:pt x="717816" y="135636"/>
                </a:lnTo>
                <a:lnTo>
                  <a:pt x="725436" y="135636"/>
                </a:lnTo>
                <a:lnTo>
                  <a:pt x="726960" y="134112"/>
                </a:lnTo>
                <a:lnTo>
                  <a:pt x="731532" y="134112"/>
                </a:lnTo>
                <a:lnTo>
                  <a:pt x="734580" y="132588"/>
                </a:lnTo>
                <a:lnTo>
                  <a:pt x="736104" y="132588"/>
                </a:lnTo>
                <a:lnTo>
                  <a:pt x="740676" y="131064"/>
                </a:lnTo>
                <a:lnTo>
                  <a:pt x="749820" y="124968"/>
                </a:lnTo>
                <a:lnTo>
                  <a:pt x="751344" y="123444"/>
                </a:lnTo>
                <a:lnTo>
                  <a:pt x="755916" y="118872"/>
                </a:lnTo>
                <a:lnTo>
                  <a:pt x="758964" y="112776"/>
                </a:lnTo>
                <a:lnTo>
                  <a:pt x="760488" y="108204"/>
                </a:lnTo>
                <a:lnTo>
                  <a:pt x="762012" y="105156"/>
                </a:lnTo>
                <a:lnTo>
                  <a:pt x="762012" y="88392"/>
                </a:lnTo>
                <a:close/>
              </a:path>
              <a:path w="5222875" h="190500">
                <a:moveTo>
                  <a:pt x="838212" y="68580"/>
                </a:moveTo>
                <a:lnTo>
                  <a:pt x="833640" y="59436"/>
                </a:lnTo>
                <a:lnTo>
                  <a:pt x="832116" y="57912"/>
                </a:lnTo>
                <a:lnTo>
                  <a:pt x="830592" y="54864"/>
                </a:lnTo>
                <a:lnTo>
                  <a:pt x="827544" y="53340"/>
                </a:lnTo>
                <a:lnTo>
                  <a:pt x="826020" y="51816"/>
                </a:lnTo>
                <a:lnTo>
                  <a:pt x="822972" y="51816"/>
                </a:lnTo>
                <a:lnTo>
                  <a:pt x="819924" y="50292"/>
                </a:lnTo>
                <a:lnTo>
                  <a:pt x="810780" y="50292"/>
                </a:lnTo>
                <a:lnTo>
                  <a:pt x="807732" y="51816"/>
                </a:lnTo>
                <a:lnTo>
                  <a:pt x="807732" y="50292"/>
                </a:lnTo>
                <a:lnTo>
                  <a:pt x="810780" y="48768"/>
                </a:lnTo>
                <a:lnTo>
                  <a:pt x="815352" y="44196"/>
                </a:lnTo>
                <a:lnTo>
                  <a:pt x="816876" y="41148"/>
                </a:lnTo>
                <a:lnTo>
                  <a:pt x="816876" y="38100"/>
                </a:lnTo>
                <a:lnTo>
                  <a:pt x="818400" y="36576"/>
                </a:lnTo>
                <a:lnTo>
                  <a:pt x="818400" y="28956"/>
                </a:lnTo>
                <a:lnTo>
                  <a:pt x="816876" y="25908"/>
                </a:lnTo>
                <a:lnTo>
                  <a:pt x="816876" y="22860"/>
                </a:lnTo>
                <a:lnTo>
                  <a:pt x="812304" y="13716"/>
                </a:lnTo>
                <a:lnTo>
                  <a:pt x="809256" y="12192"/>
                </a:lnTo>
                <a:lnTo>
                  <a:pt x="807732" y="10668"/>
                </a:lnTo>
                <a:lnTo>
                  <a:pt x="801636" y="7620"/>
                </a:lnTo>
                <a:lnTo>
                  <a:pt x="787920" y="7620"/>
                </a:lnTo>
                <a:lnTo>
                  <a:pt x="783348" y="9144"/>
                </a:lnTo>
                <a:lnTo>
                  <a:pt x="777252" y="12192"/>
                </a:lnTo>
                <a:lnTo>
                  <a:pt x="775728" y="13716"/>
                </a:lnTo>
                <a:lnTo>
                  <a:pt x="772680" y="15240"/>
                </a:lnTo>
                <a:lnTo>
                  <a:pt x="769632" y="18288"/>
                </a:lnTo>
                <a:lnTo>
                  <a:pt x="766584" y="19812"/>
                </a:lnTo>
                <a:lnTo>
                  <a:pt x="766584" y="21336"/>
                </a:lnTo>
                <a:lnTo>
                  <a:pt x="763536" y="24384"/>
                </a:lnTo>
                <a:lnTo>
                  <a:pt x="763536" y="25908"/>
                </a:lnTo>
                <a:lnTo>
                  <a:pt x="762012" y="25908"/>
                </a:lnTo>
                <a:lnTo>
                  <a:pt x="762012" y="30480"/>
                </a:lnTo>
                <a:lnTo>
                  <a:pt x="763536" y="30480"/>
                </a:lnTo>
                <a:lnTo>
                  <a:pt x="763536" y="33528"/>
                </a:lnTo>
                <a:lnTo>
                  <a:pt x="765060" y="35052"/>
                </a:lnTo>
                <a:lnTo>
                  <a:pt x="768108" y="35052"/>
                </a:lnTo>
                <a:lnTo>
                  <a:pt x="768108" y="33528"/>
                </a:lnTo>
                <a:lnTo>
                  <a:pt x="778776" y="22860"/>
                </a:lnTo>
                <a:lnTo>
                  <a:pt x="784872" y="19812"/>
                </a:lnTo>
                <a:lnTo>
                  <a:pt x="797064" y="19812"/>
                </a:lnTo>
                <a:lnTo>
                  <a:pt x="803160" y="25908"/>
                </a:lnTo>
                <a:lnTo>
                  <a:pt x="803160" y="27432"/>
                </a:lnTo>
                <a:lnTo>
                  <a:pt x="804684" y="28956"/>
                </a:lnTo>
                <a:lnTo>
                  <a:pt x="804684" y="32004"/>
                </a:lnTo>
                <a:lnTo>
                  <a:pt x="806208" y="33528"/>
                </a:lnTo>
                <a:lnTo>
                  <a:pt x="804684" y="36576"/>
                </a:lnTo>
                <a:lnTo>
                  <a:pt x="804684" y="41148"/>
                </a:lnTo>
                <a:lnTo>
                  <a:pt x="803160" y="42672"/>
                </a:lnTo>
                <a:lnTo>
                  <a:pt x="801636" y="45720"/>
                </a:lnTo>
                <a:lnTo>
                  <a:pt x="798588" y="48768"/>
                </a:lnTo>
                <a:lnTo>
                  <a:pt x="795540" y="50292"/>
                </a:lnTo>
                <a:lnTo>
                  <a:pt x="794016" y="51816"/>
                </a:lnTo>
                <a:lnTo>
                  <a:pt x="790968" y="53340"/>
                </a:lnTo>
                <a:lnTo>
                  <a:pt x="783348" y="56388"/>
                </a:lnTo>
                <a:lnTo>
                  <a:pt x="781824" y="56388"/>
                </a:lnTo>
                <a:lnTo>
                  <a:pt x="781824" y="57912"/>
                </a:lnTo>
                <a:lnTo>
                  <a:pt x="780300" y="57912"/>
                </a:lnTo>
                <a:lnTo>
                  <a:pt x="780300" y="59436"/>
                </a:lnTo>
                <a:lnTo>
                  <a:pt x="781824" y="60960"/>
                </a:lnTo>
                <a:lnTo>
                  <a:pt x="781824" y="64008"/>
                </a:lnTo>
                <a:lnTo>
                  <a:pt x="783348" y="64008"/>
                </a:lnTo>
                <a:lnTo>
                  <a:pt x="783348" y="65532"/>
                </a:lnTo>
                <a:lnTo>
                  <a:pt x="786396" y="65532"/>
                </a:lnTo>
                <a:lnTo>
                  <a:pt x="795540" y="62484"/>
                </a:lnTo>
                <a:lnTo>
                  <a:pt x="801636" y="59436"/>
                </a:lnTo>
                <a:lnTo>
                  <a:pt x="806208" y="59436"/>
                </a:lnTo>
                <a:lnTo>
                  <a:pt x="807732" y="59436"/>
                </a:lnTo>
                <a:lnTo>
                  <a:pt x="812304" y="59436"/>
                </a:lnTo>
                <a:lnTo>
                  <a:pt x="813828" y="60960"/>
                </a:lnTo>
                <a:lnTo>
                  <a:pt x="816876" y="60960"/>
                </a:lnTo>
                <a:lnTo>
                  <a:pt x="819924" y="64008"/>
                </a:lnTo>
                <a:lnTo>
                  <a:pt x="822972" y="65532"/>
                </a:lnTo>
                <a:lnTo>
                  <a:pt x="824496" y="68580"/>
                </a:lnTo>
                <a:lnTo>
                  <a:pt x="824496" y="70104"/>
                </a:lnTo>
                <a:lnTo>
                  <a:pt x="826020" y="73152"/>
                </a:lnTo>
                <a:lnTo>
                  <a:pt x="826020" y="79248"/>
                </a:lnTo>
                <a:lnTo>
                  <a:pt x="824496" y="82296"/>
                </a:lnTo>
                <a:lnTo>
                  <a:pt x="824496" y="83820"/>
                </a:lnTo>
                <a:lnTo>
                  <a:pt x="822972" y="85344"/>
                </a:lnTo>
                <a:lnTo>
                  <a:pt x="821448" y="88392"/>
                </a:lnTo>
                <a:lnTo>
                  <a:pt x="819924" y="89916"/>
                </a:lnTo>
                <a:lnTo>
                  <a:pt x="813828" y="92964"/>
                </a:lnTo>
                <a:lnTo>
                  <a:pt x="810780" y="92964"/>
                </a:lnTo>
                <a:lnTo>
                  <a:pt x="804684" y="96012"/>
                </a:lnTo>
                <a:lnTo>
                  <a:pt x="787920" y="96012"/>
                </a:lnTo>
                <a:lnTo>
                  <a:pt x="786396" y="94488"/>
                </a:lnTo>
                <a:lnTo>
                  <a:pt x="784872" y="94488"/>
                </a:lnTo>
                <a:lnTo>
                  <a:pt x="784872" y="100584"/>
                </a:lnTo>
                <a:lnTo>
                  <a:pt x="786396" y="102108"/>
                </a:lnTo>
                <a:lnTo>
                  <a:pt x="786396" y="103632"/>
                </a:lnTo>
                <a:lnTo>
                  <a:pt x="787920" y="103632"/>
                </a:lnTo>
                <a:lnTo>
                  <a:pt x="787920" y="105156"/>
                </a:lnTo>
                <a:lnTo>
                  <a:pt x="789444" y="105156"/>
                </a:lnTo>
                <a:lnTo>
                  <a:pt x="789444" y="106680"/>
                </a:lnTo>
                <a:lnTo>
                  <a:pt x="806208" y="106680"/>
                </a:lnTo>
                <a:lnTo>
                  <a:pt x="809256" y="105156"/>
                </a:lnTo>
                <a:lnTo>
                  <a:pt x="812304" y="105156"/>
                </a:lnTo>
                <a:lnTo>
                  <a:pt x="815352" y="103632"/>
                </a:lnTo>
                <a:lnTo>
                  <a:pt x="819924" y="102108"/>
                </a:lnTo>
                <a:lnTo>
                  <a:pt x="824496" y="99060"/>
                </a:lnTo>
                <a:lnTo>
                  <a:pt x="826020" y="98298"/>
                </a:lnTo>
                <a:lnTo>
                  <a:pt x="827544" y="97536"/>
                </a:lnTo>
                <a:lnTo>
                  <a:pt x="833640" y="91440"/>
                </a:lnTo>
                <a:lnTo>
                  <a:pt x="835164" y="88392"/>
                </a:lnTo>
                <a:lnTo>
                  <a:pt x="836688" y="83820"/>
                </a:lnTo>
                <a:lnTo>
                  <a:pt x="838212" y="80772"/>
                </a:lnTo>
                <a:lnTo>
                  <a:pt x="838212" y="68580"/>
                </a:lnTo>
                <a:close/>
              </a:path>
              <a:path w="5222875" h="190500">
                <a:moveTo>
                  <a:pt x="1174762" y="166116"/>
                </a:moveTo>
                <a:lnTo>
                  <a:pt x="1172222" y="164592"/>
                </a:lnTo>
                <a:lnTo>
                  <a:pt x="1172222" y="163068"/>
                </a:lnTo>
                <a:lnTo>
                  <a:pt x="1170952" y="161544"/>
                </a:lnTo>
                <a:lnTo>
                  <a:pt x="1169682" y="161544"/>
                </a:lnTo>
                <a:lnTo>
                  <a:pt x="1153172" y="167640"/>
                </a:lnTo>
                <a:lnTo>
                  <a:pt x="1123962" y="88392"/>
                </a:lnTo>
                <a:lnTo>
                  <a:pt x="1123962" y="86868"/>
                </a:lnTo>
                <a:lnTo>
                  <a:pt x="1118882" y="86868"/>
                </a:lnTo>
                <a:lnTo>
                  <a:pt x="1118882" y="88392"/>
                </a:lnTo>
                <a:lnTo>
                  <a:pt x="1115072" y="88392"/>
                </a:lnTo>
                <a:lnTo>
                  <a:pt x="1115072" y="89916"/>
                </a:lnTo>
                <a:lnTo>
                  <a:pt x="1113802" y="89916"/>
                </a:lnTo>
                <a:lnTo>
                  <a:pt x="1113802" y="91440"/>
                </a:lnTo>
                <a:lnTo>
                  <a:pt x="1097292" y="111252"/>
                </a:lnTo>
                <a:lnTo>
                  <a:pt x="1097292" y="118872"/>
                </a:lnTo>
                <a:lnTo>
                  <a:pt x="1098562" y="120396"/>
                </a:lnTo>
                <a:lnTo>
                  <a:pt x="1098562" y="121920"/>
                </a:lnTo>
                <a:lnTo>
                  <a:pt x="1101102" y="121920"/>
                </a:lnTo>
                <a:lnTo>
                  <a:pt x="1101102" y="120396"/>
                </a:lnTo>
                <a:lnTo>
                  <a:pt x="1102372" y="120396"/>
                </a:lnTo>
                <a:lnTo>
                  <a:pt x="1116342" y="103632"/>
                </a:lnTo>
                <a:lnTo>
                  <a:pt x="1140472" y="172212"/>
                </a:lnTo>
                <a:lnTo>
                  <a:pt x="1122692" y="178308"/>
                </a:lnTo>
                <a:lnTo>
                  <a:pt x="1121422" y="179832"/>
                </a:lnTo>
                <a:lnTo>
                  <a:pt x="1121422" y="184404"/>
                </a:lnTo>
                <a:lnTo>
                  <a:pt x="1122692" y="185928"/>
                </a:lnTo>
                <a:lnTo>
                  <a:pt x="1122692" y="187452"/>
                </a:lnTo>
                <a:lnTo>
                  <a:pt x="1123962" y="187452"/>
                </a:lnTo>
                <a:lnTo>
                  <a:pt x="1123962" y="188976"/>
                </a:lnTo>
                <a:lnTo>
                  <a:pt x="1125232" y="188976"/>
                </a:lnTo>
                <a:lnTo>
                  <a:pt x="1140472" y="183045"/>
                </a:lnTo>
                <a:lnTo>
                  <a:pt x="1172222" y="170688"/>
                </a:lnTo>
                <a:lnTo>
                  <a:pt x="1174762" y="170688"/>
                </a:lnTo>
                <a:lnTo>
                  <a:pt x="1174762" y="166116"/>
                </a:lnTo>
                <a:close/>
              </a:path>
              <a:path w="5222875" h="190500">
                <a:moveTo>
                  <a:pt x="1236992" y="115824"/>
                </a:moveTo>
                <a:lnTo>
                  <a:pt x="1235722" y="111252"/>
                </a:lnTo>
                <a:lnTo>
                  <a:pt x="1235722" y="106680"/>
                </a:lnTo>
                <a:lnTo>
                  <a:pt x="1233182" y="102108"/>
                </a:lnTo>
                <a:lnTo>
                  <a:pt x="1231912" y="99060"/>
                </a:lnTo>
                <a:lnTo>
                  <a:pt x="1229372" y="89916"/>
                </a:lnTo>
                <a:lnTo>
                  <a:pt x="1228102" y="86868"/>
                </a:lnTo>
                <a:lnTo>
                  <a:pt x="1225562" y="82296"/>
                </a:lnTo>
                <a:lnTo>
                  <a:pt x="1223022" y="76200"/>
                </a:lnTo>
                <a:lnTo>
                  <a:pt x="1217942" y="70104"/>
                </a:lnTo>
                <a:lnTo>
                  <a:pt x="1217942" y="97536"/>
                </a:lnTo>
                <a:lnTo>
                  <a:pt x="1216672" y="100584"/>
                </a:lnTo>
                <a:lnTo>
                  <a:pt x="1214132" y="102108"/>
                </a:lnTo>
                <a:lnTo>
                  <a:pt x="1212862" y="105156"/>
                </a:lnTo>
                <a:lnTo>
                  <a:pt x="1209052" y="106680"/>
                </a:lnTo>
                <a:lnTo>
                  <a:pt x="1206512" y="109728"/>
                </a:lnTo>
                <a:lnTo>
                  <a:pt x="1201432" y="109728"/>
                </a:lnTo>
                <a:lnTo>
                  <a:pt x="1198892" y="111252"/>
                </a:lnTo>
                <a:lnTo>
                  <a:pt x="1190002" y="111252"/>
                </a:lnTo>
                <a:lnTo>
                  <a:pt x="1184922" y="108204"/>
                </a:lnTo>
                <a:lnTo>
                  <a:pt x="1179842" y="103632"/>
                </a:lnTo>
                <a:lnTo>
                  <a:pt x="1179842" y="100584"/>
                </a:lnTo>
                <a:lnTo>
                  <a:pt x="1178572" y="97536"/>
                </a:lnTo>
                <a:lnTo>
                  <a:pt x="1177302" y="96012"/>
                </a:lnTo>
                <a:lnTo>
                  <a:pt x="1177302" y="83820"/>
                </a:lnTo>
                <a:lnTo>
                  <a:pt x="1178572" y="80772"/>
                </a:lnTo>
                <a:lnTo>
                  <a:pt x="1183652" y="74676"/>
                </a:lnTo>
                <a:lnTo>
                  <a:pt x="1190002" y="71628"/>
                </a:lnTo>
                <a:lnTo>
                  <a:pt x="1191272" y="71628"/>
                </a:lnTo>
                <a:lnTo>
                  <a:pt x="1193812" y="70104"/>
                </a:lnTo>
                <a:lnTo>
                  <a:pt x="1197622" y="71628"/>
                </a:lnTo>
                <a:lnTo>
                  <a:pt x="1200162" y="71628"/>
                </a:lnTo>
                <a:lnTo>
                  <a:pt x="1201432" y="73152"/>
                </a:lnTo>
                <a:lnTo>
                  <a:pt x="1207782" y="76200"/>
                </a:lnTo>
                <a:lnTo>
                  <a:pt x="1209052" y="79248"/>
                </a:lnTo>
                <a:lnTo>
                  <a:pt x="1212862" y="83820"/>
                </a:lnTo>
                <a:lnTo>
                  <a:pt x="1214132" y="86868"/>
                </a:lnTo>
                <a:lnTo>
                  <a:pt x="1216672" y="91440"/>
                </a:lnTo>
                <a:lnTo>
                  <a:pt x="1217942" y="97536"/>
                </a:lnTo>
                <a:lnTo>
                  <a:pt x="1217942" y="70104"/>
                </a:lnTo>
                <a:lnTo>
                  <a:pt x="1214132" y="65532"/>
                </a:lnTo>
                <a:lnTo>
                  <a:pt x="1210322" y="64008"/>
                </a:lnTo>
                <a:lnTo>
                  <a:pt x="1209052" y="62484"/>
                </a:lnTo>
                <a:lnTo>
                  <a:pt x="1206512" y="60960"/>
                </a:lnTo>
                <a:lnTo>
                  <a:pt x="1202702" y="60960"/>
                </a:lnTo>
                <a:lnTo>
                  <a:pt x="1200162" y="59436"/>
                </a:lnTo>
                <a:lnTo>
                  <a:pt x="1193812" y="59436"/>
                </a:lnTo>
                <a:lnTo>
                  <a:pt x="1186192" y="62484"/>
                </a:lnTo>
                <a:lnTo>
                  <a:pt x="1179842" y="64008"/>
                </a:lnTo>
                <a:lnTo>
                  <a:pt x="1174762" y="70104"/>
                </a:lnTo>
                <a:lnTo>
                  <a:pt x="1169682" y="73152"/>
                </a:lnTo>
                <a:lnTo>
                  <a:pt x="1167142" y="79248"/>
                </a:lnTo>
                <a:lnTo>
                  <a:pt x="1164602" y="83820"/>
                </a:lnTo>
                <a:lnTo>
                  <a:pt x="1164602" y="99060"/>
                </a:lnTo>
                <a:lnTo>
                  <a:pt x="1167142" y="103632"/>
                </a:lnTo>
                <a:lnTo>
                  <a:pt x="1168412" y="106680"/>
                </a:lnTo>
                <a:lnTo>
                  <a:pt x="1169682" y="111252"/>
                </a:lnTo>
                <a:lnTo>
                  <a:pt x="1177302" y="118872"/>
                </a:lnTo>
                <a:lnTo>
                  <a:pt x="1186192" y="123444"/>
                </a:lnTo>
                <a:lnTo>
                  <a:pt x="1193812" y="123444"/>
                </a:lnTo>
                <a:lnTo>
                  <a:pt x="1212862" y="117348"/>
                </a:lnTo>
                <a:lnTo>
                  <a:pt x="1215402" y="114300"/>
                </a:lnTo>
                <a:lnTo>
                  <a:pt x="1217942" y="112776"/>
                </a:lnTo>
                <a:lnTo>
                  <a:pt x="1223022" y="106680"/>
                </a:lnTo>
                <a:lnTo>
                  <a:pt x="1223022" y="111252"/>
                </a:lnTo>
                <a:lnTo>
                  <a:pt x="1224292" y="115824"/>
                </a:lnTo>
                <a:lnTo>
                  <a:pt x="1224292" y="120396"/>
                </a:lnTo>
                <a:lnTo>
                  <a:pt x="1225562" y="124968"/>
                </a:lnTo>
                <a:lnTo>
                  <a:pt x="1224292" y="128016"/>
                </a:lnTo>
                <a:lnTo>
                  <a:pt x="1224292" y="132588"/>
                </a:lnTo>
                <a:lnTo>
                  <a:pt x="1221752" y="138684"/>
                </a:lnTo>
                <a:lnTo>
                  <a:pt x="1217942" y="141732"/>
                </a:lnTo>
                <a:lnTo>
                  <a:pt x="1216672" y="144780"/>
                </a:lnTo>
                <a:lnTo>
                  <a:pt x="1212862" y="147828"/>
                </a:lnTo>
                <a:lnTo>
                  <a:pt x="1207782" y="149352"/>
                </a:lnTo>
                <a:lnTo>
                  <a:pt x="1206512" y="149352"/>
                </a:lnTo>
                <a:lnTo>
                  <a:pt x="1202702" y="150876"/>
                </a:lnTo>
                <a:lnTo>
                  <a:pt x="1190002" y="150876"/>
                </a:lnTo>
                <a:lnTo>
                  <a:pt x="1190002" y="152400"/>
                </a:lnTo>
                <a:lnTo>
                  <a:pt x="1187462" y="152400"/>
                </a:lnTo>
                <a:lnTo>
                  <a:pt x="1187462" y="153924"/>
                </a:lnTo>
                <a:lnTo>
                  <a:pt x="1190002" y="155448"/>
                </a:lnTo>
                <a:lnTo>
                  <a:pt x="1190002" y="158496"/>
                </a:lnTo>
                <a:lnTo>
                  <a:pt x="1192542" y="161544"/>
                </a:lnTo>
                <a:lnTo>
                  <a:pt x="1202702" y="161544"/>
                </a:lnTo>
                <a:lnTo>
                  <a:pt x="1205242" y="160020"/>
                </a:lnTo>
                <a:lnTo>
                  <a:pt x="1209052" y="160020"/>
                </a:lnTo>
                <a:lnTo>
                  <a:pt x="1210322" y="158496"/>
                </a:lnTo>
                <a:lnTo>
                  <a:pt x="1215402" y="156972"/>
                </a:lnTo>
                <a:lnTo>
                  <a:pt x="1220482" y="153924"/>
                </a:lnTo>
                <a:lnTo>
                  <a:pt x="1224292" y="152400"/>
                </a:lnTo>
                <a:lnTo>
                  <a:pt x="1225562" y="151180"/>
                </a:lnTo>
                <a:lnTo>
                  <a:pt x="1230642" y="146304"/>
                </a:lnTo>
                <a:lnTo>
                  <a:pt x="1231912" y="141732"/>
                </a:lnTo>
                <a:lnTo>
                  <a:pt x="1235722" y="135636"/>
                </a:lnTo>
                <a:lnTo>
                  <a:pt x="1236992" y="131064"/>
                </a:lnTo>
                <a:lnTo>
                  <a:pt x="1236992" y="115824"/>
                </a:lnTo>
                <a:close/>
              </a:path>
              <a:path w="5222875" h="190500">
                <a:moveTo>
                  <a:pt x="1309382" y="88392"/>
                </a:moveTo>
                <a:lnTo>
                  <a:pt x="1308112" y="83820"/>
                </a:lnTo>
                <a:lnTo>
                  <a:pt x="1308112" y="80772"/>
                </a:lnTo>
                <a:lnTo>
                  <a:pt x="1305572" y="71628"/>
                </a:lnTo>
                <a:lnTo>
                  <a:pt x="1296682" y="50292"/>
                </a:lnTo>
                <a:lnTo>
                  <a:pt x="1292872" y="47244"/>
                </a:lnTo>
                <a:lnTo>
                  <a:pt x="1291602" y="44196"/>
                </a:lnTo>
                <a:lnTo>
                  <a:pt x="1291602" y="71628"/>
                </a:lnTo>
                <a:lnTo>
                  <a:pt x="1286522" y="76200"/>
                </a:lnTo>
                <a:lnTo>
                  <a:pt x="1283982" y="77724"/>
                </a:lnTo>
                <a:lnTo>
                  <a:pt x="1282712" y="80772"/>
                </a:lnTo>
                <a:lnTo>
                  <a:pt x="1277632" y="82296"/>
                </a:lnTo>
                <a:lnTo>
                  <a:pt x="1271282" y="85344"/>
                </a:lnTo>
                <a:lnTo>
                  <a:pt x="1263662" y="85344"/>
                </a:lnTo>
                <a:lnTo>
                  <a:pt x="1262392" y="83820"/>
                </a:lnTo>
                <a:lnTo>
                  <a:pt x="1261122" y="83820"/>
                </a:lnTo>
                <a:lnTo>
                  <a:pt x="1258582" y="82296"/>
                </a:lnTo>
                <a:lnTo>
                  <a:pt x="1254772" y="79248"/>
                </a:lnTo>
                <a:lnTo>
                  <a:pt x="1253502" y="76200"/>
                </a:lnTo>
                <a:lnTo>
                  <a:pt x="1253502" y="74676"/>
                </a:lnTo>
                <a:lnTo>
                  <a:pt x="1250962" y="68580"/>
                </a:lnTo>
                <a:lnTo>
                  <a:pt x="1250962" y="56388"/>
                </a:lnTo>
                <a:lnTo>
                  <a:pt x="1252232" y="54864"/>
                </a:lnTo>
                <a:lnTo>
                  <a:pt x="1253502" y="51816"/>
                </a:lnTo>
                <a:lnTo>
                  <a:pt x="1258582" y="47244"/>
                </a:lnTo>
                <a:lnTo>
                  <a:pt x="1263662" y="44196"/>
                </a:lnTo>
                <a:lnTo>
                  <a:pt x="1273822" y="44196"/>
                </a:lnTo>
                <a:lnTo>
                  <a:pt x="1275092" y="45720"/>
                </a:lnTo>
                <a:lnTo>
                  <a:pt x="1277632" y="47244"/>
                </a:lnTo>
                <a:lnTo>
                  <a:pt x="1281442" y="50292"/>
                </a:lnTo>
                <a:lnTo>
                  <a:pt x="1282712" y="53340"/>
                </a:lnTo>
                <a:lnTo>
                  <a:pt x="1285252" y="56388"/>
                </a:lnTo>
                <a:lnTo>
                  <a:pt x="1286522" y="60960"/>
                </a:lnTo>
                <a:lnTo>
                  <a:pt x="1290332" y="65532"/>
                </a:lnTo>
                <a:lnTo>
                  <a:pt x="1291602" y="71628"/>
                </a:lnTo>
                <a:lnTo>
                  <a:pt x="1291602" y="44196"/>
                </a:lnTo>
                <a:lnTo>
                  <a:pt x="1286522" y="39624"/>
                </a:lnTo>
                <a:lnTo>
                  <a:pt x="1283982" y="38100"/>
                </a:lnTo>
                <a:lnTo>
                  <a:pt x="1282712" y="36576"/>
                </a:lnTo>
                <a:lnTo>
                  <a:pt x="1276362" y="33528"/>
                </a:lnTo>
                <a:lnTo>
                  <a:pt x="1267472" y="33528"/>
                </a:lnTo>
                <a:lnTo>
                  <a:pt x="1262392" y="35052"/>
                </a:lnTo>
                <a:lnTo>
                  <a:pt x="1259852" y="35052"/>
                </a:lnTo>
                <a:lnTo>
                  <a:pt x="1250962" y="39624"/>
                </a:lnTo>
                <a:lnTo>
                  <a:pt x="1245882" y="42672"/>
                </a:lnTo>
                <a:lnTo>
                  <a:pt x="1240802" y="48768"/>
                </a:lnTo>
                <a:lnTo>
                  <a:pt x="1239532" y="53340"/>
                </a:lnTo>
                <a:lnTo>
                  <a:pt x="1238262" y="56388"/>
                </a:lnTo>
                <a:lnTo>
                  <a:pt x="1236992" y="60960"/>
                </a:lnTo>
                <a:lnTo>
                  <a:pt x="1238262" y="64008"/>
                </a:lnTo>
                <a:lnTo>
                  <a:pt x="1238262" y="73152"/>
                </a:lnTo>
                <a:lnTo>
                  <a:pt x="1239532" y="76200"/>
                </a:lnTo>
                <a:lnTo>
                  <a:pt x="1240802" y="80772"/>
                </a:lnTo>
                <a:lnTo>
                  <a:pt x="1245882" y="86868"/>
                </a:lnTo>
                <a:lnTo>
                  <a:pt x="1247152" y="89916"/>
                </a:lnTo>
                <a:lnTo>
                  <a:pt x="1250962" y="91440"/>
                </a:lnTo>
                <a:lnTo>
                  <a:pt x="1254772" y="96012"/>
                </a:lnTo>
                <a:lnTo>
                  <a:pt x="1271282" y="96012"/>
                </a:lnTo>
                <a:lnTo>
                  <a:pt x="1281442" y="92964"/>
                </a:lnTo>
                <a:lnTo>
                  <a:pt x="1285252" y="89916"/>
                </a:lnTo>
                <a:lnTo>
                  <a:pt x="1289062" y="88392"/>
                </a:lnTo>
                <a:lnTo>
                  <a:pt x="1291602" y="85344"/>
                </a:lnTo>
                <a:lnTo>
                  <a:pt x="1292872" y="83820"/>
                </a:lnTo>
                <a:lnTo>
                  <a:pt x="1294142" y="80772"/>
                </a:lnTo>
                <a:lnTo>
                  <a:pt x="1297952" y="89916"/>
                </a:lnTo>
                <a:lnTo>
                  <a:pt x="1297952" y="92964"/>
                </a:lnTo>
                <a:lnTo>
                  <a:pt x="1299222" y="97536"/>
                </a:lnTo>
                <a:lnTo>
                  <a:pt x="1297952" y="102108"/>
                </a:lnTo>
                <a:lnTo>
                  <a:pt x="1297952" y="105156"/>
                </a:lnTo>
                <a:lnTo>
                  <a:pt x="1296682" y="109728"/>
                </a:lnTo>
                <a:lnTo>
                  <a:pt x="1289062" y="118872"/>
                </a:lnTo>
                <a:lnTo>
                  <a:pt x="1281442" y="121920"/>
                </a:lnTo>
                <a:lnTo>
                  <a:pt x="1278902" y="123444"/>
                </a:lnTo>
                <a:lnTo>
                  <a:pt x="1275092" y="123444"/>
                </a:lnTo>
                <a:lnTo>
                  <a:pt x="1271282" y="124968"/>
                </a:lnTo>
                <a:lnTo>
                  <a:pt x="1262392" y="124968"/>
                </a:lnTo>
                <a:lnTo>
                  <a:pt x="1261122" y="126492"/>
                </a:lnTo>
                <a:lnTo>
                  <a:pt x="1261122" y="128016"/>
                </a:lnTo>
                <a:lnTo>
                  <a:pt x="1262392" y="129540"/>
                </a:lnTo>
                <a:lnTo>
                  <a:pt x="1262392" y="131064"/>
                </a:lnTo>
                <a:lnTo>
                  <a:pt x="1263662" y="132588"/>
                </a:lnTo>
                <a:lnTo>
                  <a:pt x="1263662" y="134112"/>
                </a:lnTo>
                <a:lnTo>
                  <a:pt x="1266202" y="134112"/>
                </a:lnTo>
                <a:lnTo>
                  <a:pt x="1266202" y="135636"/>
                </a:lnTo>
                <a:lnTo>
                  <a:pt x="1271282" y="135636"/>
                </a:lnTo>
                <a:lnTo>
                  <a:pt x="1275092" y="134112"/>
                </a:lnTo>
                <a:lnTo>
                  <a:pt x="1278902" y="134112"/>
                </a:lnTo>
                <a:lnTo>
                  <a:pt x="1282712" y="132588"/>
                </a:lnTo>
                <a:lnTo>
                  <a:pt x="1283982" y="132588"/>
                </a:lnTo>
                <a:lnTo>
                  <a:pt x="1289062" y="131064"/>
                </a:lnTo>
                <a:lnTo>
                  <a:pt x="1299222" y="122936"/>
                </a:lnTo>
                <a:lnTo>
                  <a:pt x="1304302" y="118872"/>
                </a:lnTo>
                <a:lnTo>
                  <a:pt x="1306842" y="112776"/>
                </a:lnTo>
                <a:lnTo>
                  <a:pt x="1308112" y="108204"/>
                </a:lnTo>
                <a:lnTo>
                  <a:pt x="1308112" y="105156"/>
                </a:lnTo>
                <a:lnTo>
                  <a:pt x="1309382" y="100584"/>
                </a:lnTo>
                <a:lnTo>
                  <a:pt x="1309382" y="88392"/>
                </a:lnTo>
                <a:close/>
              </a:path>
              <a:path w="5222875" h="190500">
                <a:moveTo>
                  <a:pt x="1385582" y="71628"/>
                </a:moveTo>
                <a:lnTo>
                  <a:pt x="1384312" y="67056"/>
                </a:lnTo>
                <a:lnTo>
                  <a:pt x="1383042" y="60960"/>
                </a:lnTo>
                <a:lnTo>
                  <a:pt x="1380502" y="54864"/>
                </a:lnTo>
                <a:lnTo>
                  <a:pt x="1376692" y="51816"/>
                </a:lnTo>
                <a:lnTo>
                  <a:pt x="1375422" y="48768"/>
                </a:lnTo>
                <a:lnTo>
                  <a:pt x="1366532" y="44196"/>
                </a:lnTo>
                <a:lnTo>
                  <a:pt x="1350022" y="44196"/>
                </a:lnTo>
                <a:lnTo>
                  <a:pt x="1343672" y="47244"/>
                </a:lnTo>
                <a:lnTo>
                  <a:pt x="1342402" y="47244"/>
                </a:lnTo>
                <a:lnTo>
                  <a:pt x="1339862" y="48768"/>
                </a:lnTo>
                <a:lnTo>
                  <a:pt x="1337322" y="48768"/>
                </a:lnTo>
                <a:lnTo>
                  <a:pt x="1336052" y="50292"/>
                </a:lnTo>
                <a:lnTo>
                  <a:pt x="1334782" y="50292"/>
                </a:lnTo>
                <a:lnTo>
                  <a:pt x="1324622" y="25908"/>
                </a:lnTo>
                <a:lnTo>
                  <a:pt x="1357642" y="13716"/>
                </a:lnTo>
                <a:lnTo>
                  <a:pt x="1358912" y="12192"/>
                </a:lnTo>
                <a:lnTo>
                  <a:pt x="1358912" y="9144"/>
                </a:lnTo>
                <a:lnTo>
                  <a:pt x="1357642" y="7620"/>
                </a:lnTo>
                <a:lnTo>
                  <a:pt x="1357642" y="6096"/>
                </a:lnTo>
                <a:lnTo>
                  <a:pt x="1355102" y="4572"/>
                </a:lnTo>
                <a:lnTo>
                  <a:pt x="1355102" y="3048"/>
                </a:lnTo>
                <a:lnTo>
                  <a:pt x="1352562" y="3048"/>
                </a:lnTo>
                <a:lnTo>
                  <a:pt x="1313192" y="18288"/>
                </a:lnTo>
                <a:lnTo>
                  <a:pt x="1311922" y="18288"/>
                </a:lnTo>
                <a:lnTo>
                  <a:pt x="1309382" y="19812"/>
                </a:lnTo>
                <a:lnTo>
                  <a:pt x="1309382" y="24384"/>
                </a:lnTo>
                <a:lnTo>
                  <a:pt x="1323352" y="60960"/>
                </a:lnTo>
                <a:lnTo>
                  <a:pt x="1323352" y="62484"/>
                </a:lnTo>
                <a:lnTo>
                  <a:pt x="1324622" y="64008"/>
                </a:lnTo>
                <a:lnTo>
                  <a:pt x="1328432" y="64008"/>
                </a:lnTo>
                <a:lnTo>
                  <a:pt x="1330972" y="62484"/>
                </a:lnTo>
                <a:lnTo>
                  <a:pt x="1332242" y="62484"/>
                </a:lnTo>
                <a:lnTo>
                  <a:pt x="1334782" y="60960"/>
                </a:lnTo>
                <a:lnTo>
                  <a:pt x="1336052" y="60960"/>
                </a:lnTo>
                <a:lnTo>
                  <a:pt x="1344942" y="56388"/>
                </a:lnTo>
                <a:lnTo>
                  <a:pt x="1350022" y="56388"/>
                </a:lnTo>
                <a:lnTo>
                  <a:pt x="1352562" y="54864"/>
                </a:lnTo>
                <a:lnTo>
                  <a:pt x="1358912" y="54864"/>
                </a:lnTo>
                <a:lnTo>
                  <a:pt x="1360182" y="56388"/>
                </a:lnTo>
                <a:lnTo>
                  <a:pt x="1362722" y="56388"/>
                </a:lnTo>
                <a:lnTo>
                  <a:pt x="1365262" y="57912"/>
                </a:lnTo>
                <a:lnTo>
                  <a:pt x="1366532" y="60960"/>
                </a:lnTo>
                <a:lnTo>
                  <a:pt x="1369072" y="62484"/>
                </a:lnTo>
                <a:lnTo>
                  <a:pt x="1369072" y="64008"/>
                </a:lnTo>
                <a:lnTo>
                  <a:pt x="1372882" y="70104"/>
                </a:lnTo>
                <a:lnTo>
                  <a:pt x="1372882" y="82296"/>
                </a:lnTo>
                <a:lnTo>
                  <a:pt x="1370342" y="83820"/>
                </a:lnTo>
                <a:lnTo>
                  <a:pt x="1369072" y="86868"/>
                </a:lnTo>
                <a:lnTo>
                  <a:pt x="1367802" y="88392"/>
                </a:lnTo>
                <a:lnTo>
                  <a:pt x="1362722" y="91440"/>
                </a:lnTo>
                <a:lnTo>
                  <a:pt x="1353832" y="96012"/>
                </a:lnTo>
                <a:lnTo>
                  <a:pt x="1351292" y="96012"/>
                </a:lnTo>
                <a:lnTo>
                  <a:pt x="1347482" y="97536"/>
                </a:lnTo>
                <a:lnTo>
                  <a:pt x="1337322" y="97536"/>
                </a:lnTo>
                <a:lnTo>
                  <a:pt x="1336052" y="96012"/>
                </a:lnTo>
                <a:lnTo>
                  <a:pt x="1332242" y="96012"/>
                </a:lnTo>
                <a:lnTo>
                  <a:pt x="1332242" y="102108"/>
                </a:lnTo>
                <a:lnTo>
                  <a:pt x="1334782" y="103632"/>
                </a:lnTo>
                <a:lnTo>
                  <a:pt x="1334782" y="105156"/>
                </a:lnTo>
                <a:lnTo>
                  <a:pt x="1336052" y="105156"/>
                </a:lnTo>
                <a:lnTo>
                  <a:pt x="1336052" y="106680"/>
                </a:lnTo>
                <a:lnTo>
                  <a:pt x="1337322" y="106680"/>
                </a:lnTo>
                <a:lnTo>
                  <a:pt x="1338592" y="108204"/>
                </a:lnTo>
                <a:lnTo>
                  <a:pt x="1347482" y="108204"/>
                </a:lnTo>
                <a:lnTo>
                  <a:pt x="1350022" y="106680"/>
                </a:lnTo>
                <a:lnTo>
                  <a:pt x="1355102" y="106680"/>
                </a:lnTo>
                <a:lnTo>
                  <a:pt x="1358912" y="105156"/>
                </a:lnTo>
                <a:lnTo>
                  <a:pt x="1360182" y="103632"/>
                </a:lnTo>
                <a:lnTo>
                  <a:pt x="1366532" y="102108"/>
                </a:lnTo>
                <a:lnTo>
                  <a:pt x="1372882" y="98298"/>
                </a:lnTo>
                <a:lnTo>
                  <a:pt x="1374152" y="97536"/>
                </a:lnTo>
                <a:lnTo>
                  <a:pt x="1380502" y="91440"/>
                </a:lnTo>
                <a:lnTo>
                  <a:pt x="1381772" y="86868"/>
                </a:lnTo>
                <a:lnTo>
                  <a:pt x="1384312" y="83820"/>
                </a:lnTo>
                <a:lnTo>
                  <a:pt x="1385582" y="79248"/>
                </a:lnTo>
                <a:lnTo>
                  <a:pt x="1385582" y="71628"/>
                </a:lnTo>
                <a:close/>
              </a:path>
              <a:path w="5222875" h="190500">
                <a:moveTo>
                  <a:pt x="1723402" y="166116"/>
                </a:moveTo>
                <a:lnTo>
                  <a:pt x="1720862" y="164592"/>
                </a:lnTo>
                <a:lnTo>
                  <a:pt x="1720862" y="163068"/>
                </a:lnTo>
                <a:lnTo>
                  <a:pt x="1719592" y="163068"/>
                </a:lnTo>
                <a:lnTo>
                  <a:pt x="1719592" y="161544"/>
                </a:lnTo>
                <a:lnTo>
                  <a:pt x="1718322" y="161544"/>
                </a:lnTo>
                <a:lnTo>
                  <a:pt x="1701812" y="167640"/>
                </a:lnTo>
                <a:lnTo>
                  <a:pt x="1672602" y="88392"/>
                </a:lnTo>
                <a:lnTo>
                  <a:pt x="1672602" y="86868"/>
                </a:lnTo>
                <a:lnTo>
                  <a:pt x="1667522" y="86868"/>
                </a:lnTo>
                <a:lnTo>
                  <a:pt x="1667522" y="88392"/>
                </a:lnTo>
                <a:lnTo>
                  <a:pt x="1663712" y="88392"/>
                </a:lnTo>
                <a:lnTo>
                  <a:pt x="1663712" y="89916"/>
                </a:lnTo>
                <a:lnTo>
                  <a:pt x="1662442" y="89916"/>
                </a:lnTo>
                <a:lnTo>
                  <a:pt x="1662442" y="91440"/>
                </a:lnTo>
                <a:lnTo>
                  <a:pt x="1645932" y="111252"/>
                </a:lnTo>
                <a:lnTo>
                  <a:pt x="1645932" y="118872"/>
                </a:lnTo>
                <a:lnTo>
                  <a:pt x="1647202" y="120396"/>
                </a:lnTo>
                <a:lnTo>
                  <a:pt x="1647202" y="121920"/>
                </a:lnTo>
                <a:lnTo>
                  <a:pt x="1649742" y="121920"/>
                </a:lnTo>
                <a:lnTo>
                  <a:pt x="1649742" y="120396"/>
                </a:lnTo>
                <a:lnTo>
                  <a:pt x="1651012" y="120396"/>
                </a:lnTo>
                <a:lnTo>
                  <a:pt x="1664982" y="103632"/>
                </a:lnTo>
                <a:lnTo>
                  <a:pt x="1689112" y="172212"/>
                </a:lnTo>
                <a:lnTo>
                  <a:pt x="1671332" y="178308"/>
                </a:lnTo>
                <a:lnTo>
                  <a:pt x="1670062" y="178308"/>
                </a:lnTo>
                <a:lnTo>
                  <a:pt x="1670062" y="185928"/>
                </a:lnTo>
                <a:lnTo>
                  <a:pt x="1671332" y="185928"/>
                </a:lnTo>
                <a:lnTo>
                  <a:pt x="1671332" y="187452"/>
                </a:lnTo>
                <a:lnTo>
                  <a:pt x="1672602" y="187452"/>
                </a:lnTo>
                <a:lnTo>
                  <a:pt x="1672602" y="188976"/>
                </a:lnTo>
                <a:lnTo>
                  <a:pt x="1673872" y="188976"/>
                </a:lnTo>
                <a:lnTo>
                  <a:pt x="1689112" y="183045"/>
                </a:lnTo>
                <a:lnTo>
                  <a:pt x="1720862" y="170688"/>
                </a:lnTo>
                <a:lnTo>
                  <a:pt x="1723402" y="170688"/>
                </a:lnTo>
                <a:lnTo>
                  <a:pt x="1723402" y="166116"/>
                </a:lnTo>
                <a:close/>
              </a:path>
              <a:path w="5222875" h="190500">
                <a:moveTo>
                  <a:pt x="1785632" y="115824"/>
                </a:moveTo>
                <a:lnTo>
                  <a:pt x="1784362" y="111252"/>
                </a:lnTo>
                <a:lnTo>
                  <a:pt x="1784362" y="106680"/>
                </a:lnTo>
                <a:lnTo>
                  <a:pt x="1781822" y="102108"/>
                </a:lnTo>
                <a:lnTo>
                  <a:pt x="1780552" y="99060"/>
                </a:lnTo>
                <a:lnTo>
                  <a:pt x="1778012" y="89916"/>
                </a:lnTo>
                <a:lnTo>
                  <a:pt x="1776742" y="86868"/>
                </a:lnTo>
                <a:lnTo>
                  <a:pt x="1774202" y="82296"/>
                </a:lnTo>
                <a:lnTo>
                  <a:pt x="1771662" y="76200"/>
                </a:lnTo>
                <a:lnTo>
                  <a:pt x="1766582" y="70104"/>
                </a:lnTo>
                <a:lnTo>
                  <a:pt x="1766582" y="97536"/>
                </a:lnTo>
                <a:lnTo>
                  <a:pt x="1765312" y="100584"/>
                </a:lnTo>
                <a:lnTo>
                  <a:pt x="1762772" y="102108"/>
                </a:lnTo>
                <a:lnTo>
                  <a:pt x="1757692" y="106680"/>
                </a:lnTo>
                <a:lnTo>
                  <a:pt x="1753882" y="109728"/>
                </a:lnTo>
                <a:lnTo>
                  <a:pt x="1750072" y="109728"/>
                </a:lnTo>
                <a:lnTo>
                  <a:pt x="1747532" y="111252"/>
                </a:lnTo>
                <a:lnTo>
                  <a:pt x="1738642" y="111252"/>
                </a:lnTo>
                <a:lnTo>
                  <a:pt x="1734832" y="109728"/>
                </a:lnTo>
                <a:lnTo>
                  <a:pt x="1728482" y="103632"/>
                </a:lnTo>
                <a:lnTo>
                  <a:pt x="1728482" y="100584"/>
                </a:lnTo>
                <a:lnTo>
                  <a:pt x="1727212" y="97536"/>
                </a:lnTo>
                <a:lnTo>
                  <a:pt x="1725942" y="96012"/>
                </a:lnTo>
                <a:lnTo>
                  <a:pt x="1725942" y="83820"/>
                </a:lnTo>
                <a:lnTo>
                  <a:pt x="1727212" y="80772"/>
                </a:lnTo>
                <a:lnTo>
                  <a:pt x="1733562" y="73152"/>
                </a:lnTo>
                <a:lnTo>
                  <a:pt x="1736102" y="71628"/>
                </a:lnTo>
                <a:lnTo>
                  <a:pt x="1739912" y="71628"/>
                </a:lnTo>
                <a:lnTo>
                  <a:pt x="1742452" y="70104"/>
                </a:lnTo>
                <a:lnTo>
                  <a:pt x="1746262" y="71628"/>
                </a:lnTo>
                <a:lnTo>
                  <a:pt x="1748802" y="71628"/>
                </a:lnTo>
                <a:lnTo>
                  <a:pt x="1750072" y="73152"/>
                </a:lnTo>
                <a:lnTo>
                  <a:pt x="1756422" y="76200"/>
                </a:lnTo>
                <a:lnTo>
                  <a:pt x="1757692" y="79248"/>
                </a:lnTo>
                <a:lnTo>
                  <a:pt x="1761502" y="83820"/>
                </a:lnTo>
                <a:lnTo>
                  <a:pt x="1762772" y="86868"/>
                </a:lnTo>
                <a:lnTo>
                  <a:pt x="1765312" y="91440"/>
                </a:lnTo>
                <a:lnTo>
                  <a:pt x="1766582" y="97536"/>
                </a:lnTo>
                <a:lnTo>
                  <a:pt x="1766582" y="70104"/>
                </a:lnTo>
                <a:lnTo>
                  <a:pt x="1764042" y="68580"/>
                </a:lnTo>
                <a:lnTo>
                  <a:pt x="1762772" y="65532"/>
                </a:lnTo>
                <a:lnTo>
                  <a:pt x="1758962" y="64008"/>
                </a:lnTo>
                <a:lnTo>
                  <a:pt x="1757692" y="62484"/>
                </a:lnTo>
                <a:lnTo>
                  <a:pt x="1755152" y="60960"/>
                </a:lnTo>
                <a:lnTo>
                  <a:pt x="1751342" y="60960"/>
                </a:lnTo>
                <a:lnTo>
                  <a:pt x="1748802" y="59436"/>
                </a:lnTo>
                <a:lnTo>
                  <a:pt x="1742452" y="59436"/>
                </a:lnTo>
                <a:lnTo>
                  <a:pt x="1734832" y="62484"/>
                </a:lnTo>
                <a:lnTo>
                  <a:pt x="1728482" y="64008"/>
                </a:lnTo>
                <a:lnTo>
                  <a:pt x="1725942" y="67056"/>
                </a:lnTo>
                <a:lnTo>
                  <a:pt x="1720862" y="70104"/>
                </a:lnTo>
                <a:lnTo>
                  <a:pt x="1718322" y="73152"/>
                </a:lnTo>
                <a:lnTo>
                  <a:pt x="1715782" y="79248"/>
                </a:lnTo>
                <a:lnTo>
                  <a:pt x="1713242" y="83820"/>
                </a:lnTo>
                <a:lnTo>
                  <a:pt x="1711972" y="86868"/>
                </a:lnTo>
                <a:lnTo>
                  <a:pt x="1713242" y="91440"/>
                </a:lnTo>
                <a:lnTo>
                  <a:pt x="1713242" y="99060"/>
                </a:lnTo>
                <a:lnTo>
                  <a:pt x="1715782" y="103632"/>
                </a:lnTo>
                <a:lnTo>
                  <a:pt x="1717052" y="106680"/>
                </a:lnTo>
                <a:lnTo>
                  <a:pt x="1718322" y="111252"/>
                </a:lnTo>
                <a:lnTo>
                  <a:pt x="1725942" y="118872"/>
                </a:lnTo>
                <a:lnTo>
                  <a:pt x="1731022" y="121920"/>
                </a:lnTo>
                <a:lnTo>
                  <a:pt x="1734832" y="123444"/>
                </a:lnTo>
                <a:lnTo>
                  <a:pt x="1742452" y="123444"/>
                </a:lnTo>
                <a:lnTo>
                  <a:pt x="1756422" y="118872"/>
                </a:lnTo>
                <a:lnTo>
                  <a:pt x="1758962" y="117348"/>
                </a:lnTo>
                <a:lnTo>
                  <a:pt x="1762772" y="114300"/>
                </a:lnTo>
                <a:lnTo>
                  <a:pt x="1765312" y="112776"/>
                </a:lnTo>
                <a:lnTo>
                  <a:pt x="1766582" y="111760"/>
                </a:lnTo>
                <a:lnTo>
                  <a:pt x="1769122" y="109728"/>
                </a:lnTo>
                <a:lnTo>
                  <a:pt x="1770392" y="106680"/>
                </a:lnTo>
                <a:lnTo>
                  <a:pt x="1772932" y="115824"/>
                </a:lnTo>
                <a:lnTo>
                  <a:pt x="1772932" y="132588"/>
                </a:lnTo>
                <a:lnTo>
                  <a:pt x="1770392" y="138684"/>
                </a:lnTo>
                <a:lnTo>
                  <a:pt x="1761502" y="147828"/>
                </a:lnTo>
                <a:lnTo>
                  <a:pt x="1756422" y="149352"/>
                </a:lnTo>
                <a:lnTo>
                  <a:pt x="1755152" y="149352"/>
                </a:lnTo>
                <a:lnTo>
                  <a:pt x="1751342" y="150876"/>
                </a:lnTo>
                <a:lnTo>
                  <a:pt x="1738642" y="150876"/>
                </a:lnTo>
                <a:lnTo>
                  <a:pt x="1738642" y="152400"/>
                </a:lnTo>
                <a:lnTo>
                  <a:pt x="1736102" y="152400"/>
                </a:lnTo>
                <a:lnTo>
                  <a:pt x="1736102" y="155448"/>
                </a:lnTo>
                <a:lnTo>
                  <a:pt x="1738642" y="155448"/>
                </a:lnTo>
                <a:lnTo>
                  <a:pt x="1738642" y="160020"/>
                </a:lnTo>
                <a:lnTo>
                  <a:pt x="1739912" y="160020"/>
                </a:lnTo>
                <a:lnTo>
                  <a:pt x="1739912" y="161544"/>
                </a:lnTo>
                <a:lnTo>
                  <a:pt x="1751342" y="161544"/>
                </a:lnTo>
                <a:lnTo>
                  <a:pt x="1753882" y="160020"/>
                </a:lnTo>
                <a:lnTo>
                  <a:pt x="1757692" y="160020"/>
                </a:lnTo>
                <a:lnTo>
                  <a:pt x="1758962" y="158496"/>
                </a:lnTo>
                <a:lnTo>
                  <a:pt x="1764042" y="156972"/>
                </a:lnTo>
                <a:lnTo>
                  <a:pt x="1772932" y="151638"/>
                </a:lnTo>
                <a:lnTo>
                  <a:pt x="1776742" y="149352"/>
                </a:lnTo>
                <a:lnTo>
                  <a:pt x="1778012" y="146304"/>
                </a:lnTo>
                <a:lnTo>
                  <a:pt x="1780552" y="141732"/>
                </a:lnTo>
                <a:lnTo>
                  <a:pt x="1784362" y="135636"/>
                </a:lnTo>
                <a:lnTo>
                  <a:pt x="1784362" y="131064"/>
                </a:lnTo>
                <a:lnTo>
                  <a:pt x="1785632" y="128016"/>
                </a:lnTo>
                <a:lnTo>
                  <a:pt x="1785632" y="115824"/>
                </a:lnTo>
                <a:close/>
              </a:path>
              <a:path w="5222875" h="190500">
                <a:moveTo>
                  <a:pt x="1858022" y="88392"/>
                </a:moveTo>
                <a:lnTo>
                  <a:pt x="1856752" y="83820"/>
                </a:lnTo>
                <a:lnTo>
                  <a:pt x="1856752" y="80772"/>
                </a:lnTo>
                <a:lnTo>
                  <a:pt x="1854212" y="71628"/>
                </a:lnTo>
                <a:lnTo>
                  <a:pt x="1845322" y="50292"/>
                </a:lnTo>
                <a:lnTo>
                  <a:pt x="1841512" y="47244"/>
                </a:lnTo>
                <a:lnTo>
                  <a:pt x="1840242" y="44196"/>
                </a:lnTo>
                <a:lnTo>
                  <a:pt x="1840242" y="71628"/>
                </a:lnTo>
                <a:lnTo>
                  <a:pt x="1835162" y="76200"/>
                </a:lnTo>
                <a:lnTo>
                  <a:pt x="1832622" y="77724"/>
                </a:lnTo>
                <a:lnTo>
                  <a:pt x="1830082" y="80772"/>
                </a:lnTo>
                <a:lnTo>
                  <a:pt x="1819922" y="85344"/>
                </a:lnTo>
                <a:lnTo>
                  <a:pt x="1812302" y="85344"/>
                </a:lnTo>
                <a:lnTo>
                  <a:pt x="1811032" y="83820"/>
                </a:lnTo>
                <a:lnTo>
                  <a:pt x="1808492" y="83820"/>
                </a:lnTo>
                <a:lnTo>
                  <a:pt x="1803412" y="79248"/>
                </a:lnTo>
                <a:lnTo>
                  <a:pt x="1802142" y="76200"/>
                </a:lnTo>
                <a:lnTo>
                  <a:pt x="1800872" y="74676"/>
                </a:lnTo>
                <a:lnTo>
                  <a:pt x="1800872" y="71628"/>
                </a:lnTo>
                <a:lnTo>
                  <a:pt x="1799602" y="68580"/>
                </a:lnTo>
                <a:lnTo>
                  <a:pt x="1799602" y="56388"/>
                </a:lnTo>
                <a:lnTo>
                  <a:pt x="1800872" y="54864"/>
                </a:lnTo>
                <a:lnTo>
                  <a:pt x="1800872" y="51816"/>
                </a:lnTo>
                <a:lnTo>
                  <a:pt x="1803412" y="50292"/>
                </a:lnTo>
                <a:lnTo>
                  <a:pt x="1807222" y="47244"/>
                </a:lnTo>
                <a:lnTo>
                  <a:pt x="1812302" y="44196"/>
                </a:lnTo>
                <a:lnTo>
                  <a:pt x="1822462" y="44196"/>
                </a:lnTo>
                <a:lnTo>
                  <a:pt x="1823732" y="45720"/>
                </a:lnTo>
                <a:lnTo>
                  <a:pt x="1826272" y="47244"/>
                </a:lnTo>
                <a:lnTo>
                  <a:pt x="1827542" y="50292"/>
                </a:lnTo>
                <a:lnTo>
                  <a:pt x="1833892" y="56388"/>
                </a:lnTo>
                <a:lnTo>
                  <a:pt x="1840242" y="71628"/>
                </a:lnTo>
                <a:lnTo>
                  <a:pt x="1840242" y="44196"/>
                </a:lnTo>
                <a:lnTo>
                  <a:pt x="1835162" y="39624"/>
                </a:lnTo>
                <a:lnTo>
                  <a:pt x="1832622" y="38100"/>
                </a:lnTo>
                <a:lnTo>
                  <a:pt x="1831352" y="36576"/>
                </a:lnTo>
                <a:lnTo>
                  <a:pt x="1825002" y="33528"/>
                </a:lnTo>
                <a:lnTo>
                  <a:pt x="1816112" y="33528"/>
                </a:lnTo>
                <a:lnTo>
                  <a:pt x="1811032" y="35052"/>
                </a:lnTo>
                <a:lnTo>
                  <a:pt x="1808492" y="35052"/>
                </a:lnTo>
                <a:lnTo>
                  <a:pt x="1802142" y="38100"/>
                </a:lnTo>
                <a:lnTo>
                  <a:pt x="1797062" y="39624"/>
                </a:lnTo>
                <a:lnTo>
                  <a:pt x="1789442" y="48768"/>
                </a:lnTo>
                <a:lnTo>
                  <a:pt x="1788172" y="53340"/>
                </a:lnTo>
                <a:lnTo>
                  <a:pt x="1786902" y="56388"/>
                </a:lnTo>
                <a:lnTo>
                  <a:pt x="1785632" y="60960"/>
                </a:lnTo>
                <a:lnTo>
                  <a:pt x="1785632" y="64008"/>
                </a:lnTo>
                <a:lnTo>
                  <a:pt x="1786902" y="68580"/>
                </a:lnTo>
                <a:lnTo>
                  <a:pt x="1786902" y="73152"/>
                </a:lnTo>
                <a:lnTo>
                  <a:pt x="1788172" y="76200"/>
                </a:lnTo>
                <a:lnTo>
                  <a:pt x="1789442" y="80772"/>
                </a:lnTo>
                <a:lnTo>
                  <a:pt x="1793252" y="86868"/>
                </a:lnTo>
                <a:lnTo>
                  <a:pt x="1795792" y="89916"/>
                </a:lnTo>
                <a:lnTo>
                  <a:pt x="1799602" y="91440"/>
                </a:lnTo>
                <a:lnTo>
                  <a:pt x="1800872" y="94488"/>
                </a:lnTo>
                <a:lnTo>
                  <a:pt x="1803412" y="96012"/>
                </a:lnTo>
                <a:lnTo>
                  <a:pt x="1819922" y="96012"/>
                </a:lnTo>
                <a:lnTo>
                  <a:pt x="1830082" y="92964"/>
                </a:lnTo>
                <a:lnTo>
                  <a:pt x="1832622" y="89916"/>
                </a:lnTo>
                <a:lnTo>
                  <a:pt x="1835162" y="88392"/>
                </a:lnTo>
                <a:lnTo>
                  <a:pt x="1838972" y="85344"/>
                </a:lnTo>
                <a:lnTo>
                  <a:pt x="1840242" y="84582"/>
                </a:lnTo>
                <a:lnTo>
                  <a:pt x="1841512" y="83820"/>
                </a:lnTo>
                <a:lnTo>
                  <a:pt x="1842782" y="80772"/>
                </a:lnTo>
                <a:lnTo>
                  <a:pt x="1846592" y="89916"/>
                </a:lnTo>
                <a:lnTo>
                  <a:pt x="1846592" y="105156"/>
                </a:lnTo>
                <a:lnTo>
                  <a:pt x="1845322" y="109728"/>
                </a:lnTo>
                <a:lnTo>
                  <a:pt x="1837702" y="118872"/>
                </a:lnTo>
                <a:lnTo>
                  <a:pt x="1826272" y="123444"/>
                </a:lnTo>
                <a:lnTo>
                  <a:pt x="1823732" y="123444"/>
                </a:lnTo>
                <a:lnTo>
                  <a:pt x="1819922" y="124968"/>
                </a:lnTo>
                <a:lnTo>
                  <a:pt x="1809762" y="124968"/>
                </a:lnTo>
                <a:lnTo>
                  <a:pt x="1809762" y="128016"/>
                </a:lnTo>
                <a:lnTo>
                  <a:pt x="1811032" y="129540"/>
                </a:lnTo>
                <a:lnTo>
                  <a:pt x="1811032" y="132588"/>
                </a:lnTo>
                <a:lnTo>
                  <a:pt x="1812302" y="134112"/>
                </a:lnTo>
                <a:lnTo>
                  <a:pt x="1814842" y="134112"/>
                </a:lnTo>
                <a:lnTo>
                  <a:pt x="1814842" y="135636"/>
                </a:lnTo>
                <a:lnTo>
                  <a:pt x="1819922" y="135636"/>
                </a:lnTo>
                <a:lnTo>
                  <a:pt x="1822462" y="134112"/>
                </a:lnTo>
                <a:lnTo>
                  <a:pt x="1827542" y="134112"/>
                </a:lnTo>
                <a:lnTo>
                  <a:pt x="1831352" y="132588"/>
                </a:lnTo>
                <a:lnTo>
                  <a:pt x="1832622" y="132588"/>
                </a:lnTo>
                <a:lnTo>
                  <a:pt x="1837702" y="131064"/>
                </a:lnTo>
                <a:lnTo>
                  <a:pt x="1846592" y="123952"/>
                </a:lnTo>
                <a:lnTo>
                  <a:pt x="1849132" y="121920"/>
                </a:lnTo>
                <a:lnTo>
                  <a:pt x="1850402" y="118872"/>
                </a:lnTo>
                <a:lnTo>
                  <a:pt x="1854212" y="115824"/>
                </a:lnTo>
                <a:lnTo>
                  <a:pt x="1855482" y="112776"/>
                </a:lnTo>
                <a:lnTo>
                  <a:pt x="1856752" y="108204"/>
                </a:lnTo>
                <a:lnTo>
                  <a:pt x="1856752" y="105156"/>
                </a:lnTo>
                <a:lnTo>
                  <a:pt x="1858022" y="100584"/>
                </a:lnTo>
                <a:lnTo>
                  <a:pt x="1858022" y="88392"/>
                </a:lnTo>
                <a:close/>
              </a:path>
              <a:path w="5222875" h="190500">
                <a:moveTo>
                  <a:pt x="1915172" y="9144"/>
                </a:moveTo>
                <a:lnTo>
                  <a:pt x="1913902" y="7620"/>
                </a:lnTo>
                <a:lnTo>
                  <a:pt x="1913902" y="3048"/>
                </a:lnTo>
                <a:lnTo>
                  <a:pt x="1911362" y="3048"/>
                </a:lnTo>
                <a:lnTo>
                  <a:pt x="1911362" y="1524"/>
                </a:lnTo>
                <a:lnTo>
                  <a:pt x="1910092" y="1524"/>
                </a:lnTo>
                <a:lnTo>
                  <a:pt x="1910092" y="0"/>
                </a:lnTo>
                <a:lnTo>
                  <a:pt x="1908822" y="0"/>
                </a:lnTo>
                <a:lnTo>
                  <a:pt x="1907552" y="1524"/>
                </a:lnTo>
                <a:lnTo>
                  <a:pt x="1855482" y="19812"/>
                </a:lnTo>
                <a:lnTo>
                  <a:pt x="1854212" y="19812"/>
                </a:lnTo>
                <a:lnTo>
                  <a:pt x="1854212" y="25908"/>
                </a:lnTo>
                <a:lnTo>
                  <a:pt x="1855482" y="27432"/>
                </a:lnTo>
                <a:lnTo>
                  <a:pt x="1855482" y="28956"/>
                </a:lnTo>
                <a:lnTo>
                  <a:pt x="1856752" y="30480"/>
                </a:lnTo>
                <a:lnTo>
                  <a:pt x="1858022" y="30480"/>
                </a:lnTo>
                <a:lnTo>
                  <a:pt x="1902472" y="15240"/>
                </a:lnTo>
                <a:lnTo>
                  <a:pt x="1894852" y="103632"/>
                </a:lnTo>
                <a:lnTo>
                  <a:pt x="1894852" y="105156"/>
                </a:lnTo>
                <a:lnTo>
                  <a:pt x="1896122" y="105156"/>
                </a:lnTo>
                <a:lnTo>
                  <a:pt x="1896122" y="106680"/>
                </a:lnTo>
                <a:lnTo>
                  <a:pt x="1901202" y="106680"/>
                </a:lnTo>
                <a:lnTo>
                  <a:pt x="1902472" y="105156"/>
                </a:lnTo>
                <a:lnTo>
                  <a:pt x="1906282" y="105156"/>
                </a:lnTo>
                <a:lnTo>
                  <a:pt x="1908822" y="102108"/>
                </a:lnTo>
                <a:lnTo>
                  <a:pt x="1908822" y="100584"/>
                </a:lnTo>
                <a:lnTo>
                  <a:pt x="1915172" y="13716"/>
                </a:lnTo>
                <a:lnTo>
                  <a:pt x="1915172" y="9144"/>
                </a:lnTo>
                <a:close/>
              </a:path>
              <a:path w="5222875" h="190500">
                <a:moveTo>
                  <a:pt x="2271788" y="166116"/>
                </a:moveTo>
                <a:lnTo>
                  <a:pt x="2270518" y="166116"/>
                </a:lnTo>
                <a:lnTo>
                  <a:pt x="2270518" y="163068"/>
                </a:lnTo>
                <a:lnTo>
                  <a:pt x="2267978" y="163068"/>
                </a:lnTo>
                <a:lnTo>
                  <a:pt x="2267978" y="161544"/>
                </a:lnTo>
                <a:lnTo>
                  <a:pt x="2266708" y="161544"/>
                </a:lnTo>
                <a:lnTo>
                  <a:pt x="2250198" y="167640"/>
                </a:lnTo>
                <a:lnTo>
                  <a:pt x="2220988" y="88392"/>
                </a:lnTo>
                <a:lnTo>
                  <a:pt x="2220988" y="86868"/>
                </a:lnTo>
                <a:lnTo>
                  <a:pt x="2217178" y="86868"/>
                </a:lnTo>
                <a:lnTo>
                  <a:pt x="2217178" y="88392"/>
                </a:lnTo>
                <a:lnTo>
                  <a:pt x="2212098" y="88392"/>
                </a:lnTo>
                <a:lnTo>
                  <a:pt x="2212098" y="89916"/>
                </a:lnTo>
                <a:lnTo>
                  <a:pt x="2210828" y="89916"/>
                </a:lnTo>
                <a:lnTo>
                  <a:pt x="2209558" y="91440"/>
                </a:lnTo>
                <a:lnTo>
                  <a:pt x="2194318" y="111252"/>
                </a:lnTo>
                <a:lnTo>
                  <a:pt x="2194318" y="112776"/>
                </a:lnTo>
                <a:lnTo>
                  <a:pt x="2193048" y="112776"/>
                </a:lnTo>
                <a:lnTo>
                  <a:pt x="2193048" y="115824"/>
                </a:lnTo>
                <a:lnTo>
                  <a:pt x="2194318" y="115824"/>
                </a:lnTo>
                <a:lnTo>
                  <a:pt x="2194318" y="120396"/>
                </a:lnTo>
                <a:lnTo>
                  <a:pt x="2195588" y="120396"/>
                </a:lnTo>
                <a:lnTo>
                  <a:pt x="2195588" y="121920"/>
                </a:lnTo>
                <a:lnTo>
                  <a:pt x="2196858" y="121920"/>
                </a:lnTo>
                <a:lnTo>
                  <a:pt x="2198128" y="120396"/>
                </a:lnTo>
                <a:lnTo>
                  <a:pt x="2199398" y="120396"/>
                </a:lnTo>
                <a:lnTo>
                  <a:pt x="2213368" y="103632"/>
                </a:lnTo>
                <a:lnTo>
                  <a:pt x="2237498" y="172212"/>
                </a:lnTo>
                <a:lnTo>
                  <a:pt x="2219718" y="178308"/>
                </a:lnTo>
                <a:lnTo>
                  <a:pt x="2218448" y="178308"/>
                </a:lnTo>
                <a:lnTo>
                  <a:pt x="2218448" y="185928"/>
                </a:lnTo>
                <a:lnTo>
                  <a:pt x="2219718" y="185928"/>
                </a:lnTo>
                <a:lnTo>
                  <a:pt x="2219718" y="187452"/>
                </a:lnTo>
                <a:lnTo>
                  <a:pt x="2220988" y="187452"/>
                </a:lnTo>
                <a:lnTo>
                  <a:pt x="2220988" y="188976"/>
                </a:lnTo>
                <a:lnTo>
                  <a:pt x="2222258" y="188976"/>
                </a:lnTo>
                <a:lnTo>
                  <a:pt x="2237498" y="183197"/>
                </a:lnTo>
                <a:lnTo>
                  <a:pt x="2270518" y="170688"/>
                </a:lnTo>
                <a:lnTo>
                  <a:pt x="2271788" y="170688"/>
                </a:lnTo>
                <a:lnTo>
                  <a:pt x="2271788" y="166116"/>
                </a:lnTo>
                <a:close/>
              </a:path>
              <a:path w="5222875" h="190500">
                <a:moveTo>
                  <a:pt x="2334018" y="115824"/>
                </a:moveTo>
                <a:lnTo>
                  <a:pt x="2332748" y="111252"/>
                </a:lnTo>
                <a:lnTo>
                  <a:pt x="2332748" y="106680"/>
                </a:lnTo>
                <a:lnTo>
                  <a:pt x="2331478" y="102108"/>
                </a:lnTo>
                <a:lnTo>
                  <a:pt x="2328938" y="99060"/>
                </a:lnTo>
                <a:lnTo>
                  <a:pt x="2326398" y="89916"/>
                </a:lnTo>
                <a:lnTo>
                  <a:pt x="2325128" y="86868"/>
                </a:lnTo>
                <a:lnTo>
                  <a:pt x="2323858" y="82296"/>
                </a:lnTo>
                <a:lnTo>
                  <a:pt x="2320048" y="76200"/>
                </a:lnTo>
                <a:lnTo>
                  <a:pt x="2317508" y="73152"/>
                </a:lnTo>
                <a:lnTo>
                  <a:pt x="2316238" y="70104"/>
                </a:lnTo>
                <a:lnTo>
                  <a:pt x="2316238" y="97536"/>
                </a:lnTo>
                <a:lnTo>
                  <a:pt x="2313698" y="100584"/>
                </a:lnTo>
                <a:lnTo>
                  <a:pt x="2311158" y="102108"/>
                </a:lnTo>
                <a:lnTo>
                  <a:pt x="2308618" y="105156"/>
                </a:lnTo>
                <a:lnTo>
                  <a:pt x="2304808" y="106680"/>
                </a:lnTo>
                <a:lnTo>
                  <a:pt x="2302268" y="109728"/>
                </a:lnTo>
                <a:lnTo>
                  <a:pt x="2298458" y="109728"/>
                </a:lnTo>
                <a:lnTo>
                  <a:pt x="2295918" y="111252"/>
                </a:lnTo>
                <a:lnTo>
                  <a:pt x="2287028" y="111252"/>
                </a:lnTo>
                <a:lnTo>
                  <a:pt x="2283218" y="109728"/>
                </a:lnTo>
                <a:lnTo>
                  <a:pt x="2275598" y="100584"/>
                </a:lnTo>
                <a:lnTo>
                  <a:pt x="2275598" y="97536"/>
                </a:lnTo>
                <a:lnTo>
                  <a:pt x="2274328" y="96012"/>
                </a:lnTo>
                <a:lnTo>
                  <a:pt x="2274328" y="83820"/>
                </a:lnTo>
                <a:lnTo>
                  <a:pt x="2275598" y="80772"/>
                </a:lnTo>
                <a:lnTo>
                  <a:pt x="2275598" y="79248"/>
                </a:lnTo>
                <a:lnTo>
                  <a:pt x="2281948" y="73152"/>
                </a:lnTo>
                <a:lnTo>
                  <a:pt x="2285758" y="71628"/>
                </a:lnTo>
                <a:lnTo>
                  <a:pt x="2288298" y="71628"/>
                </a:lnTo>
                <a:lnTo>
                  <a:pt x="2290838" y="70104"/>
                </a:lnTo>
                <a:lnTo>
                  <a:pt x="2294648" y="71628"/>
                </a:lnTo>
                <a:lnTo>
                  <a:pt x="2297188" y="71628"/>
                </a:lnTo>
                <a:lnTo>
                  <a:pt x="2298458" y="73152"/>
                </a:lnTo>
                <a:lnTo>
                  <a:pt x="2302268" y="74676"/>
                </a:lnTo>
                <a:lnTo>
                  <a:pt x="2306078" y="79248"/>
                </a:lnTo>
                <a:lnTo>
                  <a:pt x="2308618" y="83820"/>
                </a:lnTo>
                <a:lnTo>
                  <a:pt x="2311158" y="86868"/>
                </a:lnTo>
                <a:lnTo>
                  <a:pt x="2312428" y="91440"/>
                </a:lnTo>
                <a:lnTo>
                  <a:pt x="2316238" y="97536"/>
                </a:lnTo>
                <a:lnTo>
                  <a:pt x="2316238" y="70104"/>
                </a:lnTo>
                <a:lnTo>
                  <a:pt x="2312428" y="68580"/>
                </a:lnTo>
                <a:lnTo>
                  <a:pt x="2311158" y="65532"/>
                </a:lnTo>
                <a:lnTo>
                  <a:pt x="2304808" y="62484"/>
                </a:lnTo>
                <a:lnTo>
                  <a:pt x="2303538" y="60960"/>
                </a:lnTo>
                <a:lnTo>
                  <a:pt x="2300998" y="60960"/>
                </a:lnTo>
                <a:lnTo>
                  <a:pt x="2297188" y="59436"/>
                </a:lnTo>
                <a:lnTo>
                  <a:pt x="2290838" y="59436"/>
                </a:lnTo>
                <a:lnTo>
                  <a:pt x="2283218" y="62484"/>
                </a:lnTo>
                <a:lnTo>
                  <a:pt x="2278138" y="64008"/>
                </a:lnTo>
                <a:lnTo>
                  <a:pt x="2273058" y="67056"/>
                </a:lnTo>
                <a:lnTo>
                  <a:pt x="2266708" y="73152"/>
                </a:lnTo>
                <a:lnTo>
                  <a:pt x="2264168" y="79248"/>
                </a:lnTo>
                <a:lnTo>
                  <a:pt x="2262898" y="83820"/>
                </a:lnTo>
                <a:lnTo>
                  <a:pt x="2260358" y="86868"/>
                </a:lnTo>
                <a:lnTo>
                  <a:pt x="2260358" y="91440"/>
                </a:lnTo>
                <a:lnTo>
                  <a:pt x="2262898" y="96012"/>
                </a:lnTo>
                <a:lnTo>
                  <a:pt x="2262898" y="99060"/>
                </a:lnTo>
                <a:lnTo>
                  <a:pt x="2264168" y="103632"/>
                </a:lnTo>
                <a:lnTo>
                  <a:pt x="2265438" y="106680"/>
                </a:lnTo>
                <a:lnTo>
                  <a:pt x="2266708" y="111252"/>
                </a:lnTo>
                <a:lnTo>
                  <a:pt x="2267978" y="114300"/>
                </a:lnTo>
                <a:lnTo>
                  <a:pt x="2271788" y="115824"/>
                </a:lnTo>
                <a:lnTo>
                  <a:pt x="2273058" y="118872"/>
                </a:lnTo>
                <a:lnTo>
                  <a:pt x="2274328" y="119481"/>
                </a:lnTo>
                <a:lnTo>
                  <a:pt x="2279408" y="121920"/>
                </a:lnTo>
                <a:lnTo>
                  <a:pt x="2283218" y="123444"/>
                </a:lnTo>
                <a:lnTo>
                  <a:pt x="2290838" y="123444"/>
                </a:lnTo>
                <a:lnTo>
                  <a:pt x="2304808" y="118872"/>
                </a:lnTo>
                <a:lnTo>
                  <a:pt x="2308618" y="117348"/>
                </a:lnTo>
                <a:lnTo>
                  <a:pt x="2311158" y="114300"/>
                </a:lnTo>
                <a:lnTo>
                  <a:pt x="2313698" y="112776"/>
                </a:lnTo>
                <a:lnTo>
                  <a:pt x="2316238" y="110744"/>
                </a:lnTo>
                <a:lnTo>
                  <a:pt x="2317508" y="109728"/>
                </a:lnTo>
                <a:lnTo>
                  <a:pt x="2318778" y="106680"/>
                </a:lnTo>
                <a:lnTo>
                  <a:pt x="2321318" y="115824"/>
                </a:lnTo>
                <a:lnTo>
                  <a:pt x="2321318" y="132588"/>
                </a:lnTo>
                <a:lnTo>
                  <a:pt x="2318778" y="138684"/>
                </a:lnTo>
                <a:lnTo>
                  <a:pt x="2309888" y="147828"/>
                </a:lnTo>
                <a:lnTo>
                  <a:pt x="2304808" y="149352"/>
                </a:lnTo>
                <a:lnTo>
                  <a:pt x="2302268" y="149352"/>
                </a:lnTo>
                <a:lnTo>
                  <a:pt x="2300998" y="150876"/>
                </a:lnTo>
                <a:lnTo>
                  <a:pt x="2287028" y="150876"/>
                </a:lnTo>
                <a:lnTo>
                  <a:pt x="2287028" y="152400"/>
                </a:lnTo>
                <a:lnTo>
                  <a:pt x="2285758" y="152400"/>
                </a:lnTo>
                <a:lnTo>
                  <a:pt x="2285758" y="155448"/>
                </a:lnTo>
                <a:lnTo>
                  <a:pt x="2287028" y="155448"/>
                </a:lnTo>
                <a:lnTo>
                  <a:pt x="2287028" y="160020"/>
                </a:lnTo>
                <a:lnTo>
                  <a:pt x="2288298" y="160020"/>
                </a:lnTo>
                <a:lnTo>
                  <a:pt x="2288298" y="161544"/>
                </a:lnTo>
                <a:lnTo>
                  <a:pt x="2300998" y="161544"/>
                </a:lnTo>
                <a:lnTo>
                  <a:pt x="2302268" y="160020"/>
                </a:lnTo>
                <a:lnTo>
                  <a:pt x="2304808" y="160020"/>
                </a:lnTo>
                <a:lnTo>
                  <a:pt x="2312428" y="156972"/>
                </a:lnTo>
                <a:lnTo>
                  <a:pt x="2321318" y="151638"/>
                </a:lnTo>
                <a:lnTo>
                  <a:pt x="2325128" y="149352"/>
                </a:lnTo>
                <a:lnTo>
                  <a:pt x="2326398" y="146304"/>
                </a:lnTo>
                <a:lnTo>
                  <a:pt x="2328938" y="141732"/>
                </a:lnTo>
                <a:lnTo>
                  <a:pt x="2332748" y="135636"/>
                </a:lnTo>
                <a:lnTo>
                  <a:pt x="2332748" y="131064"/>
                </a:lnTo>
                <a:lnTo>
                  <a:pt x="2334018" y="128016"/>
                </a:lnTo>
                <a:lnTo>
                  <a:pt x="2334018" y="115824"/>
                </a:lnTo>
                <a:close/>
              </a:path>
              <a:path w="5222875" h="190500">
                <a:moveTo>
                  <a:pt x="2407678" y="88392"/>
                </a:moveTo>
                <a:lnTo>
                  <a:pt x="2405138" y="83820"/>
                </a:lnTo>
                <a:lnTo>
                  <a:pt x="2403868" y="80772"/>
                </a:lnTo>
                <a:lnTo>
                  <a:pt x="2403868" y="76200"/>
                </a:lnTo>
                <a:lnTo>
                  <a:pt x="2402598" y="71628"/>
                </a:lnTo>
                <a:lnTo>
                  <a:pt x="2394978" y="53340"/>
                </a:lnTo>
                <a:lnTo>
                  <a:pt x="2392438" y="50292"/>
                </a:lnTo>
                <a:lnTo>
                  <a:pt x="2388628" y="44196"/>
                </a:lnTo>
                <a:lnTo>
                  <a:pt x="2388628" y="71628"/>
                </a:lnTo>
                <a:lnTo>
                  <a:pt x="2384818" y="76200"/>
                </a:lnTo>
                <a:lnTo>
                  <a:pt x="2381008" y="77724"/>
                </a:lnTo>
                <a:lnTo>
                  <a:pt x="2378468" y="80772"/>
                </a:lnTo>
                <a:lnTo>
                  <a:pt x="2369578" y="85344"/>
                </a:lnTo>
                <a:lnTo>
                  <a:pt x="2361958" y="85344"/>
                </a:lnTo>
                <a:lnTo>
                  <a:pt x="2359418" y="83820"/>
                </a:lnTo>
                <a:lnTo>
                  <a:pt x="2356878" y="83820"/>
                </a:lnTo>
                <a:lnTo>
                  <a:pt x="2351798" y="79248"/>
                </a:lnTo>
                <a:lnTo>
                  <a:pt x="2350528" y="76200"/>
                </a:lnTo>
                <a:lnTo>
                  <a:pt x="2349258" y="74676"/>
                </a:lnTo>
                <a:lnTo>
                  <a:pt x="2349258" y="71628"/>
                </a:lnTo>
                <a:lnTo>
                  <a:pt x="2347988" y="68580"/>
                </a:lnTo>
                <a:lnTo>
                  <a:pt x="2347988" y="64008"/>
                </a:lnTo>
                <a:lnTo>
                  <a:pt x="2346718" y="60960"/>
                </a:lnTo>
                <a:lnTo>
                  <a:pt x="2347988" y="59436"/>
                </a:lnTo>
                <a:lnTo>
                  <a:pt x="2347988" y="56388"/>
                </a:lnTo>
                <a:lnTo>
                  <a:pt x="2349258" y="54864"/>
                </a:lnTo>
                <a:lnTo>
                  <a:pt x="2349258" y="51816"/>
                </a:lnTo>
                <a:lnTo>
                  <a:pt x="2351798" y="50292"/>
                </a:lnTo>
                <a:lnTo>
                  <a:pt x="2355608" y="47244"/>
                </a:lnTo>
                <a:lnTo>
                  <a:pt x="2361958" y="44196"/>
                </a:lnTo>
                <a:lnTo>
                  <a:pt x="2369578" y="44196"/>
                </a:lnTo>
                <a:lnTo>
                  <a:pt x="2374658" y="47244"/>
                </a:lnTo>
                <a:lnTo>
                  <a:pt x="2379738" y="53340"/>
                </a:lnTo>
                <a:lnTo>
                  <a:pt x="2381008" y="56388"/>
                </a:lnTo>
                <a:lnTo>
                  <a:pt x="2384818" y="60960"/>
                </a:lnTo>
                <a:lnTo>
                  <a:pt x="2386088" y="65532"/>
                </a:lnTo>
                <a:lnTo>
                  <a:pt x="2388628" y="71628"/>
                </a:lnTo>
                <a:lnTo>
                  <a:pt x="2388628" y="44196"/>
                </a:lnTo>
                <a:lnTo>
                  <a:pt x="2384818" y="39624"/>
                </a:lnTo>
                <a:lnTo>
                  <a:pt x="2378468" y="36576"/>
                </a:lnTo>
                <a:lnTo>
                  <a:pt x="2377198" y="35052"/>
                </a:lnTo>
                <a:lnTo>
                  <a:pt x="2373388" y="33528"/>
                </a:lnTo>
                <a:lnTo>
                  <a:pt x="2363228" y="33528"/>
                </a:lnTo>
                <a:lnTo>
                  <a:pt x="2359418" y="35052"/>
                </a:lnTo>
                <a:lnTo>
                  <a:pt x="2356878" y="35052"/>
                </a:lnTo>
                <a:lnTo>
                  <a:pt x="2350528" y="38100"/>
                </a:lnTo>
                <a:lnTo>
                  <a:pt x="2346718" y="39624"/>
                </a:lnTo>
                <a:lnTo>
                  <a:pt x="2340368" y="45720"/>
                </a:lnTo>
                <a:lnTo>
                  <a:pt x="2339098" y="48768"/>
                </a:lnTo>
                <a:lnTo>
                  <a:pt x="2336558" y="53340"/>
                </a:lnTo>
                <a:lnTo>
                  <a:pt x="2335288" y="56388"/>
                </a:lnTo>
                <a:lnTo>
                  <a:pt x="2334018" y="60960"/>
                </a:lnTo>
                <a:lnTo>
                  <a:pt x="2334018" y="68580"/>
                </a:lnTo>
                <a:lnTo>
                  <a:pt x="2335288" y="73152"/>
                </a:lnTo>
                <a:lnTo>
                  <a:pt x="2336558" y="76200"/>
                </a:lnTo>
                <a:lnTo>
                  <a:pt x="2339098" y="80772"/>
                </a:lnTo>
                <a:lnTo>
                  <a:pt x="2341638" y="86868"/>
                </a:lnTo>
                <a:lnTo>
                  <a:pt x="2346718" y="91948"/>
                </a:lnTo>
                <a:lnTo>
                  <a:pt x="2349258" y="94488"/>
                </a:lnTo>
                <a:lnTo>
                  <a:pt x="2351798" y="96012"/>
                </a:lnTo>
                <a:lnTo>
                  <a:pt x="2369578" y="96012"/>
                </a:lnTo>
                <a:lnTo>
                  <a:pt x="2378468" y="92964"/>
                </a:lnTo>
                <a:lnTo>
                  <a:pt x="2381008" y="89916"/>
                </a:lnTo>
                <a:lnTo>
                  <a:pt x="2384818" y="88392"/>
                </a:lnTo>
                <a:lnTo>
                  <a:pt x="2387358" y="85344"/>
                </a:lnTo>
                <a:lnTo>
                  <a:pt x="2388628" y="84582"/>
                </a:lnTo>
                <a:lnTo>
                  <a:pt x="2389898" y="83820"/>
                </a:lnTo>
                <a:lnTo>
                  <a:pt x="2392438" y="80772"/>
                </a:lnTo>
                <a:lnTo>
                  <a:pt x="2394978" y="89916"/>
                </a:lnTo>
                <a:lnTo>
                  <a:pt x="2394978" y="102108"/>
                </a:lnTo>
                <a:lnTo>
                  <a:pt x="2393708" y="105156"/>
                </a:lnTo>
                <a:lnTo>
                  <a:pt x="2393708" y="109728"/>
                </a:lnTo>
                <a:lnTo>
                  <a:pt x="2392438" y="112776"/>
                </a:lnTo>
                <a:lnTo>
                  <a:pt x="2386088" y="118872"/>
                </a:lnTo>
                <a:lnTo>
                  <a:pt x="2374658" y="123444"/>
                </a:lnTo>
                <a:lnTo>
                  <a:pt x="2372118" y="123444"/>
                </a:lnTo>
                <a:lnTo>
                  <a:pt x="2369578" y="124968"/>
                </a:lnTo>
                <a:lnTo>
                  <a:pt x="2358148" y="124968"/>
                </a:lnTo>
                <a:lnTo>
                  <a:pt x="2358148" y="129540"/>
                </a:lnTo>
                <a:lnTo>
                  <a:pt x="2359418" y="131064"/>
                </a:lnTo>
                <a:lnTo>
                  <a:pt x="2359418" y="132588"/>
                </a:lnTo>
                <a:lnTo>
                  <a:pt x="2361958" y="134112"/>
                </a:lnTo>
                <a:lnTo>
                  <a:pt x="2363228" y="134112"/>
                </a:lnTo>
                <a:lnTo>
                  <a:pt x="2363228" y="135636"/>
                </a:lnTo>
                <a:lnTo>
                  <a:pt x="2369578" y="135636"/>
                </a:lnTo>
                <a:lnTo>
                  <a:pt x="2370848" y="134112"/>
                </a:lnTo>
                <a:lnTo>
                  <a:pt x="2377198" y="134112"/>
                </a:lnTo>
                <a:lnTo>
                  <a:pt x="2378468" y="132588"/>
                </a:lnTo>
                <a:lnTo>
                  <a:pt x="2381008" y="132588"/>
                </a:lnTo>
                <a:lnTo>
                  <a:pt x="2386088" y="131064"/>
                </a:lnTo>
                <a:lnTo>
                  <a:pt x="2389898" y="128016"/>
                </a:lnTo>
                <a:lnTo>
                  <a:pt x="2394978" y="123139"/>
                </a:lnTo>
                <a:lnTo>
                  <a:pt x="2402598" y="115824"/>
                </a:lnTo>
                <a:lnTo>
                  <a:pt x="2403868" y="112776"/>
                </a:lnTo>
                <a:lnTo>
                  <a:pt x="2405138" y="108204"/>
                </a:lnTo>
                <a:lnTo>
                  <a:pt x="2405138" y="105156"/>
                </a:lnTo>
                <a:lnTo>
                  <a:pt x="2407678" y="100584"/>
                </a:lnTo>
                <a:lnTo>
                  <a:pt x="2407678" y="88392"/>
                </a:lnTo>
                <a:close/>
              </a:path>
              <a:path w="5222875" h="190500">
                <a:moveTo>
                  <a:pt x="2480068" y="65532"/>
                </a:moveTo>
                <a:lnTo>
                  <a:pt x="2478798" y="62484"/>
                </a:lnTo>
                <a:lnTo>
                  <a:pt x="2478798" y="57912"/>
                </a:lnTo>
                <a:lnTo>
                  <a:pt x="2477528" y="53340"/>
                </a:lnTo>
                <a:lnTo>
                  <a:pt x="2477528" y="48768"/>
                </a:lnTo>
                <a:lnTo>
                  <a:pt x="2476258" y="45720"/>
                </a:lnTo>
                <a:lnTo>
                  <a:pt x="2473718" y="41148"/>
                </a:lnTo>
                <a:lnTo>
                  <a:pt x="2472448" y="38100"/>
                </a:lnTo>
                <a:lnTo>
                  <a:pt x="2471178" y="33528"/>
                </a:lnTo>
                <a:lnTo>
                  <a:pt x="2469908" y="30480"/>
                </a:lnTo>
                <a:lnTo>
                  <a:pt x="2468638" y="25908"/>
                </a:lnTo>
                <a:lnTo>
                  <a:pt x="2464828" y="22860"/>
                </a:lnTo>
                <a:lnTo>
                  <a:pt x="2462288" y="16764"/>
                </a:lnTo>
                <a:lnTo>
                  <a:pt x="2462288" y="44196"/>
                </a:lnTo>
                <a:lnTo>
                  <a:pt x="2461018" y="47244"/>
                </a:lnTo>
                <a:lnTo>
                  <a:pt x="2457208" y="50292"/>
                </a:lnTo>
                <a:lnTo>
                  <a:pt x="2454668" y="51816"/>
                </a:lnTo>
                <a:lnTo>
                  <a:pt x="2450858" y="54864"/>
                </a:lnTo>
                <a:lnTo>
                  <a:pt x="2448318" y="56388"/>
                </a:lnTo>
                <a:lnTo>
                  <a:pt x="2445778" y="56388"/>
                </a:lnTo>
                <a:lnTo>
                  <a:pt x="2439428" y="59436"/>
                </a:lnTo>
                <a:lnTo>
                  <a:pt x="2435618" y="57912"/>
                </a:lnTo>
                <a:lnTo>
                  <a:pt x="2431808" y="57912"/>
                </a:lnTo>
                <a:lnTo>
                  <a:pt x="2430538" y="56388"/>
                </a:lnTo>
                <a:lnTo>
                  <a:pt x="2427998" y="56388"/>
                </a:lnTo>
                <a:lnTo>
                  <a:pt x="2426728" y="54864"/>
                </a:lnTo>
                <a:lnTo>
                  <a:pt x="2425458" y="51816"/>
                </a:lnTo>
                <a:lnTo>
                  <a:pt x="2424188" y="50292"/>
                </a:lnTo>
                <a:lnTo>
                  <a:pt x="2422918" y="47244"/>
                </a:lnTo>
                <a:lnTo>
                  <a:pt x="2422918" y="44196"/>
                </a:lnTo>
                <a:lnTo>
                  <a:pt x="2420378" y="42672"/>
                </a:lnTo>
                <a:lnTo>
                  <a:pt x="2420378" y="36576"/>
                </a:lnTo>
                <a:lnTo>
                  <a:pt x="2419108" y="35052"/>
                </a:lnTo>
                <a:lnTo>
                  <a:pt x="2420378" y="32004"/>
                </a:lnTo>
                <a:lnTo>
                  <a:pt x="2420378" y="27432"/>
                </a:lnTo>
                <a:lnTo>
                  <a:pt x="2422918" y="25908"/>
                </a:lnTo>
                <a:lnTo>
                  <a:pt x="2424188" y="22860"/>
                </a:lnTo>
                <a:lnTo>
                  <a:pt x="2426728" y="21336"/>
                </a:lnTo>
                <a:lnTo>
                  <a:pt x="2427998" y="19812"/>
                </a:lnTo>
                <a:lnTo>
                  <a:pt x="2431808" y="19812"/>
                </a:lnTo>
                <a:lnTo>
                  <a:pt x="2434348" y="18288"/>
                </a:lnTo>
                <a:lnTo>
                  <a:pt x="2441968" y="18288"/>
                </a:lnTo>
                <a:lnTo>
                  <a:pt x="2448318" y="21336"/>
                </a:lnTo>
                <a:lnTo>
                  <a:pt x="2453398" y="25908"/>
                </a:lnTo>
                <a:lnTo>
                  <a:pt x="2454668" y="30480"/>
                </a:lnTo>
                <a:lnTo>
                  <a:pt x="2457208" y="33528"/>
                </a:lnTo>
                <a:lnTo>
                  <a:pt x="2458478" y="38100"/>
                </a:lnTo>
                <a:lnTo>
                  <a:pt x="2462288" y="44196"/>
                </a:lnTo>
                <a:lnTo>
                  <a:pt x="2462288" y="16764"/>
                </a:lnTo>
                <a:lnTo>
                  <a:pt x="2458478" y="15240"/>
                </a:lnTo>
                <a:lnTo>
                  <a:pt x="2457208" y="12192"/>
                </a:lnTo>
                <a:lnTo>
                  <a:pt x="2448318" y="7620"/>
                </a:lnTo>
                <a:lnTo>
                  <a:pt x="2447048" y="7620"/>
                </a:lnTo>
                <a:lnTo>
                  <a:pt x="2443238" y="6096"/>
                </a:lnTo>
                <a:lnTo>
                  <a:pt x="2440698" y="7620"/>
                </a:lnTo>
                <a:lnTo>
                  <a:pt x="2433078" y="7620"/>
                </a:lnTo>
                <a:lnTo>
                  <a:pt x="2430538" y="9144"/>
                </a:lnTo>
                <a:lnTo>
                  <a:pt x="2408948" y="30480"/>
                </a:lnTo>
                <a:lnTo>
                  <a:pt x="2407678" y="33528"/>
                </a:lnTo>
                <a:lnTo>
                  <a:pt x="2407678" y="42672"/>
                </a:lnTo>
                <a:lnTo>
                  <a:pt x="2408948" y="45720"/>
                </a:lnTo>
                <a:lnTo>
                  <a:pt x="2410218" y="50292"/>
                </a:lnTo>
                <a:lnTo>
                  <a:pt x="2411488" y="53340"/>
                </a:lnTo>
                <a:lnTo>
                  <a:pt x="2412758" y="57912"/>
                </a:lnTo>
                <a:lnTo>
                  <a:pt x="2419108" y="65532"/>
                </a:lnTo>
                <a:lnTo>
                  <a:pt x="2427998" y="70104"/>
                </a:lnTo>
                <a:lnTo>
                  <a:pt x="2438158" y="70104"/>
                </a:lnTo>
                <a:lnTo>
                  <a:pt x="2450858" y="65532"/>
                </a:lnTo>
                <a:lnTo>
                  <a:pt x="2454668" y="64008"/>
                </a:lnTo>
                <a:lnTo>
                  <a:pt x="2457208" y="60960"/>
                </a:lnTo>
                <a:lnTo>
                  <a:pt x="2461018" y="59436"/>
                </a:lnTo>
                <a:lnTo>
                  <a:pt x="2462288" y="57912"/>
                </a:lnTo>
                <a:lnTo>
                  <a:pt x="2464828" y="54864"/>
                </a:lnTo>
                <a:lnTo>
                  <a:pt x="2466098" y="57912"/>
                </a:lnTo>
                <a:lnTo>
                  <a:pt x="2468638" y="62484"/>
                </a:lnTo>
                <a:lnTo>
                  <a:pt x="2468638" y="74676"/>
                </a:lnTo>
                <a:lnTo>
                  <a:pt x="2466098" y="79248"/>
                </a:lnTo>
                <a:lnTo>
                  <a:pt x="2466098" y="82296"/>
                </a:lnTo>
                <a:lnTo>
                  <a:pt x="2464828" y="85344"/>
                </a:lnTo>
                <a:lnTo>
                  <a:pt x="2455938" y="94488"/>
                </a:lnTo>
                <a:lnTo>
                  <a:pt x="2450858" y="96012"/>
                </a:lnTo>
                <a:lnTo>
                  <a:pt x="2448318" y="96012"/>
                </a:lnTo>
                <a:lnTo>
                  <a:pt x="2447048" y="97536"/>
                </a:lnTo>
                <a:lnTo>
                  <a:pt x="2439428" y="97536"/>
                </a:lnTo>
                <a:lnTo>
                  <a:pt x="2438158" y="99060"/>
                </a:lnTo>
                <a:lnTo>
                  <a:pt x="2431808" y="99060"/>
                </a:lnTo>
                <a:lnTo>
                  <a:pt x="2431808" y="103632"/>
                </a:lnTo>
                <a:lnTo>
                  <a:pt x="2433078" y="103632"/>
                </a:lnTo>
                <a:lnTo>
                  <a:pt x="2433078" y="106680"/>
                </a:lnTo>
                <a:lnTo>
                  <a:pt x="2434348" y="106680"/>
                </a:lnTo>
                <a:lnTo>
                  <a:pt x="2434348" y="108204"/>
                </a:lnTo>
                <a:lnTo>
                  <a:pt x="2448318" y="108204"/>
                </a:lnTo>
                <a:lnTo>
                  <a:pt x="2449588" y="106680"/>
                </a:lnTo>
                <a:lnTo>
                  <a:pt x="2450858" y="106680"/>
                </a:lnTo>
                <a:lnTo>
                  <a:pt x="2454668" y="105156"/>
                </a:lnTo>
                <a:lnTo>
                  <a:pt x="2463558" y="102108"/>
                </a:lnTo>
                <a:lnTo>
                  <a:pt x="2468638" y="96875"/>
                </a:lnTo>
                <a:lnTo>
                  <a:pt x="2472448" y="92964"/>
                </a:lnTo>
                <a:lnTo>
                  <a:pt x="2473718" y="89916"/>
                </a:lnTo>
                <a:lnTo>
                  <a:pt x="2477528" y="85344"/>
                </a:lnTo>
                <a:lnTo>
                  <a:pt x="2478798" y="82296"/>
                </a:lnTo>
                <a:lnTo>
                  <a:pt x="2478798" y="77724"/>
                </a:lnTo>
                <a:lnTo>
                  <a:pt x="2480068" y="74676"/>
                </a:lnTo>
                <a:lnTo>
                  <a:pt x="2480068" y="65532"/>
                </a:lnTo>
                <a:close/>
              </a:path>
              <a:path w="5222875" h="190500">
                <a:moveTo>
                  <a:pt x="2820936" y="167640"/>
                </a:moveTo>
                <a:lnTo>
                  <a:pt x="2819412" y="166116"/>
                </a:lnTo>
                <a:lnTo>
                  <a:pt x="2819412" y="163068"/>
                </a:lnTo>
                <a:lnTo>
                  <a:pt x="2817888" y="163068"/>
                </a:lnTo>
                <a:lnTo>
                  <a:pt x="2817888" y="161544"/>
                </a:lnTo>
                <a:lnTo>
                  <a:pt x="2814840" y="161544"/>
                </a:lnTo>
                <a:lnTo>
                  <a:pt x="2775216" y="175260"/>
                </a:lnTo>
                <a:lnTo>
                  <a:pt x="2782836" y="158750"/>
                </a:lnTo>
                <a:lnTo>
                  <a:pt x="2784360" y="155448"/>
                </a:lnTo>
                <a:lnTo>
                  <a:pt x="2787408" y="147828"/>
                </a:lnTo>
                <a:lnTo>
                  <a:pt x="2790456" y="141732"/>
                </a:lnTo>
                <a:lnTo>
                  <a:pt x="2791980" y="137160"/>
                </a:lnTo>
                <a:lnTo>
                  <a:pt x="2793504" y="131064"/>
                </a:lnTo>
                <a:lnTo>
                  <a:pt x="2795028" y="126492"/>
                </a:lnTo>
                <a:lnTo>
                  <a:pt x="2795028" y="109728"/>
                </a:lnTo>
                <a:lnTo>
                  <a:pt x="2791980" y="103632"/>
                </a:lnTo>
                <a:lnTo>
                  <a:pt x="2791980" y="100584"/>
                </a:lnTo>
                <a:lnTo>
                  <a:pt x="2788932" y="97536"/>
                </a:lnTo>
                <a:lnTo>
                  <a:pt x="2787408" y="94488"/>
                </a:lnTo>
                <a:lnTo>
                  <a:pt x="2782836" y="89916"/>
                </a:lnTo>
                <a:lnTo>
                  <a:pt x="2779788" y="89916"/>
                </a:lnTo>
                <a:lnTo>
                  <a:pt x="2773692" y="86868"/>
                </a:lnTo>
                <a:lnTo>
                  <a:pt x="2766072" y="86868"/>
                </a:lnTo>
                <a:lnTo>
                  <a:pt x="2761500" y="88392"/>
                </a:lnTo>
                <a:lnTo>
                  <a:pt x="2758452" y="89916"/>
                </a:lnTo>
                <a:lnTo>
                  <a:pt x="2755404" y="89916"/>
                </a:lnTo>
                <a:lnTo>
                  <a:pt x="2752356" y="91440"/>
                </a:lnTo>
                <a:lnTo>
                  <a:pt x="2750832" y="92964"/>
                </a:lnTo>
                <a:lnTo>
                  <a:pt x="2747784" y="94488"/>
                </a:lnTo>
                <a:lnTo>
                  <a:pt x="2744736" y="97536"/>
                </a:lnTo>
                <a:lnTo>
                  <a:pt x="2741688" y="99060"/>
                </a:lnTo>
                <a:lnTo>
                  <a:pt x="2740164" y="100584"/>
                </a:lnTo>
                <a:lnTo>
                  <a:pt x="2740164" y="102108"/>
                </a:lnTo>
                <a:lnTo>
                  <a:pt x="2738640" y="103632"/>
                </a:lnTo>
                <a:lnTo>
                  <a:pt x="2738640" y="105156"/>
                </a:lnTo>
                <a:lnTo>
                  <a:pt x="2737116" y="105156"/>
                </a:lnTo>
                <a:lnTo>
                  <a:pt x="2737116" y="111252"/>
                </a:lnTo>
                <a:lnTo>
                  <a:pt x="2738640" y="112776"/>
                </a:lnTo>
                <a:lnTo>
                  <a:pt x="2738640" y="114300"/>
                </a:lnTo>
                <a:lnTo>
                  <a:pt x="2740164" y="114300"/>
                </a:lnTo>
                <a:lnTo>
                  <a:pt x="2740164" y="115824"/>
                </a:lnTo>
                <a:lnTo>
                  <a:pt x="2741688" y="115824"/>
                </a:lnTo>
                <a:lnTo>
                  <a:pt x="2743212" y="114300"/>
                </a:lnTo>
                <a:lnTo>
                  <a:pt x="2744736" y="114300"/>
                </a:lnTo>
                <a:lnTo>
                  <a:pt x="2744736" y="112776"/>
                </a:lnTo>
                <a:lnTo>
                  <a:pt x="2752356" y="105156"/>
                </a:lnTo>
                <a:lnTo>
                  <a:pt x="2755404" y="103632"/>
                </a:lnTo>
                <a:lnTo>
                  <a:pt x="2756928" y="102108"/>
                </a:lnTo>
                <a:lnTo>
                  <a:pt x="2763024" y="99060"/>
                </a:lnTo>
                <a:lnTo>
                  <a:pt x="2769120" y="99060"/>
                </a:lnTo>
                <a:lnTo>
                  <a:pt x="2770644" y="100584"/>
                </a:lnTo>
                <a:lnTo>
                  <a:pt x="2773692" y="100584"/>
                </a:lnTo>
                <a:lnTo>
                  <a:pt x="2779788" y="106680"/>
                </a:lnTo>
                <a:lnTo>
                  <a:pt x="2779788" y="108204"/>
                </a:lnTo>
                <a:lnTo>
                  <a:pt x="2781312" y="109728"/>
                </a:lnTo>
                <a:lnTo>
                  <a:pt x="2781312" y="111252"/>
                </a:lnTo>
                <a:lnTo>
                  <a:pt x="2782836" y="114300"/>
                </a:lnTo>
                <a:lnTo>
                  <a:pt x="2782836" y="128016"/>
                </a:lnTo>
                <a:lnTo>
                  <a:pt x="2779788" y="137160"/>
                </a:lnTo>
                <a:lnTo>
                  <a:pt x="2778264" y="140208"/>
                </a:lnTo>
                <a:lnTo>
                  <a:pt x="2776740" y="146304"/>
                </a:lnTo>
                <a:lnTo>
                  <a:pt x="2773692" y="152400"/>
                </a:lnTo>
                <a:lnTo>
                  <a:pt x="2763024" y="176784"/>
                </a:lnTo>
                <a:lnTo>
                  <a:pt x="2763024" y="178308"/>
                </a:lnTo>
                <a:lnTo>
                  <a:pt x="2761500" y="179832"/>
                </a:lnTo>
                <a:lnTo>
                  <a:pt x="2761500" y="182880"/>
                </a:lnTo>
                <a:lnTo>
                  <a:pt x="2763024" y="184404"/>
                </a:lnTo>
                <a:lnTo>
                  <a:pt x="2763024" y="187452"/>
                </a:lnTo>
                <a:lnTo>
                  <a:pt x="2764548" y="187452"/>
                </a:lnTo>
                <a:lnTo>
                  <a:pt x="2764548" y="188976"/>
                </a:lnTo>
                <a:lnTo>
                  <a:pt x="2766072" y="188976"/>
                </a:lnTo>
                <a:lnTo>
                  <a:pt x="2766072" y="190500"/>
                </a:lnTo>
                <a:lnTo>
                  <a:pt x="2767596" y="190500"/>
                </a:lnTo>
                <a:lnTo>
                  <a:pt x="2767596" y="188976"/>
                </a:lnTo>
                <a:lnTo>
                  <a:pt x="2769120" y="188976"/>
                </a:lnTo>
                <a:lnTo>
                  <a:pt x="2775216" y="186753"/>
                </a:lnTo>
                <a:lnTo>
                  <a:pt x="2819412" y="170688"/>
                </a:lnTo>
                <a:lnTo>
                  <a:pt x="2820936" y="169164"/>
                </a:lnTo>
                <a:lnTo>
                  <a:pt x="2820936" y="167640"/>
                </a:lnTo>
                <a:close/>
              </a:path>
              <a:path w="5222875" h="190500">
                <a:moveTo>
                  <a:pt x="2887992" y="123444"/>
                </a:moveTo>
                <a:lnTo>
                  <a:pt x="2884944" y="111252"/>
                </a:lnTo>
                <a:lnTo>
                  <a:pt x="2883420" y="103632"/>
                </a:lnTo>
                <a:lnTo>
                  <a:pt x="2880372" y="97536"/>
                </a:lnTo>
                <a:lnTo>
                  <a:pt x="2878848" y="89916"/>
                </a:lnTo>
                <a:lnTo>
                  <a:pt x="2874276" y="80772"/>
                </a:lnTo>
                <a:lnTo>
                  <a:pt x="2874276" y="118872"/>
                </a:lnTo>
                <a:lnTo>
                  <a:pt x="2874276" y="134112"/>
                </a:lnTo>
                <a:lnTo>
                  <a:pt x="2872752" y="135636"/>
                </a:lnTo>
                <a:lnTo>
                  <a:pt x="2872752" y="138684"/>
                </a:lnTo>
                <a:lnTo>
                  <a:pt x="2868180" y="143256"/>
                </a:lnTo>
                <a:lnTo>
                  <a:pt x="2865132" y="144780"/>
                </a:lnTo>
                <a:lnTo>
                  <a:pt x="2863608" y="146304"/>
                </a:lnTo>
                <a:lnTo>
                  <a:pt x="2859036" y="146304"/>
                </a:lnTo>
                <a:lnTo>
                  <a:pt x="2855988" y="147828"/>
                </a:lnTo>
                <a:lnTo>
                  <a:pt x="2852940" y="146304"/>
                </a:lnTo>
                <a:lnTo>
                  <a:pt x="2851416" y="146304"/>
                </a:lnTo>
                <a:lnTo>
                  <a:pt x="2848368" y="144780"/>
                </a:lnTo>
                <a:lnTo>
                  <a:pt x="2845320" y="141732"/>
                </a:lnTo>
                <a:lnTo>
                  <a:pt x="2842272" y="140208"/>
                </a:lnTo>
                <a:lnTo>
                  <a:pt x="2840748" y="137160"/>
                </a:lnTo>
                <a:lnTo>
                  <a:pt x="2837700" y="132588"/>
                </a:lnTo>
                <a:lnTo>
                  <a:pt x="2836176" y="128016"/>
                </a:lnTo>
                <a:lnTo>
                  <a:pt x="2830080" y="115824"/>
                </a:lnTo>
                <a:lnTo>
                  <a:pt x="2828556" y="109728"/>
                </a:lnTo>
                <a:lnTo>
                  <a:pt x="2825508" y="100584"/>
                </a:lnTo>
                <a:lnTo>
                  <a:pt x="2825508" y="96012"/>
                </a:lnTo>
                <a:lnTo>
                  <a:pt x="2823984" y="91440"/>
                </a:lnTo>
                <a:lnTo>
                  <a:pt x="2825508" y="88392"/>
                </a:lnTo>
                <a:lnTo>
                  <a:pt x="2825508" y="80772"/>
                </a:lnTo>
                <a:lnTo>
                  <a:pt x="2833128" y="73152"/>
                </a:lnTo>
                <a:lnTo>
                  <a:pt x="2836176" y="71628"/>
                </a:lnTo>
                <a:lnTo>
                  <a:pt x="2839224" y="71628"/>
                </a:lnTo>
                <a:lnTo>
                  <a:pt x="2840748" y="70104"/>
                </a:lnTo>
                <a:lnTo>
                  <a:pt x="2845320" y="70104"/>
                </a:lnTo>
                <a:lnTo>
                  <a:pt x="2846844" y="71628"/>
                </a:lnTo>
                <a:lnTo>
                  <a:pt x="2848368" y="71628"/>
                </a:lnTo>
                <a:lnTo>
                  <a:pt x="2849892" y="73152"/>
                </a:lnTo>
                <a:lnTo>
                  <a:pt x="2852940" y="73152"/>
                </a:lnTo>
                <a:lnTo>
                  <a:pt x="2855988" y="76200"/>
                </a:lnTo>
                <a:lnTo>
                  <a:pt x="2859036" y="82296"/>
                </a:lnTo>
                <a:lnTo>
                  <a:pt x="2860560" y="83820"/>
                </a:lnTo>
                <a:lnTo>
                  <a:pt x="2863608" y="89916"/>
                </a:lnTo>
                <a:lnTo>
                  <a:pt x="2865132" y="94488"/>
                </a:lnTo>
                <a:lnTo>
                  <a:pt x="2866656" y="97536"/>
                </a:lnTo>
                <a:lnTo>
                  <a:pt x="2869704" y="102108"/>
                </a:lnTo>
                <a:lnTo>
                  <a:pt x="2869704" y="105156"/>
                </a:lnTo>
                <a:lnTo>
                  <a:pt x="2871228" y="109728"/>
                </a:lnTo>
                <a:lnTo>
                  <a:pt x="2872752" y="112776"/>
                </a:lnTo>
                <a:lnTo>
                  <a:pt x="2872752" y="115824"/>
                </a:lnTo>
                <a:lnTo>
                  <a:pt x="2874276" y="118872"/>
                </a:lnTo>
                <a:lnTo>
                  <a:pt x="2874276" y="80772"/>
                </a:lnTo>
                <a:lnTo>
                  <a:pt x="2849892" y="59436"/>
                </a:lnTo>
                <a:lnTo>
                  <a:pt x="2839224" y="59436"/>
                </a:lnTo>
                <a:lnTo>
                  <a:pt x="2833128" y="62484"/>
                </a:lnTo>
                <a:lnTo>
                  <a:pt x="2827032" y="64008"/>
                </a:lnTo>
                <a:lnTo>
                  <a:pt x="2822460" y="67056"/>
                </a:lnTo>
                <a:lnTo>
                  <a:pt x="2819412" y="70104"/>
                </a:lnTo>
                <a:lnTo>
                  <a:pt x="2816364" y="74676"/>
                </a:lnTo>
                <a:lnTo>
                  <a:pt x="2811792" y="88392"/>
                </a:lnTo>
                <a:lnTo>
                  <a:pt x="2811792" y="94488"/>
                </a:lnTo>
                <a:lnTo>
                  <a:pt x="2816364" y="112776"/>
                </a:lnTo>
                <a:lnTo>
                  <a:pt x="2817888" y="120396"/>
                </a:lnTo>
                <a:lnTo>
                  <a:pt x="2820936" y="128016"/>
                </a:lnTo>
                <a:lnTo>
                  <a:pt x="2823984" y="134112"/>
                </a:lnTo>
                <a:lnTo>
                  <a:pt x="2827032" y="140208"/>
                </a:lnTo>
                <a:lnTo>
                  <a:pt x="2833128" y="149352"/>
                </a:lnTo>
                <a:lnTo>
                  <a:pt x="2837700" y="152400"/>
                </a:lnTo>
                <a:lnTo>
                  <a:pt x="2840748" y="155448"/>
                </a:lnTo>
                <a:lnTo>
                  <a:pt x="2849892" y="158496"/>
                </a:lnTo>
                <a:lnTo>
                  <a:pt x="2860560" y="158496"/>
                </a:lnTo>
                <a:lnTo>
                  <a:pt x="2865132" y="155448"/>
                </a:lnTo>
                <a:lnTo>
                  <a:pt x="2871228" y="153924"/>
                </a:lnTo>
                <a:lnTo>
                  <a:pt x="2874276" y="151892"/>
                </a:lnTo>
                <a:lnTo>
                  <a:pt x="2875800" y="150876"/>
                </a:lnTo>
                <a:lnTo>
                  <a:pt x="2883420" y="143256"/>
                </a:lnTo>
                <a:lnTo>
                  <a:pt x="2886468" y="134112"/>
                </a:lnTo>
                <a:lnTo>
                  <a:pt x="2886468" y="128016"/>
                </a:lnTo>
                <a:lnTo>
                  <a:pt x="2887992" y="123444"/>
                </a:lnTo>
                <a:close/>
              </a:path>
              <a:path w="5222875" h="190500">
                <a:moveTo>
                  <a:pt x="2959620" y="89916"/>
                </a:moveTo>
                <a:lnTo>
                  <a:pt x="2956572" y="77724"/>
                </a:lnTo>
                <a:lnTo>
                  <a:pt x="2953524" y="70104"/>
                </a:lnTo>
                <a:lnTo>
                  <a:pt x="2952000" y="62484"/>
                </a:lnTo>
                <a:lnTo>
                  <a:pt x="2948952" y="56388"/>
                </a:lnTo>
                <a:lnTo>
                  <a:pt x="2947428" y="54102"/>
                </a:lnTo>
                <a:lnTo>
                  <a:pt x="2947428" y="91440"/>
                </a:lnTo>
                <a:lnTo>
                  <a:pt x="2947428" y="108204"/>
                </a:lnTo>
                <a:lnTo>
                  <a:pt x="2945904" y="109728"/>
                </a:lnTo>
                <a:lnTo>
                  <a:pt x="2945904" y="111252"/>
                </a:lnTo>
                <a:lnTo>
                  <a:pt x="2944380" y="114300"/>
                </a:lnTo>
                <a:lnTo>
                  <a:pt x="2941332" y="117348"/>
                </a:lnTo>
                <a:lnTo>
                  <a:pt x="2938284" y="117348"/>
                </a:lnTo>
                <a:lnTo>
                  <a:pt x="2932188" y="120396"/>
                </a:lnTo>
                <a:lnTo>
                  <a:pt x="2926092" y="120396"/>
                </a:lnTo>
                <a:lnTo>
                  <a:pt x="2923044" y="118872"/>
                </a:lnTo>
                <a:lnTo>
                  <a:pt x="2921520" y="118872"/>
                </a:lnTo>
                <a:lnTo>
                  <a:pt x="2915424" y="112776"/>
                </a:lnTo>
                <a:lnTo>
                  <a:pt x="2913900" y="109728"/>
                </a:lnTo>
                <a:lnTo>
                  <a:pt x="2907804" y="100584"/>
                </a:lnTo>
                <a:lnTo>
                  <a:pt x="2906280" y="96012"/>
                </a:lnTo>
                <a:lnTo>
                  <a:pt x="2903232" y="88392"/>
                </a:lnTo>
                <a:lnTo>
                  <a:pt x="2898660" y="74676"/>
                </a:lnTo>
                <a:lnTo>
                  <a:pt x="2898660" y="70104"/>
                </a:lnTo>
                <a:lnTo>
                  <a:pt x="2897136" y="65532"/>
                </a:lnTo>
                <a:lnTo>
                  <a:pt x="2898660" y="60960"/>
                </a:lnTo>
                <a:lnTo>
                  <a:pt x="2898660" y="54864"/>
                </a:lnTo>
                <a:lnTo>
                  <a:pt x="2901708" y="51816"/>
                </a:lnTo>
                <a:lnTo>
                  <a:pt x="2903232" y="48768"/>
                </a:lnTo>
                <a:lnTo>
                  <a:pt x="2912376" y="44196"/>
                </a:lnTo>
                <a:lnTo>
                  <a:pt x="2919996" y="44196"/>
                </a:lnTo>
                <a:lnTo>
                  <a:pt x="2921520" y="45720"/>
                </a:lnTo>
                <a:lnTo>
                  <a:pt x="2923044" y="45720"/>
                </a:lnTo>
                <a:lnTo>
                  <a:pt x="2926092" y="47244"/>
                </a:lnTo>
                <a:lnTo>
                  <a:pt x="2930664" y="51816"/>
                </a:lnTo>
                <a:lnTo>
                  <a:pt x="2938284" y="67056"/>
                </a:lnTo>
                <a:lnTo>
                  <a:pt x="2941332" y="76200"/>
                </a:lnTo>
                <a:lnTo>
                  <a:pt x="2945904" y="85344"/>
                </a:lnTo>
                <a:lnTo>
                  <a:pt x="2945904" y="88392"/>
                </a:lnTo>
                <a:lnTo>
                  <a:pt x="2947428" y="91440"/>
                </a:lnTo>
                <a:lnTo>
                  <a:pt x="2947428" y="54102"/>
                </a:lnTo>
                <a:lnTo>
                  <a:pt x="2945904" y="51816"/>
                </a:lnTo>
                <a:lnTo>
                  <a:pt x="2942856" y="45720"/>
                </a:lnTo>
                <a:lnTo>
                  <a:pt x="2935236" y="38100"/>
                </a:lnTo>
                <a:lnTo>
                  <a:pt x="2930664" y="35052"/>
                </a:lnTo>
                <a:lnTo>
                  <a:pt x="2927616" y="33528"/>
                </a:lnTo>
                <a:lnTo>
                  <a:pt x="2921520" y="33528"/>
                </a:lnTo>
                <a:lnTo>
                  <a:pt x="2916948" y="32004"/>
                </a:lnTo>
                <a:lnTo>
                  <a:pt x="2912376" y="33528"/>
                </a:lnTo>
                <a:lnTo>
                  <a:pt x="2906280" y="35052"/>
                </a:lnTo>
                <a:lnTo>
                  <a:pt x="2900184" y="38100"/>
                </a:lnTo>
                <a:lnTo>
                  <a:pt x="2895612" y="41148"/>
                </a:lnTo>
                <a:lnTo>
                  <a:pt x="2889516" y="47244"/>
                </a:lnTo>
                <a:lnTo>
                  <a:pt x="2887992" y="51816"/>
                </a:lnTo>
                <a:lnTo>
                  <a:pt x="2886468" y="57912"/>
                </a:lnTo>
                <a:lnTo>
                  <a:pt x="2884944" y="62484"/>
                </a:lnTo>
                <a:lnTo>
                  <a:pt x="2884944" y="68580"/>
                </a:lnTo>
                <a:lnTo>
                  <a:pt x="2889516" y="86868"/>
                </a:lnTo>
                <a:lnTo>
                  <a:pt x="2891040" y="94488"/>
                </a:lnTo>
                <a:lnTo>
                  <a:pt x="2894088" y="100584"/>
                </a:lnTo>
                <a:lnTo>
                  <a:pt x="2897136" y="108204"/>
                </a:lnTo>
                <a:lnTo>
                  <a:pt x="2900184" y="112776"/>
                </a:lnTo>
                <a:lnTo>
                  <a:pt x="2903232" y="118872"/>
                </a:lnTo>
                <a:lnTo>
                  <a:pt x="2906280" y="123444"/>
                </a:lnTo>
                <a:lnTo>
                  <a:pt x="2910852" y="126492"/>
                </a:lnTo>
                <a:lnTo>
                  <a:pt x="2913900" y="129540"/>
                </a:lnTo>
                <a:lnTo>
                  <a:pt x="2918472" y="131064"/>
                </a:lnTo>
                <a:lnTo>
                  <a:pt x="2923044" y="131064"/>
                </a:lnTo>
                <a:lnTo>
                  <a:pt x="2927616" y="132588"/>
                </a:lnTo>
                <a:lnTo>
                  <a:pt x="2933712" y="131064"/>
                </a:lnTo>
                <a:lnTo>
                  <a:pt x="2938284" y="129540"/>
                </a:lnTo>
                <a:lnTo>
                  <a:pt x="2944380" y="126492"/>
                </a:lnTo>
                <a:lnTo>
                  <a:pt x="2947428" y="124460"/>
                </a:lnTo>
                <a:lnTo>
                  <a:pt x="2948952" y="123444"/>
                </a:lnTo>
                <a:lnTo>
                  <a:pt x="2956572" y="115824"/>
                </a:lnTo>
                <a:lnTo>
                  <a:pt x="2958096" y="112776"/>
                </a:lnTo>
                <a:lnTo>
                  <a:pt x="2959620" y="106680"/>
                </a:lnTo>
                <a:lnTo>
                  <a:pt x="2959620" y="89916"/>
                </a:lnTo>
                <a:close/>
              </a:path>
              <a:path w="5222875" h="190500">
                <a:moveTo>
                  <a:pt x="3040392" y="88392"/>
                </a:moveTo>
                <a:lnTo>
                  <a:pt x="3038868" y="86868"/>
                </a:lnTo>
                <a:lnTo>
                  <a:pt x="3038868" y="83820"/>
                </a:lnTo>
                <a:lnTo>
                  <a:pt x="3037344" y="83820"/>
                </a:lnTo>
                <a:lnTo>
                  <a:pt x="3037344" y="82296"/>
                </a:lnTo>
                <a:lnTo>
                  <a:pt x="3034296" y="82296"/>
                </a:lnTo>
                <a:lnTo>
                  <a:pt x="3019056" y="88392"/>
                </a:lnTo>
                <a:lnTo>
                  <a:pt x="2990100" y="7620"/>
                </a:lnTo>
                <a:lnTo>
                  <a:pt x="2982480" y="7620"/>
                </a:lnTo>
                <a:lnTo>
                  <a:pt x="2982480" y="9144"/>
                </a:lnTo>
                <a:lnTo>
                  <a:pt x="2979432" y="9144"/>
                </a:lnTo>
                <a:lnTo>
                  <a:pt x="2979432" y="10668"/>
                </a:lnTo>
                <a:lnTo>
                  <a:pt x="2977908" y="10668"/>
                </a:lnTo>
                <a:lnTo>
                  <a:pt x="2962668" y="32004"/>
                </a:lnTo>
                <a:lnTo>
                  <a:pt x="2961144" y="32004"/>
                </a:lnTo>
                <a:lnTo>
                  <a:pt x="2961144" y="36576"/>
                </a:lnTo>
                <a:lnTo>
                  <a:pt x="2962668" y="38100"/>
                </a:lnTo>
                <a:lnTo>
                  <a:pt x="2962668" y="41148"/>
                </a:lnTo>
                <a:lnTo>
                  <a:pt x="2964192" y="41148"/>
                </a:lnTo>
                <a:lnTo>
                  <a:pt x="2964192" y="42672"/>
                </a:lnTo>
                <a:lnTo>
                  <a:pt x="2965716" y="42672"/>
                </a:lnTo>
                <a:lnTo>
                  <a:pt x="2965716" y="41148"/>
                </a:lnTo>
                <a:lnTo>
                  <a:pt x="2967240" y="41148"/>
                </a:lnTo>
                <a:lnTo>
                  <a:pt x="2967240" y="39624"/>
                </a:lnTo>
                <a:lnTo>
                  <a:pt x="2980956" y="22860"/>
                </a:lnTo>
                <a:lnTo>
                  <a:pt x="3006864" y="91440"/>
                </a:lnTo>
                <a:lnTo>
                  <a:pt x="2987052" y="99060"/>
                </a:lnTo>
                <a:lnTo>
                  <a:pt x="2987052" y="100584"/>
                </a:lnTo>
                <a:lnTo>
                  <a:pt x="2985528" y="100584"/>
                </a:lnTo>
                <a:lnTo>
                  <a:pt x="2985528" y="103632"/>
                </a:lnTo>
                <a:lnTo>
                  <a:pt x="2987052" y="103632"/>
                </a:lnTo>
                <a:lnTo>
                  <a:pt x="2987052" y="106680"/>
                </a:lnTo>
                <a:lnTo>
                  <a:pt x="2988576" y="108204"/>
                </a:lnTo>
                <a:lnTo>
                  <a:pt x="2991624" y="108204"/>
                </a:lnTo>
                <a:lnTo>
                  <a:pt x="3006864" y="102793"/>
                </a:lnTo>
                <a:lnTo>
                  <a:pt x="3038868" y="91440"/>
                </a:lnTo>
                <a:lnTo>
                  <a:pt x="3038868" y="89916"/>
                </a:lnTo>
                <a:lnTo>
                  <a:pt x="3040392" y="89916"/>
                </a:lnTo>
                <a:lnTo>
                  <a:pt x="3040392" y="88392"/>
                </a:lnTo>
                <a:close/>
              </a:path>
              <a:path w="5222875" h="190500">
                <a:moveTo>
                  <a:pt x="3368306" y="169164"/>
                </a:moveTo>
                <a:lnTo>
                  <a:pt x="3367036" y="167640"/>
                </a:lnTo>
                <a:lnTo>
                  <a:pt x="3367036" y="163068"/>
                </a:lnTo>
                <a:lnTo>
                  <a:pt x="3365766" y="163068"/>
                </a:lnTo>
                <a:lnTo>
                  <a:pt x="3365766" y="161544"/>
                </a:lnTo>
                <a:lnTo>
                  <a:pt x="3363226" y="161544"/>
                </a:lnTo>
                <a:lnTo>
                  <a:pt x="3322586" y="175260"/>
                </a:lnTo>
                <a:lnTo>
                  <a:pt x="3330206" y="160401"/>
                </a:lnTo>
                <a:lnTo>
                  <a:pt x="3332746" y="155448"/>
                </a:lnTo>
                <a:lnTo>
                  <a:pt x="3335286" y="147828"/>
                </a:lnTo>
                <a:lnTo>
                  <a:pt x="3337826" y="141732"/>
                </a:lnTo>
                <a:lnTo>
                  <a:pt x="3340366" y="137160"/>
                </a:lnTo>
                <a:lnTo>
                  <a:pt x="3341636" y="131064"/>
                </a:lnTo>
                <a:lnTo>
                  <a:pt x="3342906" y="126492"/>
                </a:lnTo>
                <a:lnTo>
                  <a:pt x="3342906" y="112776"/>
                </a:lnTo>
                <a:lnTo>
                  <a:pt x="3341636" y="109728"/>
                </a:lnTo>
                <a:lnTo>
                  <a:pt x="3341636" y="106680"/>
                </a:lnTo>
                <a:lnTo>
                  <a:pt x="3335286" y="94488"/>
                </a:lnTo>
                <a:lnTo>
                  <a:pt x="3330206" y="89916"/>
                </a:lnTo>
                <a:lnTo>
                  <a:pt x="3327666" y="89916"/>
                </a:lnTo>
                <a:lnTo>
                  <a:pt x="3321316" y="86868"/>
                </a:lnTo>
                <a:lnTo>
                  <a:pt x="3313696" y="86868"/>
                </a:lnTo>
                <a:lnTo>
                  <a:pt x="3304806" y="89916"/>
                </a:lnTo>
                <a:lnTo>
                  <a:pt x="3303536" y="89916"/>
                </a:lnTo>
                <a:lnTo>
                  <a:pt x="3297186" y="92964"/>
                </a:lnTo>
                <a:lnTo>
                  <a:pt x="3294646" y="96012"/>
                </a:lnTo>
                <a:lnTo>
                  <a:pt x="3290836" y="97536"/>
                </a:lnTo>
                <a:lnTo>
                  <a:pt x="3288296" y="100584"/>
                </a:lnTo>
                <a:lnTo>
                  <a:pt x="3288296" y="102108"/>
                </a:lnTo>
                <a:lnTo>
                  <a:pt x="3285756" y="105156"/>
                </a:lnTo>
                <a:lnTo>
                  <a:pt x="3285756" y="111252"/>
                </a:lnTo>
                <a:lnTo>
                  <a:pt x="3287026" y="112776"/>
                </a:lnTo>
                <a:lnTo>
                  <a:pt x="3287026" y="114300"/>
                </a:lnTo>
                <a:lnTo>
                  <a:pt x="3288296" y="115824"/>
                </a:lnTo>
                <a:lnTo>
                  <a:pt x="3289566" y="115824"/>
                </a:lnTo>
                <a:lnTo>
                  <a:pt x="3302266" y="103632"/>
                </a:lnTo>
                <a:lnTo>
                  <a:pt x="3311156" y="99060"/>
                </a:lnTo>
                <a:lnTo>
                  <a:pt x="3317506" y="99060"/>
                </a:lnTo>
                <a:lnTo>
                  <a:pt x="3318776" y="100584"/>
                </a:lnTo>
                <a:lnTo>
                  <a:pt x="3321316" y="100584"/>
                </a:lnTo>
                <a:lnTo>
                  <a:pt x="3326396" y="105156"/>
                </a:lnTo>
                <a:lnTo>
                  <a:pt x="3326396" y="106680"/>
                </a:lnTo>
                <a:lnTo>
                  <a:pt x="3328936" y="109728"/>
                </a:lnTo>
                <a:lnTo>
                  <a:pt x="3328936" y="114300"/>
                </a:lnTo>
                <a:lnTo>
                  <a:pt x="3330206" y="117348"/>
                </a:lnTo>
                <a:lnTo>
                  <a:pt x="3330206" y="128016"/>
                </a:lnTo>
                <a:lnTo>
                  <a:pt x="3327666" y="137160"/>
                </a:lnTo>
                <a:lnTo>
                  <a:pt x="3326396" y="140208"/>
                </a:lnTo>
                <a:lnTo>
                  <a:pt x="3325126" y="146304"/>
                </a:lnTo>
                <a:lnTo>
                  <a:pt x="3321316" y="152400"/>
                </a:lnTo>
                <a:lnTo>
                  <a:pt x="3311156" y="176784"/>
                </a:lnTo>
                <a:lnTo>
                  <a:pt x="3311156" y="178308"/>
                </a:lnTo>
                <a:lnTo>
                  <a:pt x="3309886" y="178308"/>
                </a:lnTo>
                <a:lnTo>
                  <a:pt x="3309886" y="184404"/>
                </a:lnTo>
                <a:lnTo>
                  <a:pt x="3311156" y="184404"/>
                </a:lnTo>
                <a:lnTo>
                  <a:pt x="3311156" y="187452"/>
                </a:lnTo>
                <a:lnTo>
                  <a:pt x="3312426" y="187452"/>
                </a:lnTo>
                <a:lnTo>
                  <a:pt x="3312426" y="188976"/>
                </a:lnTo>
                <a:lnTo>
                  <a:pt x="3313696" y="190500"/>
                </a:lnTo>
                <a:lnTo>
                  <a:pt x="3314966" y="190500"/>
                </a:lnTo>
                <a:lnTo>
                  <a:pt x="3314966" y="188976"/>
                </a:lnTo>
                <a:lnTo>
                  <a:pt x="3317506" y="188976"/>
                </a:lnTo>
                <a:lnTo>
                  <a:pt x="3322586" y="187045"/>
                </a:lnTo>
                <a:lnTo>
                  <a:pt x="3365766" y="170688"/>
                </a:lnTo>
                <a:lnTo>
                  <a:pt x="3367036" y="170688"/>
                </a:lnTo>
                <a:lnTo>
                  <a:pt x="3367036" y="169164"/>
                </a:lnTo>
                <a:lnTo>
                  <a:pt x="3368306" y="169164"/>
                </a:lnTo>
                <a:close/>
              </a:path>
              <a:path w="5222875" h="190500">
                <a:moveTo>
                  <a:pt x="3434346" y="117348"/>
                </a:moveTo>
                <a:lnTo>
                  <a:pt x="3433076" y="111252"/>
                </a:lnTo>
                <a:lnTo>
                  <a:pt x="3431806" y="103632"/>
                </a:lnTo>
                <a:lnTo>
                  <a:pt x="3427996" y="97536"/>
                </a:lnTo>
                <a:lnTo>
                  <a:pt x="3425456" y="89916"/>
                </a:lnTo>
                <a:lnTo>
                  <a:pt x="3424186" y="83820"/>
                </a:lnTo>
                <a:lnTo>
                  <a:pt x="3421646" y="79756"/>
                </a:lnTo>
                <a:lnTo>
                  <a:pt x="3421646" y="118872"/>
                </a:lnTo>
                <a:lnTo>
                  <a:pt x="3421646" y="134112"/>
                </a:lnTo>
                <a:lnTo>
                  <a:pt x="3420376" y="135636"/>
                </a:lnTo>
                <a:lnTo>
                  <a:pt x="3420376" y="138684"/>
                </a:lnTo>
                <a:lnTo>
                  <a:pt x="3416566" y="143256"/>
                </a:lnTo>
                <a:lnTo>
                  <a:pt x="3410216" y="146304"/>
                </a:lnTo>
                <a:lnTo>
                  <a:pt x="3406406" y="146304"/>
                </a:lnTo>
                <a:lnTo>
                  <a:pt x="3403866" y="147828"/>
                </a:lnTo>
                <a:lnTo>
                  <a:pt x="3401326" y="146304"/>
                </a:lnTo>
                <a:lnTo>
                  <a:pt x="3397516" y="146304"/>
                </a:lnTo>
                <a:lnTo>
                  <a:pt x="3393706" y="141732"/>
                </a:lnTo>
                <a:lnTo>
                  <a:pt x="3389896" y="140208"/>
                </a:lnTo>
                <a:lnTo>
                  <a:pt x="3388626" y="137160"/>
                </a:lnTo>
                <a:lnTo>
                  <a:pt x="3382276" y="128016"/>
                </a:lnTo>
                <a:lnTo>
                  <a:pt x="3381006" y="121920"/>
                </a:lnTo>
                <a:lnTo>
                  <a:pt x="3375926" y="109728"/>
                </a:lnTo>
                <a:lnTo>
                  <a:pt x="3373386" y="100584"/>
                </a:lnTo>
                <a:lnTo>
                  <a:pt x="3373386" y="96012"/>
                </a:lnTo>
                <a:lnTo>
                  <a:pt x="3372116" y="91440"/>
                </a:lnTo>
                <a:lnTo>
                  <a:pt x="3372116" y="88392"/>
                </a:lnTo>
                <a:lnTo>
                  <a:pt x="3373386" y="83820"/>
                </a:lnTo>
                <a:lnTo>
                  <a:pt x="3373386" y="80772"/>
                </a:lnTo>
                <a:lnTo>
                  <a:pt x="3374656" y="77724"/>
                </a:lnTo>
                <a:lnTo>
                  <a:pt x="3378466" y="76200"/>
                </a:lnTo>
                <a:lnTo>
                  <a:pt x="3381006" y="73152"/>
                </a:lnTo>
                <a:lnTo>
                  <a:pt x="3383546" y="71628"/>
                </a:lnTo>
                <a:lnTo>
                  <a:pt x="3387356" y="71628"/>
                </a:lnTo>
                <a:lnTo>
                  <a:pt x="3388626" y="70104"/>
                </a:lnTo>
                <a:lnTo>
                  <a:pt x="3393706" y="70104"/>
                </a:lnTo>
                <a:lnTo>
                  <a:pt x="3394976" y="71628"/>
                </a:lnTo>
                <a:lnTo>
                  <a:pt x="3396246" y="71628"/>
                </a:lnTo>
                <a:lnTo>
                  <a:pt x="3397516" y="73152"/>
                </a:lnTo>
                <a:lnTo>
                  <a:pt x="3401326" y="73152"/>
                </a:lnTo>
                <a:lnTo>
                  <a:pt x="3403866" y="76200"/>
                </a:lnTo>
                <a:lnTo>
                  <a:pt x="3406406" y="82296"/>
                </a:lnTo>
                <a:lnTo>
                  <a:pt x="3408946" y="83820"/>
                </a:lnTo>
                <a:lnTo>
                  <a:pt x="3411486" y="89916"/>
                </a:lnTo>
                <a:lnTo>
                  <a:pt x="3412756" y="94488"/>
                </a:lnTo>
                <a:lnTo>
                  <a:pt x="3414026" y="97536"/>
                </a:lnTo>
                <a:lnTo>
                  <a:pt x="3416566" y="102108"/>
                </a:lnTo>
                <a:lnTo>
                  <a:pt x="3417836" y="105156"/>
                </a:lnTo>
                <a:lnTo>
                  <a:pt x="3419106" y="109728"/>
                </a:lnTo>
                <a:lnTo>
                  <a:pt x="3420376" y="112776"/>
                </a:lnTo>
                <a:lnTo>
                  <a:pt x="3420376" y="115824"/>
                </a:lnTo>
                <a:lnTo>
                  <a:pt x="3421646" y="118872"/>
                </a:lnTo>
                <a:lnTo>
                  <a:pt x="3421646" y="79756"/>
                </a:lnTo>
                <a:lnTo>
                  <a:pt x="3420376" y="77724"/>
                </a:lnTo>
                <a:lnTo>
                  <a:pt x="3417836" y="73152"/>
                </a:lnTo>
                <a:lnTo>
                  <a:pt x="3410216" y="65532"/>
                </a:lnTo>
                <a:lnTo>
                  <a:pt x="3405136" y="62484"/>
                </a:lnTo>
                <a:lnTo>
                  <a:pt x="3396246" y="59436"/>
                </a:lnTo>
                <a:lnTo>
                  <a:pt x="3387356" y="59436"/>
                </a:lnTo>
                <a:lnTo>
                  <a:pt x="3381006" y="62484"/>
                </a:lnTo>
                <a:lnTo>
                  <a:pt x="3374656" y="64008"/>
                </a:lnTo>
                <a:lnTo>
                  <a:pt x="3367036" y="70104"/>
                </a:lnTo>
                <a:lnTo>
                  <a:pt x="3364496" y="74676"/>
                </a:lnTo>
                <a:lnTo>
                  <a:pt x="3359416" y="88392"/>
                </a:lnTo>
                <a:lnTo>
                  <a:pt x="3359416" y="94488"/>
                </a:lnTo>
                <a:lnTo>
                  <a:pt x="3364496" y="112776"/>
                </a:lnTo>
                <a:lnTo>
                  <a:pt x="3365766" y="120396"/>
                </a:lnTo>
                <a:lnTo>
                  <a:pt x="3368306" y="128016"/>
                </a:lnTo>
                <a:lnTo>
                  <a:pt x="3372116" y="135331"/>
                </a:lnTo>
                <a:lnTo>
                  <a:pt x="3374656" y="140208"/>
                </a:lnTo>
                <a:lnTo>
                  <a:pt x="3381006" y="149352"/>
                </a:lnTo>
                <a:lnTo>
                  <a:pt x="3386086" y="152400"/>
                </a:lnTo>
                <a:lnTo>
                  <a:pt x="3388626" y="155448"/>
                </a:lnTo>
                <a:lnTo>
                  <a:pt x="3397516" y="158496"/>
                </a:lnTo>
                <a:lnTo>
                  <a:pt x="3408946" y="158496"/>
                </a:lnTo>
                <a:lnTo>
                  <a:pt x="3412756" y="155448"/>
                </a:lnTo>
                <a:lnTo>
                  <a:pt x="3419106" y="153924"/>
                </a:lnTo>
                <a:lnTo>
                  <a:pt x="3421646" y="152400"/>
                </a:lnTo>
                <a:lnTo>
                  <a:pt x="3424186" y="150876"/>
                </a:lnTo>
                <a:lnTo>
                  <a:pt x="3426726" y="146304"/>
                </a:lnTo>
                <a:lnTo>
                  <a:pt x="3431806" y="143256"/>
                </a:lnTo>
                <a:lnTo>
                  <a:pt x="3434346" y="134112"/>
                </a:lnTo>
                <a:lnTo>
                  <a:pt x="3434346" y="117348"/>
                </a:lnTo>
                <a:close/>
              </a:path>
              <a:path w="5222875" h="190500">
                <a:moveTo>
                  <a:pt x="3508006" y="89916"/>
                </a:moveTo>
                <a:lnTo>
                  <a:pt x="3504196" y="77724"/>
                </a:lnTo>
                <a:lnTo>
                  <a:pt x="3501656" y="70104"/>
                </a:lnTo>
                <a:lnTo>
                  <a:pt x="3497846" y="62484"/>
                </a:lnTo>
                <a:lnTo>
                  <a:pt x="3496576" y="56388"/>
                </a:lnTo>
                <a:lnTo>
                  <a:pt x="3495306" y="54864"/>
                </a:lnTo>
                <a:lnTo>
                  <a:pt x="3495306" y="94488"/>
                </a:lnTo>
                <a:lnTo>
                  <a:pt x="3495306" y="108204"/>
                </a:lnTo>
                <a:lnTo>
                  <a:pt x="3492766" y="111252"/>
                </a:lnTo>
                <a:lnTo>
                  <a:pt x="3492766" y="114300"/>
                </a:lnTo>
                <a:lnTo>
                  <a:pt x="3487686" y="117348"/>
                </a:lnTo>
                <a:lnTo>
                  <a:pt x="3486416" y="117348"/>
                </a:lnTo>
                <a:lnTo>
                  <a:pt x="3480066" y="120396"/>
                </a:lnTo>
                <a:lnTo>
                  <a:pt x="3473716" y="120396"/>
                </a:lnTo>
                <a:lnTo>
                  <a:pt x="3471176" y="118872"/>
                </a:lnTo>
                <a:lnTo>
                  <a:pt x="3469906" y="118872"/>
                </a:lnTo>
                <a:lnTo>
                  <a:pt x="3463556" y="112776"/>
                </a:lnTo>
                <a:lnTo>
                  <a:pt x="3462286" y="109728"/>
                </a:lnTo>
                <a:lnTo>
                  <a:pt x="3455936" y="100584"/>
                </a:lnTo>
                <a:lnTo>
                  <a:pt x="3454666" y="96012"/>
                </a:lnTo>
                <a:lnTo>
                  <a:pt x="3450856" y="88392"/>
                </a:lnTo>
                <a:lnTo>
                  <a:pt x="3447046" y="74676"/>
                </a:lnTo>
                <a:lnTo>
                  <a:pt x="3447046" y="70104"/>
                </a:lnTo>
                <a:lnTo>
                  <a:pt x="3444506" y="65532"/>
                </a:lnTo>
                <a:lnTo>
                  <a:pt x="3444506" y="60960"/>
                </a:lnTo>
                <a:lnTo>
                  <a:pt x="3447046" y="57912"/>
                </a:lnTo>
                <a:lnTo>
                  <a:pt x="3447046" y="54864"/>
                </a:lnTo>
                <a:lnTo>
                  <a:pt x="3448316" y="51816"/>
                </a:lnTo>
                <a:lnTo>
                  <a:pt x="3452126" y="47244"/>
                </a:lnTo>
                <a:lnTo>
                  <a:pt x="3457206" y="45720"/>
                </a:lnTo>
                <a:lnTo>
                  <a:pt x="3459746" y="44196"/>
                </a:lnTo>
                <a:lnTo>
                  <a:pt x="3467366" y="44196"/>
                </a:lnTo>
                <a:lnTo>
                  <a:pt x="3469906" y="45720"/>
                </a:lnTo>
                <a:lnTo>
                  <a:pt x="3471176" y="45720"/>
                </a:lnTo>
                <a:lnTo>
                  <a:pt x="3472446" y="47244"/>
                </a:lnTo>
                <a:lnTo>
                  <a:pt x="3474986" y="48768"/>
                </a:lnTo>
                <a:lnTo>
                  <a:pt x="3478796" y="51816"/>
                </a:lnTo>
                <a:lnTo>
                  <a:pt x="3486416" y="67056"/>
                </a:lnTo>
                <a:lnTo>
                  <a:pt x="3488956" y="76200"/>
                </a:lnTo>
                <a:lnTo>
                  <a:pt x="3492766" y="82296"/>
                </a:lnTo>
                <a:lnTo>
                  <a:pt x="3492766" y="85344"/>
                </a:lnTo>
                <a:lnTo>
                  <a:pt x="3494036" y="88392"/>
                </a:lnTo>
                <a:lnTo>
                  <a:pt x="3494036" y="91440"/>
                </a:lnTo>
                <a:lnTo>
                  <a:pt x="3495306" y="94488"/>
                </a:lnTo>
                <a:lnTo>
                  <a:pt x="3495306" y="54864"/>
                </a:lnTo>
                <a:lnTo>
                  <a:pt x="3492766" y="51816"/>
                </a:lnTo>
                <a:lnTo>
                  <a:pt x="3488956" y="45720"/>
                </a:lnTo>
                <a:lnTo>
                  <a:pt x="3486416" y="41148"/>
                </a:lnTo>
                <a:lnTo>
                  <a:pt x="3478796" y="35052"/>
                </a:lnTo>
                <a:lnTo>
                  <a:pt x="3473716" y="33528"/>
                </a:lnTo>
                <a:lnTo>
                  <a:pt x="3469906" y="33528"/>
                </a:lnTo>
                <a:lnTo>
                  <a:pt x="3464826" y="32004"/>
                </a:lnTo>
                <a:lnTo>
                  <a:pt x="3434346" y="57912"/>
                </a:lnTo>
                <a:lnTo>
                  <a:pt x="3433076" y="62484"/>
                </a:lnTo>
                <a:lnTo>
                  <a:pt x="3433076" y="68580"/>
                </a:lnTo>
                <a:lnTo>
                  <a:pt x="3434346" y="74676"/>
                </a:lnTo>
                <a:lnTo>
                  <a:pt x="3434346" y="80772"/>
                </a:lnTo>
                <a:lnTo>
                  <a:pt x="3436886" y="86868"/>
                </a:lnTo>
                <a:lnTo>
                  <a:pt x="3439426" y="94488"/>
                </a:lnTo>
                <a:lnTo>
                  <a:pt x="3441966" y="100584"/>
                </a:lnTo>
                <a:lnTo>
                  <a:pt x="3444506" y="108204"/>
                </a:lnTo>
                <a:lnTo>
                  <a:pt x="3448316" y="112776"/>
                </a:lnTo>
                <a:lnTo>
                  <a:pt x="3450856" y="118872"/>
                </a:lnTo>
                <a:lnTo>
                  <a:pt x="3454666" y="123444"/>
                </a:lnTo>
                <a:lnTo>
                  <a:pt x="3462286" y="129540"/>
                </a:lnTo>
                <a:lnTo>
                  <a:pt x="3466096" y="131064"/>
                </a:lnTo>
                <a:lnTo>
                  <a:pt x="3471176" y="131064"/>
                </a:lnTo>
                <a:lnTo>
                  <a:pt x="3474986" y="132588"/>
                </a:lnTo>
                <a:lnTo>
                  <a:pt x="3480066" y="131064"/>
                </a:lnTo>
                <a:lnTo>
                  <a:pt x="3486416" y="129540"/>
                </a:lnTo>
                <a:lnTo>
                  <a:pt x="3492766" y="126492"/>
                </a:lnTo>
                <a:lnTo>
                  <a:pt x="3495306" y="124460"/>
                </a:lnTo>
                <a:lnTo>
                  <a:pt x="3496576" y="123444"/>
                </a:lnTo>
                <a:lnTo>
                  <a:pt x="3504196" y="115824"/>
                </a:lnTo>
                <a:lnTo>
                  <a:pt x="3508006" y="106680"/>
                </a:lnTo>
                <a:lnTo>
                  <a:pt x="3508006" y="89916"/>
                </a:lnTo>
                <a:close/>
              </a:path>
              <a:path w="5222875" h="190500">
                <a:moveTo>
                  <a:pt x="3580396" y="73152"/>
                </a:moveTo>
                <a:lnTo>
                  <a:pt x="3579126" y="68580"/>
                </a:lnTo>
                <a:lnTo>
                  <a:pt x="3577856" y="65532"/>
                </a:lnTo>
                <a:lnTo>
                  <a:pt x="3577856" y="62484"/>
                </a:lnTo>
                <a:lnTo>
                  <a:pt x="3576586" y="59436"/>
                </a:lnTo>
                <a:lnTo>
                  <a:pt x="3572776" y="57912"/>
                </a:lnTo>
                <a:lnTo>
                  <a:pt x="3571506" y="54864"/>
                </a:lnTo>
                <a:lnTo>
                  <a:pt x="3570236" y="53340"/>
                </a:lnTo>
                <a:lnTo>
                  <a:pt x="3566426" y="51816"/>
                </a:lnTo>
                <a:lnTo>
                  <a:pt x="3563886" y="51816"/>
                </a:lnTo>
                <a:lnTo>
                  <a:pt x="3561346" y="50292"/>
                </a:lnTo>
                <a:lnTo>
                  <a:pt x="3551186" y="50292"/>
                </a:lnTo>
                <a:lnTo>
                  <a:pt x="3548646" y="51816"/>
                </a:lnTo>
                <a:lnTo>
                  <a:pt x="3548646" y="50292"/>
                </a:lnTo>
                <a:lnTo>
                  <a:pt x="3551186" y="48768"/>
                </a:lnTo>
                <a:lnTo>
                  <a:pt x="3556266" y="44196"/>
                </a:lnTo>
                <a:lnTo>
                  <a:pt x="3558806" y="38100"/>
                </a:lnTo>
                <a:lnTo>
                  <a:pt x="3558806" y="25908"/>
                </a:lnTo>
                <a:lnTo>
                  <a:pt x="3553726" y="13716"/>
                </a:lnTo>
                <a:lnTo>
                  <a:pt x="3551186" y="12192"/>
                </a:lnTo>
                <a:lnTo>
                  <a:pt x="3542296" y="7620"/>
                </a:lnTo>
                <a:lnTo>
                  <a:pt x="3528326" y="7620"/>
                </a:lnTo>
                <a:lnTo>
                  <a:pt x="3520706" y="10668"/>
                </a:lnTo>
                <a:lnTo>
                  <a:pt x="3519436" y="12192"/>
                </a:lnTo>
                <a:lnTo>
                  <a:pt x="3513086" y="15240"/>
                </a:lnTo>
                <a:lnTo>
                  <a:pt x="3505466" y="22860"/>
                </a:lnTo>
                <a:lnTo>
                  <a:pt x="3505466" y="24384"/>
                </a:lnTo>
                <a:lnTo>
                  <a:pt x="3504196" y="24384"/>
                </a:lnTo>
                <a:lnTo>
                  <a:pt x="3504196" y="32004"/>
                </a:lnTo>
                <a:lnTo>
                  <a:pt x="3505466" y="33528"/>
                </a:lnTo>
                <a:lnTo>
                  <a:pt x="3505466" y="35052"/>
                </a:lnTo>
                <a:lnTo>
                  <a:pt x="3509276" y="35052"/>
                </a:lnTo>
                <a:lnTo>
                  <a:pt x="3510546" y="33528"/>
                </a:lnTo>
                <a:lnTo>
                  <a:pt x="3510546" y="32004"/>
                </a:lnTo>
                <a:lnTo>
                  <a:pt x="3518166" y="24384"/>
                </a:lnTo>
                <a:lnTo>
                  <a:pt x="3525786" y="19812"/>
                </a:lnTo>
                <a:lnTo>
                  <a:pt x="3538486" y="19812"/>
                </a:lnTo>
                <a:lnTo>
                  <a:pt x="3546106" y="27432"/>
                </a:lnTo>
                <a:lnTo>
                  <a:pt x="3546106" y="28956"/>
                </a:lnTo>
                <a:lnTo>
                  <a:pt x="3547376" y="32004"/>
                </a:lnTo>
                <a:lnTo>
                  <a:pt x="3547376" y="38100"/>
                </a:lnTo>
                <a:lnTo>
                  <a:pt x="3546106" y="41148"/>
                </a:lnTo>
                <a:lnTo>
                  <a:pt x="3546106" y="42672"/>
                </a:lnTo>
                <a:lnTo>
                  <a:pt x="3542296" y="47244"/>
                </a:lnTo>
                <a:lnTo>
                  <a:pt x="3539756" y="48768"/>
                </a:lnTo>
                <a:lnTo>
                  <a:pt x="3538486" y="50292"/>
                </a:lnTo>
                <a:lnTo>
                  <a:pt x="3532136" y="53340"/>
                </a:lnTo>
                <a:lnTo>
                  <a:pt x="3524516" y="56388"/>
                </a:lnTo>
                <a:lnTo>
                  <a:pt x="3523246" y="56388"/>
                </a:lnTo>
                <a:lnTo>
                  <a:pt x="3523246" y="62484"/>
                </a:lnTo>
                <a:lnTo>
                  <a:pt x="3524516" y="64008"/>
                </a:lnTo>
                <a:lnTo>
                  <a:pt x="3524516" y="65532"/>
                </a:lnTo>
                <a:lnTo>
                  <a:pt x="3527056" y="65532"/>
                </a:lnTo>
                <a:lnTo>
                  <a:pt x="3541026" y="60960"/>
                </a:lnTo>
                <a:lnTo>
                  <a:pt x="3543566" y="59436"/>
                </a:lnTo>
                <a:lnTo>
                  <a:pt x="3547376" y="59436"/>
                </a:lnTo>
                <a:lnTo>
                  <a:pt x="3548646" y="59436"/>
                </a:lnTo>
                <a:lnTo>
                  <a:pt x="3553726" y="59436"/>
                </a:lnTo>
                <a:lnTo>
                  <a:pt x="3556266" y="60960"/>
                </a:lnTo>
                <a:lnTo>
                  <a:pt x="3557536" y="60960"/>
                </a:lnTo>
                <a:lnTo>
                  <a:pt x="3561346" y="62484"/>
                </a:lnTo>
                <a:lnTo>
                  <a:pt x="3563886" y="65532"/>
                </a:lnTo>
                <a:lnTo>
                  <a:pt x="3565156" y="68580"/>
                </a:lnTo>
                <a:lnTo>
                  <a:pt x="3566426" y="70104"/>
                </a:lnTo>
                <a:lnTo>
                  <a:pt x="3566426" y="82296"/>
                </a:lnTo>
                <a:lnTo>
                  <a:pt x="3563886" y="85344"/>
                </a:lnTo>
                <a:lnTo>
                  <a:pt x="3562616" y="88392"/>
                </a:lnTo>
                <a:lnTo>
                  <a:pt x="3558806" y="91440"/>
                </a:lnTo>
                <a:lnTo>
                  <a:pt x="3556266" y="92964"/>
                </a:lnTo>
                <a:lnTo>
                  <a:pt x="3553726" y="92964"/>
                </a:lnTo>
                <a:lnTo>
                  <a:pt x="3547376" y="96012"/>
                </a:lnTo>
                <a:lnTo>
                  <a:pt x="3530866" y="96012"/>
                </a:lnTo>
                <a:lnTo>
                  <a:pt x="3528326" y="94488"/>
                </a:lnTo>
                <a:lnTo>
                  <a:pt x="3527056" y="94488"/>
                </a:lnTo>
                <a:lnTo>
                  <a:pt x="3525786" y="96012"/>
                </a:lnTo>
                <a:lnTo>
                  <a:pt x="3525786" y="99060"/>
                </a:lnTo>
                <a:lnTo>
                  <a:pt x="3527056" y="100584"/>
                </a:lnTo>
                <a:lnTo>
                  <a:pt x="3527056" y="102108"/>
                </a:lnTo>
                <a:lnTo>
                  <a:pt x="3528326" y="103632"/>
                </a:lnTo>
                <a:lnTo>
                  <a:pt x="3528326" y="105156"/>
                </a:lnTo>
                <a:lnTo>
                  <a:pt x="3530866" y="105156"/>
                </a:lnTo>
                <a:lnTo>
                  <a:pt x="3530866" y="106680"/>
                </a:lnTo>
                <a:lnTo>
                  <a:pt x="3547376" y="106680"/>
                </a:lnTo>
                <a:lnTo>
                  <a:pt x="3549916" y="105156"/>
                </a:lnTo>
                <a:lnTo>
                  <a:pt x="3553726" y="105156"/>
                </a:lnTo>
                <a:lnTo>
                  <a:pt x="3556266" y="103632"/>
                </a:lnTo>
                <a:lnTo>
                  <a:pt x="3561346" y="102108"/>
                </a:lnTo>
                <a:lnTo>
                  <a:pt x="3565156" y="99060"/>
                </a:lnTo>
                <a:lnTo>
                  <a:pt x="3566426" y="98552"/>
                </a:lnTo>
                <a:lnTo>
                  <a:pt x="3568966" y="97536"/>
                </a:lnTo>
                <a:lnTo>
                  <a:pt x="3572776" y="94488"/>
                </a:lnTo>
                <a:lnTo>
                  <a:pt x="3574046" y="91440"/>
                </a:lnTo>
                <a:lnTo>
                  <a:pt x="3577856" y="88392"/>
                </a:lnTo>
                <a:lnTo>
                  <a:pt x="3579126" y="83820"/>
                </a:lnTo>
                <a:lnTo>
                  <a:pt x="3579126" y="80772"/>
                </a:lnTo>
                <a:lnTo>
                  <a:pt x="3580396" y="77724"/>
                </a:lnTo>
                <a:lnTo>
                  <a:pt x="3580396" y="73152"/>
                </a:lnTo>
                <a:close/>
              </a:path>
              <a:path w="5222875" h="190500">
                <a:moveTo>
                  <a:pt x="3915676" y="164592"/>
                </a:moveTo>
                <a:lnTo>
                  <a:pt x="3914406" y="163068"/>
                </a:lnTo>
                <a:lnTo>
                  <a:pt x="3914406" y="161544"/>
                </a:lnTo>
                <a:lnTo>
                  <a:pt x="3911866" y="161544"/>
                </a:lnTo>
                <a:lnTo>
                  <a:pt x="3871226" y="175260"/>
                </a:lnTo>
                <a:lnTo>
                  <a:pt x="3878846" y="160401"/>
                </a:lnTo>
                <a:lnTo>
                  <a:pt x="3881386" y="155448"/>
                </a:lnTo>
                <a:lnTo>
                  <a:pt x="3883926" y="147828"/>
                </a:lnTo>
                <a:lnTo>
                  <a:pt x="3886466" y="141732"/>
                </a:lnTo>
                <a:lnTo>
                  <a:pt x="3889006" y="137160"/>
                </a:lnTo>
                <a:lnTo>
                  <a:pt x="3890276" y="131064"/>
                </a:lnTo>
                <a:lnTo>
                  <a:pt x="3890276" y="126492"/>
                </a:lnTo>
                <a:lnTo>
                  <a:pt x="3891546" y="123444"/>
                </a:lnTo>
                <a:lnTo>
                  <a:pt x="3891546" y="112776"/>
                </a:lnTo>
                <a:lnTo>
                  <a:pt x="3890276" y="109728"/>
                </a:lnTo>
                <a:lnTo>
                  <a:pt x="3890276" y="106680"/>
                </a:lnTo>
                <a:lnTo>
                  <a:pt x="3883926" y="94488"/>
                </a:lnTo>
                <a:lnTo>
                  <a:pt x="3881386" y="92964"/>
                </a:lnTo>
                <a:lnTo>
                  <a:pt x="3878846" y="89916"/>
                </a:lnTo>
                <a:lnTo>
                  <a:pt x="3876306" y="89916"/>
                </a:lnTo>
                <a:lnTo>
                  <a:pt x="3869956" y="86868"/>
                </a:lnTo>
                <a:lnTo>
                  <a:pt x="3862336" y="86868"/>
                </a:lnTo>
                <a:lnTo>
                  <a:pt x="3853446" y="89916"/>
                </a:lnTo>
                <a:lnTo>
                  <a:pt x="3852176" y="89916"/>
                </a:lnTo>
                <a:lnTo>
                  <a:pt x="3845826" y="92964"/>
                </a:lnTo>
                <a:lnTo>
                  <a:pt x="3843286" y="96012"/>
                </a:lnTo>
                <a:lnTo>
                  <a:pt x="3839476" y="97536"/>
                </a:lnTo>
                <a:lnTo>
                  <a:pt x="3836936" y="100584"/>
                </a:lnTo>
                <a:lnTo>
                  <a:pt x="3836936" y="102108"/>
                </a:lnTo>
                <a:lnTo>
                  <a:pt x="3834396" y="105156"/>
                </a:lnTo>
                <a:lnTo>
                  <a:pt x="3834396" y="112776"/>
                </a:lnTo>
                <a:lnTo>
                  <a:pt x="3835666" y="112776"/>
                </a:lnTo>
                <a:lnTo>
                  <a:pt x="3835666" y="114300"/>
                </a:lnTo>
                <a:lnTo>
                  <a:pt x="3836936" y="115824"/>
                </a:lnTo>
                <a:lnTo>
                  <a:pt x="3838206" y="115824"/>
                </a:lnTo>
                <a:lnTo>
                  <a:pt x="3844556" y="109728"/>
                </a:lnTo>
                <a:lnTo>
                  <a:pt x="3844556" y="108204"/>
                </a:lnTo>
                <a:lnTo>
                  <a:pt x="3847096" y="106680"/>
                </a:lnTo>
                <a:lnTo>
                  <a:pt x="3850906" y="103632"/>
                </a:lnTo>
                <a:lnTo>
                  <a:pt x="3859796" y="99060"/>
                </a:lnTo>
                <a:lnTo>
                  <a:pt x="3866146" y="99060"/>
                </a:lnTo>
                <a:lnTo>
                  <a:pt x="3867416" y="100584"/>
                </a:lnTo>
                <a:lnTo>
                  <a:pt x="3868686" y="100584"/>
                </a:lnTo>
                <a:lnTo>
                  <a:pt x="3873766" y="103632"/>
                </a:lnTo>
                <a:lnTo>
                  <a:pt x="3873766" y="105156"/>
                </a:lnTo>
                <a:lnTo>
                  <a:pt x="3876306" y="108204"/>
                </a:lnTo>
                <a:lnTo>
                  <a:pt x="3876306" y="109728"/>
                </a:lnTo>
                <a:lnTo>
                  <a:pt x="3877576" y="111252"/>
                </a:lnTo>
                <a:lnTo>
                  <a:pt x="3877576" y="114300"/>
                </a:lnTo>
                <a:lnTo>
                  <a:pt x="3878846" y="117348"/>
                </a:lnTo>
                <a:lnTo>
                  <a:pt x="3878846" y="124968"/>
                </a:lnTo>
                <a:lnTo>
                  <a:pt x="3877576" y="128016"/>
                </a:lnTo>
                <a:lnTo>
                  <a:pt x="3877576" y="132588"/>
                </a:lnTo>
                <a:lnTo>
                  <a:pt x="3876306" y="137160"/>
                </a:lnTo>
                <a:lnTo>
                  <a:pt x="3875036" y="140208"/>
                </a:lnTo>
                <a:lnTo>
                  <a:pt x="3873766" y="146304"/>
                </a:lnTo>
                <a:lnTo>
                  <a:pt x="3869956" y="152400"/>
                </a:lnTo>
                <a:lnTo>
                  <a:pt x="3859796" y="176784"/>
                </a:lnTo>
                <a:lnTo>
                  <a:pt x="3859796" y="178308"/>
                </a:lnTo>
                <a:lnTo>
                  <a:pt x="3858526" y="178308"/>
                </a:lnTo>
                <a:lnTo>
                  <a:pt x="3858526" y="184404"/>
                </a:lnTo>
                <a:lnTo>
                  <a:pt x="3859796" y="185928"/>
                </a:lnTo>
                <a:lnTo>
                  <a:pt x="3859796" y="187452"/>
                </a:lnTo>
                <a:lnTo>
                  <a:pt x="3862336" y="190500"/>
                </a:lnTo>
                <a:lnTo>
                  <a:pt x="3863606" y="190500"/>
                </a:lnTo>
                <a:lnTo>
                  <a:pt x="3863606" y="188976"/>
                </a:lnTo>
                <a:lnTo>
                  <a:pt x="3866146" y="188976"/>
                </a:lnTo>
                <a:lnTo>
                  <a:pt x="3871226" y="187045"/>
                </a:lnTo>
                <a:lnTo>
                  <a:pt x="3914406" y="170688"/>
                </a:lnTo>
                <a:lnTo>
                  <a:pt x="3915676" y="170688"/>
                </a:lnTo>
                <a:lnTo>
                  <a:pt x="3915676" y="164592"/>
                </a:lnTo>
                <a:close/>
              </a:path>
              <a:path w="5222875" h="190500">
                <a:moveTo>
                  <a:pt x="3982986" y="117348"/>
                </a:moveTo>
                <a:lnTo>
                  <a:pt x="3981716" y="111252"/>
                </a:lnTo>
                <a:lnTo>
                  <a:pt x="3980446" y="103632"/>
                </a:lnTo>
                <a:lnTo>
                  <a:pt x="3976636" y="97536"/>
                </a:lnTo>
                <a:lnTo>
                  <a:pt x="3974096" y="89916"/>
                </a:lnTo>
                <a:lnTo>
                  <a:pt x="3970286" y="82600"/>
                </a:lnTo>
                <a:lnTo>
                  <a:pt x="3970286" y="121920"/>
                </a:lnTo>
                <a:lnTo>
                  <a:pt x="3970286" y="134112"/>
                </a:lnTo>
                <a:lnTo>
                  <a:pt x="3969016" y="135636"/>
                </a:lnTo>
                <a:lnTo>
                  <a:pt x="3967746" y="138684"/>
                </a:lnTo>
                <a:lnTo>
                  <a:pt x="3967746" y="140208"/>
                </a:lnTo>
                <a:lnTo>
                  <a:pt x="3966476" y="141732"/>
                </a:lnTo>
                <a:lnTo>
                  <a:pt x="3962666" y="143256"/>
                </a:lnTo>
                <a:lnTo>
                  <a:pt x="3961396" y="144780"/>
                </a:lnTo>
                <a:lnTo>
                  <a:pt x="3958856" y="146304"/>
                </a:lnTo>
                <a:lnTo>
                  <a:pt x="3955046" y="146304"/>
                </a:lnTo>
                <a:lnTo>
                  <a:pt x="3952506" y="147828"/>
                </a:lnTo>
                <a:lnTo>
                  <a:pt x="3949966" y="146304"/>
                </a:lnTo>
                <a:lnTo>
                  <a:pt x="3946156" y="146304"/>
                </a:lnTo>
                <a:lnTo>
                  <a:pt x="3942346" y="141732"/>
                </a:lnTo>
                <a:lnTo>
                  <a:pt x="3938536" y="140208"/>
                </a:lnTo>
                <a:lnTo>
                  <a:pt x="3935996" y="137160"/>
                </a:lnTo>
                <a:lnTo>
                  <a:pt x="3934726" y="132588"/>
                </a:lnTo>
                <a:lnTo>
                  <a:pt x="3930916" y="128016"/>
                </a:lnTo>
                <a:lnTo>
                  <a:pt x="3929646" y="121920"/>
                </a:lnTo>
                <a:lnTo>
                  <a:pt x="3924566" y="109728"/>
                </a:lnTo>
                <a:lnTo>
                  <a:pt x="3920756" y="96012"/>
                </a:lnTo>
                <a:lnTo>
                  <a:pt x="3920756" y="88392"/>
                </a:lnTo>
                <a:lnTo>
                  <a:pt x="3922026" y="83820"/>
                </a:lnTo>
                <a:lnTo>
                  <a:pt x="3922026" y="80772"/>
                </a:lnTo>
                <a:lnTo>
                  <a:pt x="3923296" y="77724"/>
                </a:lnTo>
                <a:lnTo>
                  <a:pt x="3927106" y="76200"/>
                </a:lnTo>
                <a:lnTo>
                  <a:pt x="3928376" y="73152"/>
                </a:lnTo>
                <a:lnTo>
                  <a:pt x="3932186" y="71628"/>
                </a:lnTo>
                <a:lnTo>
                  <a:pt x="3934726" y="71628"/>
                </a:lnTo>
                <a:lnTo>
                  <a:pt x="3937266" y="70104"/>
                </a:lnTo>
                <a:lnTo>
                  <a:pt x="3942346" y="70104"/>
                </a:lnTo>
                <a:lnTo>
                  <a:pt x="3943616" y="71628"/>
                </a:lnTo>
                <a:lnTo>
                  <a:pt x="3944886" y="71628"/>
                </a:lnTo>
                <a:lnTo>
                  <a:pt x="3946156" y="73152"/>
                </a:lnTo>
                <a:lnTo>
                  <a:pt x="3947426" y="73152"/>
                </a:lnTo>
                <a:lnTo>
                  <a:pt x="3951236" y="74676"/>
                </a:lnTo>
                <a:lnTo>
                  <a:pt x="3952506" y="76200"/>
                </a:lnTo>
                <a:lnTo>
                  <a:pt x="3955046" y="82296"/>
                </a:lnTo>
                <a:lnTo>
                  <a:pt x="3957586" y="83820"/>
                </a:lnTo>
                <a:lnTo>
                  <a:pt x="3960126" y="89916"/>
                </a:lnTo>
                <a:lnTo>
                  <a:pt x="3961396" y="94488"/>
                </a:lnTo>
                <a:lnTo>
                  <a:pt x="3962666" y="97536"/>
                </a:lnTo>
                <a:lnTo>
                  <a:pt x="3965206" y="102108"/>
                </a:lnTo>
                <a:lnTo>
                  <a:pt x="3966476" y="105156"/>
                </a:lnTo>
                <a:lnTo>
                  <a:pt x="3967746" y="109728"/>
                </a:lnTo>
                <a:lnTo>
                  <a:pt x="3967746" y="112776"/>
                </a:lnTo>
                <a:lnTo>
                  <a:pt x="3969016" y="115824"/>
                </a:lnTo>
                <a:lnTo>
                  <a:pt x="3969016" y="118872"/>
                </a:lnTo>
                <a:lnTo>
                  <a:pt x="3970286" y="121920"/>
                </a:lnTo>
                <a:lnTo>
                  <a:pt x="3970286" y="82600"/>
                </a:lnTo>
                <a:lnTo>
                  <a:pt x="3944886" y="59436"/>
                </a:lnTo>
                <a:lnTo>
                  <a:pt x="3935996" y="59436"/>
                </a:lnTo>
                <a:lnTo>
                  <a:pt x="3929646" y="62484"/>
                </a:lnTo>
                <a:lnTo>
                  <a:pt x="3923296" y="64008"/>
                </a:lnTo>
                <a:lnTo>
                  <a:pt x="3915676" y="70104"/>
                </a:lnTo>
                <a:lnTo>
                  <a:pt x="3909326" y="79248"/>
                </a:lnTo>
                <a:lnTo>
                  <a:pt x="3909326" y="83820"/>
                </a:lnTo>
                <a:lnTo>
                  <a:pt x="3908056" y="88392"/>
                </a:lnTo>
                <a:lnTo>
                  <a:pt x="3908056" y="94488"/>
                </a:lnTo>
                <a:lnTo>
                  <a:pt x="3909326" y="100584"/>
                </a:lnTo>
                <a:lnTo>
                  <a:pt x="3909326" y="106680"/>
                </a:lnTo>
                <a:lnTo>
                  <a:pt x="3913136" y="112776"/>
                </a:lnTo>
                <a:lnTo>
                  <a:pt x="3914406" y="120396"/>
                </a:lnTo>
                <a:lnTo>
                  <a:pt x="3916946" y="128016"/>
                </a:lnTo>
                <a:lnTo>
                  <a:pt x="3920756" y="135331"/>
                </a:lnTo>
                <a:lnTo>
                  <a:pt x="3923296" y="140208"/>
                </a:lnTo>
                <a:lnTo>
                  <a:pt x="3929646" y="149352"/>
                </a:lnTo>
                <a:lnTo>
                  <a:pt x="3934726" y="152400"/>
                </a:lnTo>
                <a:lnTo>
                  <a:pt x="3937266" y="155448"/>
                </a:lnTo>
                <a:lnTo>
                  <a:pt x="3946156" y="158496"/>
                </a:lnTo>
                <a:lnTo>
                  <a:pt x="3955046" y="158496"/>
                </a:lnTo>
                <a:lnTo>
                  <a:pt x="3961396" y="155448"/>
                </a:lnTo>
                <a:lnTo>
                  <a:pt x="3967746" y="153924"/>
                </a:lnTo>
                <a:lnTo>
                  <a:pt x="3970286" y="152400"/>
                </a:lnTo>
                <a:lnTo>
                  <a:pt x="3972826" y="150876"/>
                </a:lnTo>
                <a:lnTo>
                  <a:pt x="3975366" y="146304"/>
                </a:lnTo>
                <a:lnTo>
                  <a:pt x="3981716" y="138684"/>
                </a:lnTo>
                <a:lnTo>
                  <a:pt x="3982986" y="134112"/>
                </a:lnTo>
                <a:lnTo>
                  <a:pt x="3982986" y="117348"/>
                </a:lnTo>
                <a:close/>
              </a:path>
              <a:path w="5222875" h="190500">
                <a:moveTo>
                  <a:pt x="4056646" y="89916"/>
                </a:moveTo>
                <a:lnTo>
                  <a:pt x="4052836" y="77724"/>
                </a:lnTo>
                <a:lnTo>
                  <a:pt x="4050296" y="70104"/>
                </a:lnTo>
                <a:lnTo>
                  <a:pt x="4046486" y="62484"/>
                </a:lnTo>
                <a:lnTo>
                  <a:pt x="4043946" y="56388"/>
                </a:lnTo>
                <a:lnTo>
                  <a:pt x="4043946" y="94488"/>
                </a:lnTo>
                <a:lnTo>
                  <a:pt x="4043946" y="105156"/>
                </a:lnTo>
                <a:lnTo>
                  <a:pt x="4042676" y="108204"/>
                </a:lnTo>
                <a:lnTo>
                  <a:pt x="4042676" y="109728"/>
                </a:lnTo>
                <a:lnTo>
                  <a:pt x="4041406" y="111252"/>
                </a:lnTo>
                <a:lnTo>
                  <a:pt x="4041406" y="114300"/>
                </a:lnTo>
                <a:lnTo>
                  <a:pt x="4037596" y="115824"/>
                </a:lnTo>
                <a:lnTo>
                  <a:pt x="4036326" y="117348"/>
                </a:lnTo>
                <a:lnTo>
                  <a:pt x="4035056" y="117348"/>
                </a:lnTo>
                <a:lnTo>
                  <a:pt x="4028706" y="120396"/>
                </a:lnTo>
                <a:lnTo>
                  <a:pt x="4022356" y="120396"/>
                </a:lnTo>
                <a:lnTo>
                  <a:pt x="4019816" y="118872"/>
                </a:lnTo>
                <a:lnTo>
                  <a:pt x="4016006" y="118872"/>
                </a:lnTo>
                <a:lnTo>
                  <a:pt x="4014736" y="115824"/>
                </a:lnTo>
                <a:lnTo>
                  <a:pt x="4008386" y="109728"/>
                </a:lnTo>
                <a:lnTo>
                  <a:pt x="4007116" y="105156"/>
                </a:lnTo>
                <a:lnTo>
                  <a:pt x="4004576" y="100584"/>
                </a:lnTo>
                <a:lnTo>
                  <a:pt x="4003306" y="96012"/>
                </a:lnTo>
                <a:lnTo>
                  <a:pt x="3999496" y="88392"/>
                </a:lnTo>
                <a:lnTo>
                  <a:pt x="3993146" y="70104"/>
                </a:lnTo>
                <a:lnTo>
                  <a:pt x="3993146" y="57912"/>
                </a:lnTo>
                <a:lnTo>
                  <a:pt x="3998226" y="48768"/>
                </a:lnTo>
                <a:lnTo>
                  <a:pt x="4000766" y="47244"/>
                </a:lnTo>
                <a:lnTo>
                  <a:pt x="4005846" y="45720"/>
                </a:lnTo>
                <a:lnTo>
                  <a:pt x="4007116" y="44196"/>
                </a:lnTo>
                <a:lnTo>
                  <a:pt x="4016006" y="44196"/>
                </a:lnTo>
                <a:lnTo>
                  <a:pt x="4018546" y="45720"/>
                </a:lnTo>
                <a:lnTo>
                  <a:pt x="4019816" y="45720"/>
                </a:lnTo>
                <a:lnTo>
                  <a:pt x="4022356" y="48768"/>
                </a:lnTo>
                <a:lnTo>
                  <a:pt x="4026166" y="50292"/>
                </a:lnTo>
                <a:lnTo>
                  <a:pt x="4027436" y="51816"/>
                </a:lnTo>
                <a:lnTo>
                  <a:pt x="4035056" y="67056"/>
                </a:lnTo>
                <a:lnTo>
                  <a:pt x="4037596" y="76200"/>
                </a:lnTo>
                <a:lnTo>
                  <a:pt x="4041406" y="82296"/>
                </a:lnTo>
                <a:lnTo>
                  <a:pt x="4041406" y="85344"/>
                </a:lnTo>
                <a:lnTo>
                  <a:pt x="4042676" y="88392"/>
                </a:lnTo>
                <a:lnTo>
                  <a:pt x="4042676" y="91440"/>
                </a:lnTo>
                <a:lnTo>
                  <a:pt x="4043946" y="94488"/>
                </a:lnTo>
                <a:lnTo>
                  <a:pt x="4043946" y="56388"/>
                </a:lnTo>
                <a:lnTo>
                  <a:pt x="4041406" y="51816"/>
                </a:lnTo>
                <a:lnTo>
                  <a:pt x="4037596" y="45720"/>
                </a:lnTo>
                <a:lnTo>
                  <a:pt x="4035056" y="41148"/>
                </a:lnTo>
                <a:lnTo>
                  <a:pt x="4027436" y="35052"/>
                </a:lnTo>
                <a:lnTo>
                  <a:pt x="4022356" y="33528"/>
                </a:lnTo>
                <a:lnTo>
                  <a:pt x="4018546" y="33528"/>
                </a:lnTo>
                <a:lnTo>
                  <a:pt x="4013466" y="32004"/>
                </a:lnTo>
                <a:lnTo>
                  <a:pt x="3982986" y="51816"/>
                </a:lnTo>
                <a:lnTo>
                  <a:pt x="3982986" y="57912"/>
                </a:lnTo>
                <a:lnTo>
                  <a:pt x="3981716" y="62484"/>
                </a:lnTo>
                <a:lnTo>
                  <a:pt x="3981716" y="68580"/>
                </a:lnTo>
                <a:lnTo>
                  <a:pt x="3982986" y="74676"/>
                </a:lnTo>
                <a:lnTo>
                  <a:pt x="3982986" y="80772"/>
                </a:lnTo>
                <a:lnTo>
                  <a:pt x="3984256" y="86868"/>
                </a:lnTo>
                <a:lnTo>
                  <a:pt x="3988066" y="94488"/>
                </a:lnTo>
                <a:lnTo>
                  <a:pt x="3990606" y="100584"/>
                </a:lnTo>
                <a:lnTo>
                  <a:pt x="3993146" y="108204"/>
                </a:lnTo>
                <a:lnTo>
                  <a:pt x="3996956" y="112776"/>
                </a:lnTo>
                <a:lnTo>
                  <a:pt x="3999496" y="118872"/>
                </a:lnTo>
                <a:lnTo>
                  <a:pt x="4003306" y="123444"/>
                </a:lnTo>
                <a:lnTo>
                  <a:pt x="4010926" y="129540"/>
                </a:lnTo>
                <a:lnTo>
                  <a:pt x="4014736" y="131064"/>
                </a:lnTo>
                <a:lnTo>
                  <a:pt x="4019816" y="131064"/>
                </a:lnTo>
                <a:lnTo>
                  <a:pt x="4023626" y="132588"/>
                </a:lnTo>
                <a:lnTo>
                  <a:pt x="4028706" y="131064"/>
                </a:lnTo>
                <a:lnTo>
                  <a:pt x="4035056" y="129540"/>
                </a:lnTo>
                <a:lnTo>
                  <a:pt x="4041406" y="126492"/>
                </a:lnTo>
                <a:lnTo>
                  <a:pt x="4043946" y="124460"/>
                </a:lnTo>
                <a:lnTo>
                  <a:pt x="4049026" y="120396"/>
                </a:lnTo>
                <a:lnTo>
                  <a:pt x="4051566" y="115824"/>
                </a:lnTo>
                <a:lnTo>
                  <a:pt x="4054106" y="112776"/>
                </a:lnTo>
                <a:lnTo>
                  <a:pt x="4056646" y="106680"/>
                </a:lnTo>
                <a:lnTo>
                  <a:pt x="4056646" y="89916"/>
                </a:lnTo>
                <a:close/>
              </a:path>
              <a:path w="5222875" h="190500">
                <a:moveTo>
                  <a:pt x="4127766" y="67056"/>
                </a:moveTo>
                <a:lnTo>
                  <a:pt x="4126496" y="60960"/>
                </a:lnTo>
                <a:lnTo>
                  <a:pt x="4125226" y="57912"/>
                </a:lnTo>
                <a:lnTo>
                  <a:pt x="4121416" y="54864"/>
                </a:lnTo>
                <a:lnTo>
                  <a:pt x="4120146" y="51816"/>
                </a:lnTo>
                <a:lnTo>
                  <a:pt x="4117606" y="48768"/>
                </a:lnTo>
                <a:lnTo>
                  <a:pt x="4107446" y="44196"/>
                </a:lnTo>
                <a:lnTo>
                  <a:pt x="4090936" y="44196"/>
                </a:lnTo>
                <a:lnTo>
                  <a:pt x="4087126" y="47244"/>
                </a:lnTo>
                <a:lnTo>
                  <a:pt x="4083316" y="47244"/>
                </a:lnTo>
                <a:lnTo>
                  <a:pt x="4082046" y="48768"/>
                </a:lnTo>
                <a:lnTo>
                  <a:pt x="4079506" y="48768"/>
                </a:lnTo>
                <a:lnTo>
                  <a:pt x="4076966" y="50292"/>
                </a:lnTo>
                <a:lnTo>
                  <a:pt x="4075696" y="50292"/>
                </a:lnTo>
                <a:lnTo>
                  <a:pt x="4066806" y="25908"/>
                </a:lnTo>
                <a:lnTo>
                  <a:pt x="4098556" y="13716"/>
                </a:lnTo>
                <a:lnTo>
                  <a:pt x="4099826" y="13716"/>
                </a:lnTo>
                <a:lnTo>
                  <a:pt x="4099826" y="7620"/>
                </a:lnTo>
                <a:lnTo>
                  <a:pt x="4098556" y="6096"/>
                </a:lnTo>
                <a:lnTo>
                  <a:pt x="4098556" y="4572"/>
                </a:lnTo>
                <a:lnTo>
                  <a:pt x="4097286" y="4572"/>
                </a:lnTo>
                <a:lnTo>
                  <a:pt x="4097286" y="3048"/>
                </a:lnTo>
                <a:lnTo>
                  <a:pt x="4096016" y="3048"/>
                </a:lnTo>
                <a:lnTo>
                  <a:pt x="4054106" y="18288"/>
                </a:lnTo>
                <a:lnTo>
                  <a:pt x="4052836" y="18288"/>
                </a:lnTo>
                <a:lnTo>
                  <a:pt x="4052836" y="19812"/>
                </a:lnTo>
                <a:lnTo>
                  <a:pt x="4051566" y="21336"/>
                </a:lnTo>
                <a:lnTo>
                  <a:pt x="4051566" y="22860"/>
                </a:lnTo>
                <a:lnTo>
                  <a:pt x="4052836" y="24384"/>
                </a:lnTo>
                <a:lnTo>
                  <a:pt x="4065536" y="60960"/>
                </a:lnTo>
                <a:lnTo>
                  <a:pt x="4066806" y="62484"/>
                </a:lnTo>
                <a:lnTo>
                  <a:pt x="4066806" y="64008"/>
                </a:lnTo>
                <a:lnTo>
                  <a:pt x="4071886" y="64008"/>
                </a:lnTo>
                <a:lnTo>
                  <a:pt x="4073156" y="62484"/>
                </a:lnTo>
                <a:lnTo>
                  <a:pt x="4074426" y="62484"/>
                </a:lnTo>
                <a:lnTo>
                  <a:pt x="4076966" y="60960"/>
                </a:lnTo>
                <a:lnTo>
                  <a:pt x="4079506" y="60960"/>
                </a:lnTo>
                <a:lnTo>
                  <a:pt x="4080776" y="59436"/>
                </a:lnTo>
                <a:lnTo>
                  <a:pt x="4083316" y="57912"/>
                </a:lnTo>
                <a:lnTo>
                  <a:pt x="4088396" y="56388"/>
                </a:lnTo>
                <a:lnTo>
                  <a:pt x="4090936" y="56388"/>
                </a:lnTo>
                <a:lnTo>
                  <a:pt x="4094746" y="54864"/>
                </a:lnTo>
                <a:lnTo>
                  <a:pt x="4099826" y="54864"/>
                </a:lnTo>
                <a:lnTo>
                  <a:pt x="4103636" y="56388"/>
                </a:lnTo>
                <a:lnTo>
                  <a:pt x="4104906" y="56388"/>
                </a:lnTo>
                <a:lnTo>
                  <a:pt x="4107446" y="57912"/>
                </a:lnTo>
                <a:lnTo>
                  <a:pt x="4112526" y="64008"/>
                </a:lnTo>
                <a:lnTo>
                  <a:pt x="4113796" y="67056"/>
                </a:lnTo>
                <a:lnTo>
                  <a:pt x="4113796" y="70104"/>
                </a:lnTo>
                <a:lnTo>
                  <a:pt x="4115066" y="74676"/>
                </a:lnTo>
                <a:lnTo>
                  <a:pt x="4115066" y="76200"/>
                </a:lnTo>
                <a:lnTo>
                  <a:pt x="4113796" y="79248"/>
                </a:lnTo>
                <a:lnTo>
                  <a:pt x="4113796" y="82296"/>
                </a:lnTo>
                <a:lnTo>
                  <a:pt x="4112526" y="83820"/>
                </a:lnTo>
                <a:lnTo>
                  <a:pt x="4111256" y="86868"/>
                </a:lnTo>
                <a:lnTo>
                  <a:pt x="4107446" y="89916"/>
                </a:lnTo>
                <a:lnTo>
                  <a:pt x="4096016" y="96012"/>
                </a:lnTo>
                <a:lnTo>
                  <a:pt x="4092206" y="96012"/>
                </a:lnTo>
                <a:lnTo>
                  <a:pt x="4089666" y="97536"/>
                </a:lnTo>
                <a:lnTo>
                  <a:pt x="4079506" y="97536"/>
                </a:lnTo>
                <a:lnTo>
                  <a:pt x="4079506" y="96012"/>
                </a:lnTo>
                <a:lnTo>
                  <a:pt x="4075696" y="96012"/>
                </a:lnTo>
                <a:lnTo>
                  <a:pt x="4075696" y="97536"/>
                </a:lnTo>
                <a:lnTo>
                  <a:pt x="4074426" y="97536"/>
                </a:lnTo>
                <a:lnTo>
                  <a:pt x="4074426" y="100584"/>
                </a:lnTo>
                <a:lnTo>
                  <a:pt x="4075696" y="100584"/>
                </a:lnTo>
                <a:lnTo>
                  <a:pt x="4075696" y="103632"/>
                </a:lnTo>
                <a:lnTo>
                  <a:pt x="4076966" y="105156"/>
                </a:lnTo>
                <a:lnTo>
                  <a:pt x="4076966" y="106680"/>
                </a:lnTo>
                <a:lnTo>
                  <a:pt x="4079506" y="106680"/>
                </a:lnTo>
                <a:lnTo>
                  <a:pt x="4080776" y="108204"/>
                </a:lnTo>
                <a:lnTo>
                  <a:pt x="4089666" y="108204"/>
                </a:lnTo>
                <a:lnTo>
                  <a:pt x="4092206" y="106680"/>
                </a:lnTo>
                <a:lnTo>
                  <a:pt x="4097286" y="106680"/>
                </a:lnTo>
                <a:lnTo>
                  <a:pt x="4103636" y="103632"/>
                </a:lnTo>
                <a:lnTo>
                  <a:pt x="4112526" y="100584"/>
                </a:lnTo>
                <a:lnTo>
                  <a:pt x="4115066" y="97536"/>
                </a:lnTo>
                <a:lnTo>
                  <a:pt x="4127766" y="79248"/>
                </a:lnTo>
                <a:lnTo>
                  <a:pt x="4127766" y="67056"/>
                </a:lnTo>
                <a:close/>
              </a:path>
              <a:path w="5222875" h="190500">
                <a:moveTo>
                  <a:pt x="4464316" y="164592"/>
                </a:moveTo>
                <a:lnTo>
                  <a:pt x="4463046" y="163068"/>
                </a:lnTo>
                <a:lnTo>
                  <a:pt x="4463046" y="161544"/>
                </a:lnTo>
                <a:lnTo>
                  <a:pt x="4460506" y="161544"/>
                </a:lnTo>
                <a:lnTo>
                  <a:pt x="4419866" y="175260"/>
                </a:lnTo>
                <a:lnTo>
                  <a:pt x="4427486" y="160401"/>
                </a:lnTo>
                <a:lnTo>
                  <a:pt x="4430026" y="155448"/>
                </a:lnTo>
                <a:lnTo>
                  <a:pt x="4432566" y="147828"/>
                </a:lnTo>
                <a:lnTo>
                  <a:pt x="4435106" y="141732"/>
                </a:lnTo>
                <a:lnTo>
                  <a:pt x="4437646" y="137160"/>
                </a:lnTo>
                <a:lnTo>
                  <a:pt x="4438916" y="131064"/>
                </a:lnTo>
                <a:lnTo>
                  <a:pt x="4438916" y="126492"/>
                </a:lnTo>
                <a:lnTo>
                  <a:pt x="4440186" y="123444"/>
                </a:lnTo>
                <a:lnTo>
                  <a:pt x="4440186" y="112776"/>
                </a:lnTo>
                <a:lnTo>
                  <a:pt x="4438916" y="109728"/>
                </a:lnTo>
                <a:lnTo>
                  <a:pt x="4438916" y="106680"/>
                </a:lnTo>
                <a:lnTo>
                  <a:pt x="4432566" y="94488"/>
                </a:lnTo>
                <a:lnTo>
                  <a:pt x="4430026" y="92964"/>
                </a:lnTo>
                <a:lnTo>
                  <a:pt x="4427486" y="89916"/>
                </a:lnTo>
                <a:lnTo>
                  <a:pt x="4424946" y="89916"/>
                </a:lnTo>
                <a:lnTo>
                  <a:pt x="4418596" y="86868"/>
                </a:lnTo>
                <a:lnTo>
                  <a:pt x="4410976" y="86868"/>
                </a:lnTo>
                <a:lnTo>
                  <a:pt x="4402086" y="89916"/>
                </a:lnTo>
                <a:lnTo>
                  <a:pt x="4399546" y="89916"/>
                </a:lnTo>
                <a:lnTo>
                  <a:pt x="4394466" y="92964"/>
                </a:lnTo>
                <a:lnTo>
                  <a:pt x="4393196" y="94488"/>
                </a:lnTo>
                <a:lnTo>
                  <a:pt x="4389386" y="96012"/>
                </a:lnTo>
                <a:lnTo>
                  <a:pt x="4384306" y="102108"/>
                </a:lnTo>
                <a:lnTo>
                  <a:pt x="4384306" y="103632"/>
                </a:lnTo>
                <a:lnTo>
                  <a:pt x="4383036" y="105156"/>
                </a:lnTo>
                <a:lnTo>
                  <a:pt x="4383036" y="112776"/>
                </a:lnTo>
                <a:lnTo>
                  <a:pt x="4384306" y="112776"/>
                </a:lnTo>
                <a:lnTo>
                  <a:pt x="4384306" y="115824"/>
                </a:lnTo>
                <a:lnTo>
                  <a:pt x="4386846" y="115824"/>
                </a:lnTo>
                <a:lnTo>
                  <a:pt x="4391926" y="111252"/>
                </a:lnTo>
                <a:lnTo>
                  <a:pt x="4391926" y="109728"/>
                </a:lnTo>
                <a:lnTo>
                  <a:pt x="4393196" y="108204"/>
                </a:lnTo>
                <a:lnTo>
                  <a:pt x="4395736" y="106680"/>
                </a:lnTo>
                <a:lnTo>
                  <a:pt x="4399546" y="103632"/>
                </a:lnTo>
                <a:lnTo>
                  <a:pt x="4407166" y="99060"/>
                </a:lnTo>
                <a:lnTo>
                  <a:pt x="4414786" y="99060"/>
                </a:lnTo>
                <a:lnTo>
                  <a:pt x="4416056" y="100584"/>
                </a:lnTo>
                <a:lnTo>
                  <a:pt x="4417326" y="100584"/>
                </a:lnTo>
                <a:lnTo>
                  <a:pt x="4424946" y="108204"/>
                </a:lnTo>
                <a:lnTo>
                  <a:pt x="4424946" y="109728"/>
                </a:lnTo>
                <a:lnTo>
                  <a:pt x="4426216" y="111252"/>
                </a:lnTo>
                <a:lnTo>
                  <a:pt x="4426216" y="117348"/>
                </a:lnTo>
                <a:lnTo>
                  <a:pt x="4427486" y="118872"/>
                </a:lnTo>
                <a:lnTo>
                  <a:pt x="4427486" y="124968"/>
                </a:lnTo>
                <a:lnTo>
                  <a:pt x="4426216" y="128016"/>
                </a:lnTo>
                <a:lnTo>
                  <a:pt x="4426216" y="132588"/>
                </a:lnTo>
                <a:lnTo>
                  <a:pt x="4424946" y="137160"/>
                </a:lnTo>
                <a:lnTo>
                  <a:pt x="4423676" y="140208"/>
                </a:lnTo>
                <a:lnTo>
                  <a:pt x="4422406" y="146304"/>
                </a:lnTo>
                <a:lnTo>
                  <a:pt x="4418596" y="152400"/>
                </a:lnTo>
                <a:lnTo>
                  <a:pt x="4408436" y="176784"/>
                </a:lnTo>
                <a:lnTo>
                  <a:pt x="4407166" y="178308"/>
                </a:lnTo>
                <a:lnTo>
                  <a:pt x="4407166" y="184404"/>
                </a:lnTo>
                <a:lnTo>
                  <a:pt x="4408436" y="185928"/>
                </a:lnTo>
                <a:lnTo>
                  <a:pt x="4408436" y="187452"/>
                </a:lnTo>
                <a:lnTo>
                  <a:pt x="4410976" y="190500"/>
                </a:lnTo>
                <a:lnTo>
                  <a:pt x="4412246" y="190500"/>
                </a:lnTo>
                <a:lnTo>
                  <a:pt x="4412246" y="188976"/>
                </a:lnTo>
                <a:lnTo>
                  <a:pt x="4419866" y="186232"/>
                </a:lnTo>
                <a:lnTo>
                  <a:pt x="4463046" y="170688"/>
                </a:lnTo>
                <a:lnTo>
                  <a:pt x="4464316" y="170688"/>
                </a:lnTo>
                <a:lnTo>
                  <a:pt x="4464316" y="164592"/>
                </a:lnTo>
                <a:close/>
              </a:path>
              <a:path w="5222875" h="190500">
                <a:moveTo>
                  <a:pt x="4531626" y="117348"/>
                </a:moveTo>
                <a:lnTo>
                  <a:pt x="4530356" y="111252"/>
                </a:lnTo>
                <a:lnTo>
                  <a:pt x="4529086" y="103632"/>
                </a:lnTo>
                <a:lnTo>
                  <a:pt x="4525276" y="97536"/>
                </a:lnTo>
                <a:lnTo>
                  <a:pt x="4522736" y="89916"/>
                </a:lnTo>
                <a:lnTo>
                  <a:pt x="4518926" y="82600"/>
                </a:lnTo>
                <a:lnTo>
                  <a:pt x="4518926" y="121920"/>
                </a:lnTo>
                <a:lnTo>
                  <a:pt x="4518926" y="132588"/>
                </a:lnTo>
                <a:lnTo>
                  <a:pt x="4517656" y="134112"/>
                </a:lnTo>
                <a:lnTo>
                  <a:pt x="4517656" y="135636"/>
                </a:lnTo>
                <a:lnTo>
                  <a:pt x="4516386" y="138684"/>
                </a:lnTo>
                <a:lnTo>
                  <a:pt x="4510036" y="144780"/>
                </a:lnTo>
                <a:lnTo>
                  <a:pt x="4507496" y="146304"/>
                </a:lnTo>
                <a:lnTo>
                  <a:pt x="4503686" y="146304"/>
                </a:lnTo>
                <a:lnTo>
                  <a:pt x="4501146" y="147828"/>
                </a:lnTo>
                <a:lnTo>
                  <a:pt x="4498606" y="146304"/>
                </a:lnTo>
                <a:lnTo>
                  <a:pt x="4494796" y="146304"/>
                </a:lnTo>
                <a:lnTo>
                  <a:pt x="4492256" y="144780"/>
                </a:lnTo>
                <a:lnTo>
                  <a:pt x="4490986" y="141732"/>
                </a:lnTo>
                <a:lnTo>
                  <a:pt x="4487176" y="140208"/>
                </a:lnTo>
                <a:lnTo>
                  <a:pt x="4484636" y="137160"/>
                </a:lnTo>
                <a:lnTo>
                  <a:pt x="4483366" y="132588"/>
                </a:lnTo>
                <a:lnTo>
                  <a:pt x="4479556" y="128016"/>
                </a:lnTo>
                <a:lnTo>
                  <a:pt x="4478286" y="121920"/>
                </a:lnTo>
                <a:lnTo>
                  <a:pt x="4473206" y="109728"/>
                </a:lnTo>
                <a:lnTo>
                  <a:pt x="4469396" y="96012"/>
                </a:lnTo>
                <a:lnTo>
                  <a:pt x="4469396" y="83820"/>
                </a:lnTo>
                <a:lnTo>
                  <a:pt x="4471936" y="77724"/>
                </a:lnTo>
                <a:lnTo>
                  <a:pt x="4477016" y="73152"/>
                </a:lnTo>
                <a:lnTo>
                  <a:pt x="4480826" y="71628"/>
                </a:lnTo>
                <a:lnTo>
                  <a:pt x="4483366" y="71628"/>
                </a:lnTo>
                <a:lnTo>
                  <a:pt x="4485906" y="70104"/>
                </a:lnTo>
                <a:lnTo>
                  <a:pt x="4488446" y="70104"/>
                </a:lnTo>
                <a:lnTo>
                  <a:pt x="4492256" y="71628"/>
                </a:lnTo>
                <a:lnTo>
                  <a:pt x="4493526" y="71628"/>
                </a:lnTo>
                <a:lnTo>
                  <a:pt x="4494796" y="73152"/>
                </a:lnTo>
                <a:lnTo>
                  <a:pt x="4496066" y="73152"/>
                </a:lnTo>
                <a:lnTo>
                  <a:pt x="4501146" y="76200"/>
                </a:lnTo>
                <a:lnTo>
                  <a:pt x="4503686" y="82296"/>
                </a:lnTo>
                <a:lnTo>
                  <a:pt x="4506226" y="83820"/>
                </a:lnTo>
                <a:lnTo>
                  <a:pt x="4508766" y="89916"/>
                </a:lnTo>
                <a:lnTo>
                  <a:pt x="4510036" y="94488"/>
                </a:lnTo>
                <a:lnTo>
                  <a:pt x="4511306" y="97536"/>
                </a:lnTo>
                <a:lnTo>
                  <a:pt x="4513846" y="102108"/>
                </a:lnTo>
                <a:lnTo>
                  <a:pt x="4515116" y="105156"/>
                </a:lnTo>
                <a:lnTo>
                  <a:pt x="4516386" y="109728"/>
                </a:lnTo>
                <a:lnTo>
                  <a:pt x="4516386" y="112776"/>
                </a:lnTo>
                <a:lnTo>
                  <a:pt x="4517656" y="115824"/>
                </a:lnTo>
                <a:lnTo>
                  <a:pt x="4517656" y="118872"/>
                </a:lnTo>
                <a:lnTo>
                  <a:pt x="4518926" y="121920"/>
                </a:lnTo>
                <a:lnTo>
                  <a:pt x="4518926" y="82600"/>
                </a:lnTo>
                <a:lnTo>
                  <a:pt x="4493526" y="59436"/>
                </a:lnTo>
                <a:lnTo>
                  <a:pt x="4484636" y="59436"/>
                </a:lnTo>
                <a:lnTo>
                  <a:pt x="4478286" y="62484"/>
                </a:lnTo>
                <a:lnTo>
                  <a:pt x="4471936" y="64008"/>
                </a:lnTo>
                <a:lnTo>
                  <a:pt x="4464316" y="70104"/>
                </a:lnTo>
                <a:lnTo>
                  <a:pt x="4457966" y="79248"/>
                </a:lnTo>
                <a:lnTo>
                  <a:pt x="4457966" y="83820"/>
                </a:lnTo>
                <a:lnTo>
                  <a:pt x="4456696" y="88392"/>
                </a:lnTo>
                <a:lnTo>
                  <a:pt x="4456696" y="94488"/>
                </a:lnTo>
                <a:lnTo>
                  <a:pt x="4457966" y="100584"/>
                </a:lnTo>
                <a:lnTo>
                  <a:pt x="4457966" y="106680"/>
                </a:lnTo>
                <a:lnTo>
                  <a:pt x="4460506" y="112776"/>
                </a:lnTo>
                <a:lnTo>
                  <a:pt x="4465586" y="128016"/>
                </a:lnTo>
                <a:lnTo>
                  <a:pt x="4469396" y="135331"/>
                </a:lnTo>
                <a:lnTo>
                  <a:pt x="4471936" y="140208"/>
                </a:lnTo>
                <a:lnTo>
                  <a:pt x="4478286" y="149352"/>
                </a:lnTo>
                <a:lnTo>
                  <a:pt x="4483366" y="152400"/>
                </a:lnTo>
                <a:lnTo>
                  <a:pt x="4485906" y="155448"/>
                </a:lnTo>
                <a:lnTo>
                  <a:pt x="4494796" y="158496"/>
                </a:lnTo>
                <a:lnTo>
                  <a:pt x="4503686" y="158496"/>
                </a:lnTo>
                <a:lnTo>
                  <a:pt x="4510036" y="155448"/>
                </a:lnTo>
                <a:lnTo>
                  <a:pt x="4516386" y="153924"/>
                </a:lnTo>
                <a:lnTo>
                  <a:pt x="4518926" y="152400"/>
                </a:lnTo>
                <a:lnTo>
                  <a:pt x="4521466" y="150876"/>
                </a:lnTo>
                <a:lnTo>
                  <a:pt x="4524006" y="146304"/>
                </a:lnTo>
                <a:lnTo>
                  <a:pt x="4530356" y="138684"/>
                </a:lnTo>
                <a:lnTo>
                  <a:pt x="4530356" y="134112"/>
                </a:lnTo>
                <a:lnTo>
                  <a:pt x="4531626" y="128016"/>
                </a:lnTo>
                <a:lnTo>
                  <a:pt x="4531626" y="117348"/>
                </a:lnTo>
                <a:close/>
              </a:path>
              <a:path w="5222875" h="190500">
                <a:moveTo>
                  <a:pt x="4605286" y="96012"/>
                </a:moveTo>
                <a:lnTo>
                  <a:pt x="4602746" y="89916"/>
                </a:lnTo>
                <a:lnTo>
                  <a:pt x="4602746" y="83820"/>
                </a:lnTo>
                <a:lnTo>
                  <a:pt x="4601476" y="77724"/>
                </a:lnTo>
                <a:lnTo>
                  <a:pt x="4598936" y="70104"/>
                </a:lnTo>
                <a:lnTo>
                  <a:pt x="4595126" y="62484"/>
                </a:lnTo>
                <a:lnTo>
                  <a:pt x="4592586" y="56388"/>
                </a:lnTo>
                <a:lnTo>
                  <a:pt x="4592586" y="94488"/>
                </a:lnTo>
                <a:lnTo>
                  <a:pt x="4592586" y="105156"/>
                </a:lnTo>
                <a:lnTo>
                  <a:pt x="4591316" y="108204"/>
                </a:lnTo>
                <a:lnTo>
                  <a:pt x="4591316" y="109728"/>
                </a:lnTo>
                <a:lnTo>
                  <a:pt x="4584966" y="117348"/>
                </a:lnTo>
                <a:lnTo>
                  <a:pt x="4583696" y="117348"/>
                </a:lnTo>
                <a:lnTo>
                  <a:pt x="4577346" y="120396"/>
                </a:lnTo>
                <a:lnTo>
                  <a:pt x="4570996" y="120396"/>
                </a:lnTo>
                <a:lnTo>
                  <a:pt x="4568456" y="118872"/>
                </a:lnTo>
                <a:lnTo>
                  <a:pt x="4564646" y="118872"/>
                </a:lnTo>
                <a:lnTo>
                  <a:pt x="4563376" y="115824"/>
                </a:lnTo>
                <a:lnTo>
                  <a:pt x="4557026" y="109728"/>
                </a:lnTo>
                <a:lnTo>
                  <a:pt x="4555756" y="105156"/>
                </a:lnTo>
                <a:lnTo>
                  <a:pt x="4549406" y="96012"/>
                </a:lnTo>
                <a:lnTo>
                  <a:pt x="4548136" y="88392"/>
                </a:lnTo>
                <a:lnTo>
                  <a:pt x="4541786" y="70104"/>
                </a:lnTo>
                <a:lnTo>
                  <a:pt x="4541786" y="57912"/>
                </a:lnTo>
                <a:lnTo>
                  <a:pt x="4546866" y="48768"/>
                </a:lnTo>
                <a:lnTo>
                  <a:pt x="4549406" y="47244"/>
                </a:lnTo>
                <a:lnTo>
                  <a:pt x="4554486" y="45720"/>
                </a:lnTo>
                <a:lnTo>
                  <a:pt x="4555756" y="44196"/>
                </a:lnTo>
                <a:lnTo>
                  <a:pt x="4564646" y="44196"/>
                </a:lnTo>
                <a:lnTo>
                  <a:pt x="4567186" y="45720"/>
                </a:lnTo>
                <a:lnTo>
                  <a:pt x="4568456" y="45720"/>
                </a:lnTo>
                <a:lnTo>
                  <a:pt x="4572266" y="50292"/>
                </a:lnTo>
                <a:lnTo>
                  <a:pt x="4576076" y="51816"/>
                </a:lnTo>
                <a:lnTo>
                  <a:pt x="4583696" y="67056"/>
                </a:lnTo>
                <a:lnTo>
                  <a:pt x="4586236" y="76200"/>
                </a:lnTo>
                <a:lnTo>
                  <a:pt x="4590046" y="82296"/>
                </a:lnTo>
                <a:lnTo>
                  <a:pt x="4590046" y="85344"/>
                </a:lnTo>
                <a:lnTo>
                  <a:pt x="4591316" y="88392"/>
                </a:lnTo>
                <a:lnTo>
                  <a:pt x="4591316" y="91440"/>
                </a:lnTo>
                <a:lnTo>
                  <a:pt x="4592586" y="94488"/>
                </a:lnTo>
                <a:lnTo>
                  <a:pt x="4592586" y="56388"/>
                </a:lnTo>
                <a:lnTo>
                  <a:pt x="4590046" y="51816"/>
                </a:lnTo>
                <a:lnTo>
                  <a:pt x="4586236" y="45720"/>
                </a:lnTo>
                <a:lnTo>
                  <a:pt x="4583696" y="41148"/>
                </a:lnTo>
                <a:lnTo>
                  <a:pt x="4578616" y="38100"/>
                </a:lnTo>
                <a:lnTo>
                  <a:pt x="4576076" y="35052"/>
                </a:lnTo>
                <a:lnTo>
                  <a:pt x="4570996" y="33528"/>
                </a:lnTo>
                <a:lnTo>
                  <a:pt x="4567186" y="33528"/>
                </a:lnTo>
                <a:lnTo>
                  <a:pt x="4562106" y="32004"/>
                </a:lnTo>
                <a:lnTo>
                  <a:pt x="4551946" y="35052"/>
                </a:lnTo>
                <a:lnTo>
                  <a:pt x="4545596" y="38100"/>
                </a:lnTo>
                <a:lnTo>
                  <a:pt x="4540516" y="41148"/>
                </a:lnTo>
                <a:lnTo>
                  <a:pt x="4534166" y="47244"/>
                </a:lnTo>
                <a:lnTo>
                  <a:pt x="4531626" y="51816"/>
                </a:lnTo>
                <a:lnTo>
                  <a:pt x="4531626" y="57912"/>
                </a:lnTo>
                <a:lnTo>
                  <a:pt x="4530356" y="62484"/>
                </a:lnTo>
                <a:lnTo>
                  <a:pt x="4530356" y="68580"/>
                </a:lnTo>
                <a:lnTo>
                  <a:pt x="4531626" y="74676"/>
                </a:lnTo>
                <a:lnTo>
                  <a:pt x="4531626" y="80772"/>
                </a:lnTo>
                <a:lnTo>
                  <a:pt x="4532896" y="86868"/>
                </a:lnTo>
                <a:lnTo>
                  <a:pt x="4536706" y="94488"/>
                </a:lnTo>
                <a:lnTo>
                  <a:pt x="4539246" y="100584"/>
                </a:lnTo>
                <a:lnTo>
                  <a:pt x="4541786" y="108204"/>
                </a:lnTo>
                <a:lnTo>
                  <a:pt x="4545596" y="112776"/>
                </a:lnTo>
                <a:lnTo>
                  <a:pt x="4548136" y="118872"/>
                </a:lnTo>
                <a:lnTo>
                  <a:pt x="4551946" y="123444"/>
                </a:lnTo>
                <a:lnTo>
                  <a:pt x="4559566" y="129540"/>
                </a:lnTo>
                <a:lnTo>
                  <a:pt x="4563376" y="131064"/>
                </a:lnTo>
                <a:lnTo>
                  <a:pt x="4568456" y="131064"/>
                </a:lnTo>
                <a:lnTo>
                  <a:pt x="4572266" y="132588"/>
                </a:lnTo>
                <a:lnTo>
                  <a:pt x="4577346" y="131064"/>
                </a:lnTo>
                <a:lnTo>
                  <a:pt x="4583696" y="129540"/>
                </a:lnTo>
                <a:lnTo>
                  <a:pt x="4590046" y="126492"/>
                </a:lnTo>
                <a:lnTo>
                  <a:pt x="4592586" y="124460"/>
                </a:lnTo>
                <a:lnTo>
                  <a:pt x="4597666" y="120396"/>
                </a:lnTo>
                <a:lnTo>
                  <a:pt x="4600206" y="115824"/>
                </a:lnTo>
                <a:lnTo>
                  <a:pt x="4602746" y="112776"/>
                </a:lnTo>
                <a:lnTo>
                  <a:pt x="4602746" y="106680"/>
                </a:lnTo>
                <a:lnTo>
                  <a:pt x="4605286" y="102108"/>
                </a:lnTo>
                <a:lnTo>
                  <a:pt x="4605286" y="96012"/>
                </a:lnTo>
                <a:close/>
              </a:path>
              <a:path w="5222875" h="190500">
                <a:moveTo>
                  <a:pt x="4656086" y="6096"/>
                </a:moveTo>
                <a:lnTo>
                  <a:pt x="4654816" y="6096"/>
                </a:lnTo>
                <a:lnTo>
                  <a:pt x="4654816" y="3048"/>
                </a:lnTo>
                <a:lnTo>
                  <a:pt x="4652276" y="0"/>
                </a:lnTo>
                <a:lnTo>
                  <a:pt x="4651006" y="0"/>
                </a:lnTo>
                <a:lnTo>
                  <a:pt x="4651006" y="1524"/>
                </a:lnTo>
                <a:lnTo>
                  <a:pt x="4597666" y="19812"/>
                </a:lnTo>
                <a:lnTo>
                  <a:pt x="4595126" y="21336"/>
                </a:lnTo>
                <a:lnTo>
                  <a:pt x="4595126" y="25908"/>
                </a:lnTo>
                <a:lnTo>
                  <a:pt x="4597666" y="25908"/>
                </a:lnTo>
                <a:lnTo>
                  <a:pt x="4597666" y="28956"/>
                </a:lnTo>
                <a:lnTo>
                  <a:pt x="4598936" y="30480"/>
                </a:lnTo>
                <a:lnTo>
                  <a:pt x="4601476" y="30480"/>
                </a:lnTo>
                <a:lnTo>
                  <a:pt x="4644656" y="15240"/>
                </a:lnTo>
                <a:lnTo>
                  <a:pt x="4638306" y="103632"/>
                </a:lnTo>
                <a:lnTo>
                  <a:pt x="4638306" y="106680"/>
                </a:lnTo>
                <a:lnTo>
                  <a:pt x="4643386" y="106680"/>
                </a:lnTo>
                <a:lnTo>
                  <a:pt x="4644656" y="105156"/>
                </a:lnTo>
                <a:lnTo>
                  <a:pt x="4647196" y="105156"/>
                </a:lnTo>
                <a:lnTo>
                  <a:pt x="4648466" y="103632"/>
                </a:lnTo>
                <a:lnTo>
                  <a:pt x="4651006" y="103632"/>
                </a:lnTo>
                <a:lnTo>
                  <a:pt x="4651006" y="102108"/>
                </a:lnTo>
                <a:lnTo>
                  <a:pt x="4652276" y="102108"/>
                </a:lnTo>
                <a:lnTo>
                  <a:pt x="4652276" y="100584"/>
                </a:lnTo>
                <a:lnTo>
                  <a:pt x="4656086" y="13716"/>
                </a:lnTo>
                <a:lnTo>
                  <a:pt x="4656086" y="6096"/>
                </a:lnTo>
                <a:close/>
              </a:path>
              <a:path w="5222875" h="190500">
                <a:moveTo>
                  <a:pt x="5012702" y="164592"/>
                </a:moveTo>
                <a:lnTo>
                  <a:pt x="5011432" y="164592"/>
                </a:lnTo>
                <a:lnTo>
                  <a:pt x="5011432" y="161544"/>
                </a:lnTo>
                <a:lnTo>
                  <a:pt x="5008892" y="161544"/>
                </a:lnTo>
                <a:lnTo>
                  <a:pt x="4969522" y="175260"/>
                </a:lnTo>
                <a:lnTo>
                  <a:pt x="4977142" y="158267"/>
                </a:lnTo>
                <a:lnTo>
                  <a:pt x="4978412" y="155448"/>
                </a:lnTo>
                <a:lnTo>
                  <a:pt x="4980952" y="147828"/>
                </a:lnTo>
                <a:lnTo>
                  <a:pt x="4982222" y="141732"/>
                </a:lnTo>
                <a:lnTo>
                  <a:pt x="4984762" y="137160"/>
                </a:lnTo>
                <a:lnTo>
                  <a:pt x="4987302" y="131064"/>
                </a:lnTo>
                <a:lnTo>
                  <a:pt x="4987302" y="126492"/>
                </a:lnTo>
                <a:lnTo>
                  <a:pt x="4988572" y="123444"/>
                </a:lnTo>
                <a:lnTo>
                  <a:pt x="4988572" y="115824"/>
                </a:lnTo>
                <a:lnTo>
                  <a:pt x="4987302" y="112776"/>
                </a:lnTo>
                <a:lnTo>
                  <a:pt x="4987302" y="106680"/>
                </a:lnTo>
                <a:lnTo>
                  <a:pt x="4980952" y="94488"/>
                </a:lnTo>
                <a:lnTo>
                  <a:pt x="4978412" y="92964"/>
                </a:lnTo>
                <a:lnTo>
                  <a:pt x="4977142" y="89916"/>
                </a:lnTo>
                <a:lnTo>
                  <a:pt x="4973332" y="89916"/>
                </a:lnTo>
                <a:lnTo>
                  <a:pt x="4966982" y="86868"/>
                </a:lnTo>
                <a:lnTo>
                  <a:pt x="4959362" y="86868"/>
                </a:lnTo>
                <a:lnTo>
                  <a:pt x="4950472" y="89916"/>
                </a:lnTo>
                <a:lnTo>
                  <a:pt x="4947932" y="89916"/>
                </a:lnTo>
                <a:lnTo>
                  <a:pt x="4946662" y="91440"/>
                </a:lnTo>
                <a:lnTo>
                  <a:pt x="4942852" y="92964"/>
                </a:lnTo>
                <a:lnTo>
                  <a:pt x="4941582" y="94488"/>
                </a:lnTo>
                <a:lnTo>
                  <a:pt x="4939042" y="96012"/>
                </a:lnTo>
                <a:lnTo>
                  <a:pt x="4932692" y="102108"/>
                </a:lnTo>
                <a:lnTo>
                  <a:pt x="4932692" y="103632"/>
                </a:lnTo>
                <a:lnTo>
                  <a:pt x="4931422" y="105156"/>
                </a:lnTo>
                <a:lnTo>
                  <a:pt x="4931422" y="106680"/>
                </a:lnTo>
                <a:lnTo>
                  <a:pt x="4930152" y="106680"/>
                </a:lnTo>
                <a:lnTo>
                  <a:pt x="4930152" y="108204"/>
                </a:lnTo>
                <a:lnTo>
                  <a:pt x="4931422" y="109728"/>
                </a:lnTo>
                <a:lnTo>
                  <a:pt x="4931422" y="112776"/>
                </a:lnTo>
                <a:lnTo>
                  <a:pt x="4932692" y="114300"/>
                </a:lnTo>
                <a:lnTo>
                  <a:pt x="4932692" y="115824"/>
                </a:lnTo>
                <a:lnTo>
                  <a:pt x="4935232" y="115824"/>
                </a:lnTo>
                <a:lnTo>
                  <a:pt x="4935232" y="114300"/>
                </a:lnTo>
                <a:lnTo>
                  <a:pt x="4936502" y="114300"/>
                </a:lnTo>
                <a:lnTo>
                  <a:pt x="4939042" y="112776"/>
                </a:lnTo>
                <a:lnTo>
                  <a:pt x="4939042" y="111252"/>
                </a:lnTo>
                <a:lnTo>
                  <a:pt x="4942852" y="106680"/>
                </a:lnTo>
                <a:lnTo>
                  <a:pt x="4946662" y="105156"/>
                </a:lnTo>
                <a:lnTo>
                  <a:pt x="4947932" y="103632"/>
                </a:lnTo>
                <a:lnTo>
                  <a:pt x="4954282" y="100584"/>
                </a:lnTo>
                <a:lnTo>
                  <a:pt x="4955552" y="99060"/>
                </a:lnTo>
                <a:lnTo>
                  <a:pt x="4963172" y="99060"/>
                </a:lnTo>
                <a:lnTo>
                  <a:pt x="4964442" y="100584"/>
                </a:lnTo>
                <a:lnTo>
                  <a:pt x="4965712" y="100584"/>
                </a:lnTo>
                <a:lnTo>
                  <a:pt x="4973332" y="108204"/>
                </a:lnTo>
                <a:lnTo>
                  <a:pt x="4973332" y="109728"/>
                </a:lnTo>
                <a:lnTo>
                  <a:pt x="4974602" y="111252"/>
                </a:lnTo>
                <a:lnTo>
                  <a:pt x="4974602" y="117348"/>
                </a:lnTo>
                <a:lnTo>
                  <a:pt x="4977142" y="118872"/>
                </a:lnTo>
                <a:lnTo>
                  <a:pt x="4977142" y="121920"/>
                </a:lnTo>
                <a:lnTo>
                  <a:pt x="4974602" y="124968"/>
                </a:lnTo>
                <a:lnTo>
                  <a:pt x="4974602" y="132588"/>
                </a:lnTo>
                <a:lnTo>
                  <a:pt x="4973332" y="137160"/>
                </a:lnTo>
                <a:lnTo>
                  <a:pt x="4972062" y="140208"/>
                </a:lnTo>
                <a:lnTo>
                  <a:pt x="4970792" y="146304"/>
                </a:lnTo>
                <a:lnTo>
                  <a:pt x="4966982" y="152400"/>
                </a:lnTo>
                <a:lnTo>
                  <a:pt x="4956822" y="176784"/>
                </a:lnTo>
                <a:lnTo>
                  <a:pt x="4955552" y="178308"/>
                </a:lnTo>
                <a:lnTo>
                  <a:pt x="4955552" y="185928"/>
                </a:lnTo>
                <a:lnTo>
                  <a:pt x="4958092" y="188976"/>
                </a:lnTo>
                <a:lnTo>
                  <a:pt x="4958092" y="190500"/>
                </a:lnTo>
                <a:lnTo>
                  <a:pt x="4961902" y="190500"/>
                </a:lnTo>
                <a:lnTo>
                  <a:pt x="4961902" y="188976"/>
                </a:lnTo>
                <a:lnTo>
                  <a:pt x="4969522" y="186156"/>
                </a:lnTo>
                <a:lnTo>
                  <a:pt x="5011432" y="170688"/>
                </a:lnTo>
                <a:lnTo>
                  <a:pt x="5012702" y="170688"/>
                </a:lnTo>
                <a:lnTo>
                  <a:pt x="5012702" y="164592"/>
                </a:lnTo>
                <a:close/>
              </a:path>
              <a:path w="5222875" h="190500">
                <a:moveTo>
                  <a:pt x="5080012" y="123444"/>
                </a:moveTo>
                <a:lnTo>
                  <a:pt x="5078742" y="117348"/>
                </a:lnTo>
                <a:lnTo>
                  <a:pt x="5078742" y="111252"/>
                </a:lnTo>
                <a:lnTo>
                  <a:pt x="5077472" y="103632"/>
                </a:lnTo>
                <a:lnTo>
                  <a:pt x="5073662" y="97536"/>
                </a:lnTo>
                <a:lnTo>
                  <a:pt x="5071122" y="89916"/>
                </a:lnTo>
                <a:lnTo>
                  <a:pt x="5068582" y="85039"/>
                </a:lnTo>
                <a:lnTo>
                  <a:pt x="5068582" y="124968"/>
                </a:lnTo>
                <a:lnTo>
                  <a:pt x="5068582" y="132588"/>
                </a:lnTo>
                <a:lnTo>
                  <a:pt x="5066042" y="134112"/>
                </a:lnTo>
                <a:lnTo>
                  <a:pt x="5066042" y="135636"/>
                </a:lnTo>
                <a:lnTo>
                  <a:pt x="5064772" y="138684"/>
                </a:lnTo>
                <a:lnTo>
                  <a:pt x="5058422" y="144780"/>
                </a:lnTo>
                <a:lnTo>
                  <a:pt x="5055882" y="146304"/>
                </a:lnTo>
                <a:lnTo>
                  <a:pt x="5053342" y="146304"/>
                </a:lnTo>
                <a:lnTo>
                  <a:pt x="5049532" y="147828"/>
                </a:lnTo>
                <a:lnTo>
                  <a:pt x="5046992" y="146304"/>
                </a:lnTo>
                <a:lnTo>
                  <a:pt x="5043182" y="146304"/>
                </a:lnTo>
                <a:lnTo>
                  <a:pt x="5040642" y="144780"/>
                </a:lnTo>
                <a:lnTo>
                  <a:pt x="5039372" y="141732"/>
                </a:lnTo>
                <a:lnTo>
                  <a:pt x="5035562" y="140208"/>
                </a:lnTo>
                <a:lnTo>
                  <a:pt x="5033022" y="137160"/>
                </a:lnTo>
                <a:lnTo>
                  <a:pt x="5031752" y="132588"/>
                </a:lnTo>
                <a:lnTo>
                  <a:pt x="5027942" y="128016"/>
                </a:lnTo>
                <a:lnTo>
                  <a:pt x="5025402" y="121920"/>
                </a:lnTo>
                <a:lnTo>
                  <a:pt x="5022862" y="109728"/>
                </a:lnTo>
                <a:lnTo>
                  <a:pt x="5017782" y="96012"/>
                </a:lnTo>
                <a:lnTo>
                  <a:pt x="5017782" y="83820"/>
                </a:lnTo>
                <a:lnTo>
                  <a:pt x="5020322" y="77724"/>
                </a:lnTo>
                <a:lnTo>
                  <a:pt x="5025402" y="73152"/>
                </a:lnTo>
                <a:lnTo>
                  <a:pt x="5030482" y="71628"/>
                </a:lnTo>
                <a:lnTo>
                  <a:pt x="5031752" y="71628"/>
                </a:lnTo>
                <a:lnTo>
                  <a:pt x="5034292" y="70104"/>
                </a:lnTo>
                <a:lnTo>
                  <a:pt x="5038102" y="70104"/>
                </a:lnTo>
                <a:lnTo>
                  <a:pt x="5040642" y="71628"/>
                </a:lnTo>
                <a:lnTo>
                  <a:pt x="5041912" y="71628"/>
                </a:lnTo>
                <a:lnTo>
                  <a:pt x="5043182" y="73152"/>
                </a:lnTo>
                <a:lnTo>
                  <a:pt x="5045722" y="73152"/>
                </a:lnTo>
                <a:lnTo>
                  <a:pt x="5054612" y="83820"/>
                </a:lnTo>
                <a:lnTo>
                  <a:pt x="5057152" y="89916"/>
                </a:lnTo>
                <a:lnTo>
                  <a:pt x="5058422" y="94488"/>
                </a:lnTo>
                <a:lnTo>
                  <a:pt x="5060962" y="97536"/>
                </a:lnTo>
                <a:lnTo>
                  <a:pt x="5062232" y="102108"/>
                </a:lnTo>
                <a:lnTo>
                  <a:pt x="5063502" y="105156"/>
                </a:lnTo>
                <a:lnTo>
                  <a:pt x="5064772" y="109728"/>
                </a:lnTo>
                <a:lnTo>
                  <a:pt x="5064772" y="112776"/>
                </a:lnTo>
                <a:lnTo>
                  <a:pt x="5066042" y="115824"/>
                </a:lnTo>
                <a:lnTo>
                  <a:pt x="5066042" y="121920"/>
                </a:lnTo>
                <a:lnTo>
                  <a:pt x="5068582" y="124968"/>
                </a:lnTo>
                <a:lnTo>
                  <a:pt x="5068582" y="85039"/>
                </a:lnTo>
                <a:lnTo>
                  <a:pt x="5064772" y="77724"/>
                </a:lnTo>
                <a:lnTo>
                  <a:pt x="5058422" y="68580"/>
                </a:lnTo>
                <a:lnTo>
                  <a:pt x="5050802" y="62484"/>
                </a:lnTo>
                <a:lnTo>
                  <a:pt x="5041912" y="59436"/>
                </a:lnTo>
                <a:lnTo>
                  <a:pt x="5033022" y="59436"/>
                </a:lnTo>
                <a:lnTo>
                  <a:pt x="5026672" y="62484"/>
                </a:lnTo>
                <a:lnTo>
                  <a:pt x="5020322" y="64008"/>
                </a:lnTo>
                <a:lnTo>
                  <a:pt x="5012702" y="70104"/>
                </a:lnTo>
                <a:lnTo>
                  <a:pt x="5007622" y="79248"/>
                </a:lnTo>
                <a:lnTo>
                  <a:pt x="5007622" y="83820"/>
                </a:lnTo>
                <a:lnTo>
                  <a:pt x="5005082" y="88392"/>
                </a:lnTo>
                <a:lnTo>
                  <a:pt x="5005082" y="94488"/>
                </a:lnTo>
                <a:lnTo>
                  <a:pt x="5007622" y="100584"/>
                </a:lnTo>
                <a:lnTo>
                  <a:pt x="5007622" y="106680"/>
                </a:lnTo>
                <a:lnTo>
                  <a:pt x="5008892" y="112776"/>
                </a:lnTo>
                <a:lnTo>
                  <a:pt x="5017782" y="134112"/>
                </a:lnTo>
                <a:lnTo>
                  <a:pt x="5020322" y="140208"/>
                </a:lnTo>
                <a:lnTo>
                  <a:pt x="5026672" y="149352"/>
                </a:lnTo>
                <a:lnTo>
                  <a:pt x="5034292" y="155448"/>
                </a:lnTo>
                <a:lnTo>
                  <a:pt x="5043182" y="158496"/>
                </a:lnTo>
                <a:lnTo>
                  <a:pt x="5053342" y="158496"/>
                </a:lnTo>
                <a:lnTo>
                  <a:pt x="5058422" y="155448"/>
                </a:lnTo>
                <a:lnTo>
                  <a:pt x="5064772" y="153924"/>
                </a:lnTo>
                <a:lnTo>
                  <a:pt x="5068582" y="151638"/>
                </a:lnTo>
                <a:lnTo>
                  <a:pt x="5069852" y="150876"/>
                </a:lnTo>
                <a:lnTo>
                  <a:pt x="5072392" y="146304"/>
                </a:lnTo>
                <a:lnTo>
                  <a:pt x="5076202" y="143256"/>
                </a:lnTo>
                <a:lnTo>
                  <a:pt x="5078742" y="138684"/>
                </a:lnTo>
                <a:lnTo>
                  <a:pt x="5078742" y="134112"/>
                </a:lnTo>
                <a:lnTo>
                  <a:pt x="5080012" y="128016"/>
                </a:lnTo>
                <a:lnTo>
                  <a:pt x="5080012" y="123444"/>
                </a:lnTo>
                <a:close/>
              </a:path>
              <a:path w="5222875" h="190500">
                <a:moveTo>
                  <a:pt x="5153672" y="96012"/>
                </a:moveTo>
                <a:lnTo>
                  <a:pt x="5152402" y="89916"/>
                </a:lnTo>
                <a:lnTo>
                  <a:pt x="5152402" y="83820"/>
                </a:lnTo>
                <a:lnTo>
                  <a:pt x="5149862" y="77724"/>
                </a:lnTo>
                <a:lnTo>
                  <a:pt x="5144782" y="62484"/>
                </a:lnTo>
                <a:lnTo>
                  <a:pt x="5140972" y="56388"/>
                </a:lnTo>
                <a:lnTo>
                  <a:pt x="5140972" y="97536"/>
                </a:lnTo>
                <a:lnTo>
                  <a:pt x="5140972" y="105156"/>
                </a:lnTo>
                <a:lnTo>
                  <a:pt x="5139702" y="108204"/>
                </a:lnTo>
                <a:lnTo>
                  <a:pt x="5139702" y="109728"/>
                </a:lnTo>
                <a:lnTo>
                  <a:pt x="5138432" y="111252"/>
                </a:lnTo>
                <a:lnTo>
                  <a:pt x="5137162" y="114300"/>
                </a:lnTo>
                <a:lnTo>
                  <a:pt x="5133352" y="117348"/>
                </a:lnTo>
                <a:lnTo>
                  <a:pt x="5132082" y="117348"/>
                </a:lnTo>
                <a:lnTo>
                  <a:pt x="5125732" y="120396"/>
                </a:lnTo>
                <a:lnTo>
                  <a:pt x="5119382" y="120396"/>
                </a:lnTo>
                <a:lnTo>
                  <a:pt x="5116842" y="118872"/>
                </a:lnTo>
                <a:lnTo>
                  <a:pt x="5114302" y="118872"/>
                </a:lnTo>
                <a:lnTo>
                  <a:pt x="5106682" y="109728"/>
                </a:lnTo>
                <a:lnTo>
                  <a:pt x="5099062" y="96012"/>
                </a:lnTo>
                <a:lnTo>
                  <a:pt x="5096522" y="88392"/>
                </a:lnTo>
                <a:lnTo>
                  <a:pt x="5091442" y="70104"/>
                </a:lnTo>
                <a:lnTo>
                  <a:pt x="5091442" y="57912"/>
                </a:lnTo>
                <a:lnTo>
                  <a:pt x="5095252" y="48768"/>
                </a:lnTo>
                <a:lnTo>
                  <a:pt x="5102872" y="45720"/>
                </a:lnTo>
                <a:lnTo>
                  <a:pt x="5104142" y="44196"/>
                </a:lnTo>
                <a:lnTo>
                  <a:pt x="5111762" y="44196"/>
                </a:lnTo>
                <a:lnTo>
                  <a:pt x="5115572" y="45720"/>
                </a:lnTo>
                <a:lnTo>
                  <a:pt x="5116842" y="45720"/>
                </a:lnTo>
                <a:lnTo>
                  <a:pt x="5125732" y="54864"/>
                </a:lnTo>
                <a:lnTo>
                  <a:pt x="5132082" y="67056"/>
                </a:lnTo>
                <a:lnTo>
                  <a:pt x="5134622" y="76200"/>
                </a:lnTo>
                <a:lnTo>
                  <a:pt x="5137162" y="79248"/>
                </a:lnTo>
                <a:lnTo>
                  <a:pt x="5137162" y="82296"/>
                </a:lnTo>
                <a:lnTo>
                  <a:pt x="5139702" y="88392"/>
                </a:lnTo>
                <a:lnTo>
                  <a:pt x="5139702" y="94488"/>
                </a:lnTo>
                <a:lnTo>
                  <a:pt x="5140972" y="97536"/>
                </a:lnTo>
                <a:lnTo>
                  <a:pt x="5140972" y="56388"/>
                </a:lnTo>
                <a:lnTo>
                  <a:pt x="5138432" y="51816"/>
                </a:lnTo>
                <a:lnTo>
                  <a:pt x="5134622" y="45720"/>
                </a:lnTo>
                <a:lnTo>
                  <a:pt x="5132082" y="41148"/>
                </a:lnTo>
                <a:lnTo>
                  <a:pt x="5127002" y="38100"/>
                </a:lnTo>
                <a:lnTo>
                  <a:pt x="5124462" y="35052"/>
                </a:lnTo>
                <a:lnTo>
                  <a:pt x="5119382" y="33528"/>
                </a:lnTo>
                <a:lnTo>
                  <a:pt x="5115572" y="33528"/>
                </a:lnTo>
                <a:lnTo>
                  <a:pt x="5110492" y="32004"/>
                </a:lnTo>
                <a:lnTo>
                  <a:pt x="5106682" y="33528"/>
                </a:lnTo>
                <a:lnTo>
                  <a:pt x="5078742" y="57912"/>
                </a:lnTo>
                <a:lnTo>
                  <a:pt x="5078742" y="74676"/>
                </a:lnTo>
                <a:lnTo>
                  <a:pt x="5081282" y="86868"/>
                </a:lnTo>
                <a:lnTo>
                  <a:pt x="5085092" y="94488"/>
                </a:lnTo>
                <a:lnTo>
                  <a:pt x="5087632" y="100584"/>
                </a:lnTo>
                <a:lnTo>
                  <a:pt x="5091442" y="108204"/>
                </a:lnTo>
                <a:lnTo>
                  <a:pt x="5093982" y="112776"/>
                </a:lnTo>
                <a:lnTo>
                  <a:pt x="5096522" y="118872"/>
                </a:lnTo>
                <a:lnTo>
                  <a:pt x="5102872" y="126492"/>
                </a:lnTo>
                <a:lnTo>
                  <a:pt x="5107952" y="129540"/>
                </a:lnTo>
                <a:lnTo>
                  <a:pt x="5111762" y="131064"/>
                </a:lnTo>
                <a:lnTo>
                  <a:pt x="5116842" y="131064"/>
                </a:lnTo>
                <a:lnTo>
                  <a:pt x="5121922" y="132588"/>
                </a:lnTo>
                <a:lnTo>
                  <a:pt x="5125732" y="131064"/>
                </a:lnTo>
                <a:lnTo>
                  <a:pt x="5132082" y="129540"/>
                </a:lnTo>
                <a:lnTo>
                  <a:pt x="5138432" y="126492"/>
                </a:lnTo>
                <a:lnTo>
                  <a:pt x="5140972" y="124460"/>
                </a:lnTo>
                <a:lnTo>
                  <a:pt x="5146052" y="120396"/>
                </a:lnTo>
                <a:lnTo>
                  <a:pt x="5148592" y="115824"/>
                </a:lnTo>
                <a:lnTo>
                  <a:pt x="5152402" y="112776"/>
                </a:lnTo>
                <a:lnTo>
                  <a:pt x="5152402" y="106680"/>
                </a:lnTo>
                <a:lnTo>
                  <a:pt x="5153672" y="102108"/>
                </a:lnTo>
                <a:lnTo>
                  <a:pt x="5153672" y="96012"/>
                </a:lnTo>
                <a:close/>
              </a:path>
              <a:path w="5222875" h="190500">
                <a:moveTo>
                  <a:pt x="5222252" y="62484"/>
                </a:moveTo>
                <a:lnTo>
                  <a:pt x="5220982" y="57912"/>
                </a:lnTo>
                <a:lnTo>
                  <a:pt x="5220982" y="53340"/>
                </a:lnTo>
                <a:lnTo>
                  <a:pt x="5218442" y="48768"/>
                </a:lnTo>
                <a:lnTo>
                  <a:pt x="5217172" y="45720"/>
                </a:lnTo>
                <a:lnTo>
                  <a:pt x="5215902" y="41148"/>
                </a:lnTo>
                <a:lnTo>
                  <a:pt x="5214632" y="38100"/>
                </a:lnTo>
                <a:lnTo>
                  <a:pt x="5213362" y="33528"/>
                </a:lnTo>
                <a:lnTo>
                  <a:pt x="5210822" y="30480"/>
                </a:lnTo>
                <a:lnTo>
                  <a:pt x="5209552" y="25908"/>
                </a:lnTo>
                <a:lnTo>
                  <a:pt x="5208282" y="22860"/>
                </a:lnTo>
                <a:lnTo>
                  <a:pt x="5203202" y="16764"/>
                </a:lnTo>
                <a:lnTo>
                  <a:pt x="5203202" y="44196"/>
                </a:lnTo>
                <a:lnTo>
                  <a:pt x="5201932" y="47244"/>
                </a:lnTo>
                <a:lnTo>
                  <a:pt x="5194312" y="54864"/>
                </a:lnTo>
                <a:lnTo>
                  <a:pt x="5191772" y="56388"/>
                </a:lnTo>
                <a:lnTo>
                  <a:pt x="5186692" y="56388"/>
                </a:lnTo>
                <a:lnTo>
                  <a:pt x="5180342" y="59436"/>
                </a:lnTo>
                <a:lnTo>
                  <a:pt x="5179072" y="57912"/>
                </a:lnTo>
                <a:lnTo>
                  <a:pt x="5175262" y="57912"/>
                </a:lnTo>
                <a:lnTo>
                  <a:pt x="5172722" y="56388"/>
                </a:lnTo>
                <a:lnTo>
                  <a:pt x="5170182" y="56388"/>
                </a:lnTo>
                <a:lnTo>
                  <a:pt x="5168912" y="54864"/>
                </a:lnTo>
                <a:lnTo>
                  <a:pt x="5167642" y="51816"/>
                </a:lnTo>
                <a:lnTo>
                  <a:pt x="5165102" y="50292"/>
                </a:lnTo>
                <a:lnTo>
                  <a:pt x="5165102" y="47244"/>
                </a:lnTo>
                <a:lnTo>
                  <a:pt x="5163832" y="44196"/>
                </a:lnTo>
                <a:lnTo>
                  <a:pt x="5162562" y="42672"/>
                </a:lnTo>
                <a:lnTo>
                  <a:pt x="5162562" y="30480"/>
                </a:lnTo>
                <a:lnTo>
                  <a:pt x="5163832" y="27432"/>
                </a:lnTo>
                <a:lnTo>
                  <a:pt x="5168912" y="21336"/>
                </a:lnTo>
                <a:lnTo>
                  <a:pt x="5171452" y="19812"/>
                </a:lnTo>
                <a:lnTo>
                  <a:pt x="5175262" y="19812"/>
                </a:lnTo>
                <a:lnTo>
                  <a:pt x="5176532" y="18288"/>
                </a:lnTo>
                <a:lnTo>
                  <a:pt x="5185422" y="18288"/>
                </a:lnTo>
                <a:lnTo>
                  <a:pt x="5186692" y="19812"/>
                </a:lnTo>
                <a:lnTo>
                  <a:pt x="5193042" y="22860"/>
                </a:lnTo>
                <a:lnTo>
                  <a:pt x="5194312" y="25908"/>
                </a:lnTo>
                <a:lnTo>
                  <a:pt x="5198122" y="30480"/>
                </a:lnTo>
                <a:lnTo>
                  <a:pt x="5199392" y="33528"/>
                </a:lnTo>
                <a:lnTo>
                  <a:pt x="5201932" y="38100"/>
                </a:lnTo>
                <a:lnTo>
                  <a:pt x="5203202" y="44196"/>
                </a:lnTo>
                <a:lnTo>
                  <a:pt x="5203202" y="16764"/>
                </a:lnTo>
                <a:lnTo>
                  <a:pt x="5199392" y="12192"/>
                </a:lnTo>
                <a:lnTo>
                  <a:pt x="5195582" y="10668"/>
                </a:lnTo>
                <a:lnTo>
                  <a:pt x="5194312" y="9144"/>
                </a:lnTo>
                <a:lnTo>
                  <a:pt x="5191772" y="7620"/>
                </a:lnTo>
                <a:lnTo>
                  <a:pt x="5187962" y="7620"/>
                </a:lnTo>
                <a:lnTo>
                  <a:pt x="5185422" y="6096"/>
                </a:lnTo>
                <a:lnTo>
                  <a:pt x="5182882" y="7620"/>
                </a:lnTo>
                <a:lnTo>
                  <a:pt x="5175262" y="7620"/>
                </a:lnTo>
                <a:lnTo>
                  <a:pt x="5167642" y="10668"/>
                </a:lnTo>
                <a:lnTo>
                  <a:pt x="5162562" y="13716"/>
                </a:lnTo>
                <a:lnTo>
                  <a:pt x="5160022" y="16764"/>
                </a:lnTo>
                <a:lnTo>
                  <a:pt x="5154942" y="19812"/>
                </a:lnTo>
                <a:lnTo>
                  <a:pt x="5152402" y="25908"/>
                </a:lnTo>
                <a:lnTo>
                  <a:pt x="5149862" y="30480"/>
                </a:lnTo>
                <a:lnTo>
                  <a:pt x="5149862" y="45720"/>
                </a:lnTo>
                <a:lnTo>
                  <a:pt x="5152402" y="50292"/>
                </a:lnTo>
                <a:lnTo>
                  <a:pt x="5153672" y="53340"/>
                </a:lnTo>
                <a:lnTo>
                  <a:pt x="5154942" y="57912"/>
                </a:lnTo>
                <a:lnTo>
                  <a:pt x="5160022" y="64008"/>
                </a:lnTo>
                <a:lnTo>
                  <a:pt x="5162562" y="65354"/>
                </a:lnTo>
                <a:lnTo>
                  <a:pt x="5171452" y="70104"/>
                </a:lnTo>
                <a:lnTo>
                  <a:pt x="5179072" y="70104"/>
                </a:lnTo>
                <a:lnTo>
                  <a:pt x="5198122" y="64008"/>
                </a:lnTo>
                <a:lnTo>
                  <a:pt x="5200662" y="60960"/>
                </a:lnTo>
                <a:lnTo>
                  <a:pt x="5203202" y="59436"/>
                </a:lnTo>
                <a:lnTo>
                  <a:pt x="5205742" y="56388"/>
                </a:lnTo>
                <a:lnTo>
                  <a:pt x="5208282" y="54864"/>
                </a:lnTo>
                <a:lnTo>
                  <a:pt x="5209552" y="57912"/>
                </a:lnTo>
                <a:lnTo>
                  <a:pt x="5209552" y="67056"/>
                </a:lnTo>
                <a:lnTo>
                  <a:pt x="5210822" y="71628"/>
                </a:lnTo>
                <a:lnTo>
                  <a:pt x="5209552" y="74676"/>
                </a:lnTo>
                <a:lnTo>
                  <a:pt x="5209552" y="79248"/>
                </a:lnTo>
                <a:lnTo>
                  <a:pt x="5207012" y="85344"/>
                </a:lnTo>
                <a:lnTo>
                  <a:pt x="5203202" y="88392"/>
                </a:lnTo>
                <a:lnTo>
                  <a:pt x="5201932" y="91440"/>
                </a:lnTo>
                <a:lnTo>
                  <a:pt x="5198122" y="94488"/>
                </a:lnTo>
                <a:lnTo>
                  <a:pt x="5193042" y="96012"/>
                </a:lnTo>
                <a:lnTo>
                  <a:pt x="5191772" y="96012"/>
                </a:lnTo>
                <a:lnTo>
                  <a:pt x="5187962" y="97536"/>
                </a:lnTo>
                <a:lnTo>
                  <a:pt x="5180342" y="97536"/>
                </a:lnTo>
                <a:lnTo>
                  <a:pt x="5179072" y="99060"/>
                </a:lnTo>
                <a:lnTo>
                  <a:pt x="5172722" y="99060"/>
                </a:lnTo>
                <a:lnTo>
                  <a:pt x="5172722" y="100584"/>
                </a:lnTo>
                <a:lnTo>
                  <a:pt x="5175262" y="102108"/>
                </a:lnTo>
                <a:lnTo>
                  <a:pt x="5175262" y="105156"/>
                </a:lnTo>
                <a:lnTo>
                  <a:pt x="5177802" y="108204"/>
                </a:lnTo>
                <a:lnTo>
                  <a:pt x="5190502" y="108204"/>
                </a:lnTo>
                <a:lnTo>
                  <a:pt x="5191772" y="106680"/>
                </a:lnTo>
                <a:lnTo>
                  <a:pt x="5194312" y="106680"/>
                </a:lnTo>
                <a:lnTo>
                  <a:pt x="5195582" y="105156"/>
                </a:lnTo>
                <a:lnTo>
                  <a:pt x="5205742" y="102108"/>
                </a:lnTo>
                <a:lnTo>
                  <a:pt x="5209552" y="99060"/>
                </a:lnTo>
                <a:lnTo>
                  <a:pt x="5210822" y="97840"/>
                </a:lnTo>
                <a:lnTo>
                  <a:pt x="5215902" y="92964"/>
                </a:lnTo>
                <a:lnTo>
                  <a:pt x="5217172" y="89916"/>
                </a:lnTo>
                <a:lnTo>
                  <a:pt x="5218442" y="85344"/>
                </a:lnTo>
                <a:lnTo>
                  <a:pt x="5220982" y="82296"/>
                </a:lnTo>
                <a:lnTo>
                  <a:pt x="5222252" y="77724"/>
                </a:lnTo>
                <a:lnTo>
                  <a:pt x="5222252" y="624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56913" y="3786406"/>
            <a:ext cx="177800" cy="14141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latin typeface="Calibri"/>
                <a:cs typeface="Calibri"/>
              </a:rPr>
              <a:t>zebra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mussels,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10" dirty="0">
                <a:latin typeface="Calibri"/>
                <a:cs typeface="Calibri"/>
              </a:rPr>
              <a:t>(#/m2)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68926" y="6561833"/>
            <a:ext cx="297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latin typeface="Calibri"/>
                <a:cs typeface="Calibri"/>
              </a:rPr>
              <a:t>Y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1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r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81221" y="3886199"/>
            <a:ext cx="6335395" cy="3054350"/>
            <a:chOff x="681221" y="3886199"/>
            <a:chExt cx="6335395" cy="3054350"/>
          </a:xfrm>
        </p:grpSpPr>
        <p:sp>
          <p:nvSpPr>
            <p:cNvPr id="25" name="object 25"/>
            <p:cNvSpPr/>
            <p:nvPr/>
          </p:nvSpPr>
          <p:spPr>
            <a:xfrm>
              <a:off x="681221" y="3886199"/>
              <a:ext cx="6335395" cy="3054350"/>
            </a:xfrm>
            <a:custGeom>
              <a:avLst/>
              <a:gdLst/>
              <a:ahLst/>
              <a:cxnLst/>
              <a:rect l="l" t="t" r="r" b="b"/>
              <a:pathLst>
                <a:path w="6335395" h="3054350">
                  <a:moveTo>
                    <a:pt x="10668" y="3043428"/>
                  </a:moveTo>
                  <a:lnTo>
                    <a:pt x="10668" y="0"/>
                  </a:lnTo>
                  <a:lnTo>
                    <a:pt x="0" y="0"/>
                  </a:lnTo>
                  <a:lnTo>
                    <a:pt x="0" y="3048000"/>
                  </a:lnTo>
                  <a:lnTo>
                    <a:pt x="1524" y="3052572"/>
                  </a:lnTo>
                  <a:lnTo>
                    <a:pt x="4572" y="3054096"/>
                  </a:lnTo>
                  <a:lnTo>
                    <a:pt x="4572" y="3043428"/>
                  </a:lnTo>
                  <a:lnTo>
                    <a:pt x="10668" y="3043428"/>
                  </a:lnTo>
                  <a:close/>
                </a:path>
                <a:path w="6335395" h="3054350">
                  <a:moveTo>
                    <a:pt x="6329178" y="3043428"/>
                  </a:moveTo>
                  <a:lnTo>
                    <a:pt x="4572" y="3043428"/>
                  </a:lnTo>
                  <a:lnTo>
                    <a:pt x="10668" y="3048000"/>
                  </a:lnTo>
                  <a:lnTo>
                    <a:pt x="10668" y="3054096"/>
                  </a:lnTo>
                  <a:lnTo>
                    <a:pt x="6324606" y="3054096"/>
                  </a:lnTo>
                  <a:lnTo>
                    <a:pt x="6324606" y="3048000"/>
                  </a:lnTo>
                  <a:lnTo>
                    <a:pt x="6329178" y="3043428"/>
                  </a:lnTo>
                  <a:close/>
                </a:path>
                <a:path w="6335395" h="3054350">
                  <a:moveTo>
                    <a:pt x="10668" y="3054096"/>
                  </a:moveTo>
                  <a:lnTo>
                    <a:pt x="10668" y="3048000"/>
                  </a:lnTo>
                  <a:lnTo>
                    <a:pt x="4572" y="3043428"/>
                  </a:lnTo>
                  <a:lnTo>
                    <a:pt x="4572" y="3054096"/>
                  </a:lnTo>
                  <a:lnTo>
                    <a:pt x="10668" y="3054096"/>
                  </a:lnTo>
                  <a:close/>
                </a:path>
                <a:path w="6335395" h="3054350">
                  <a:moveTo>
                    <a:pt x="6335274" y="3048000"/>
                  </a:moveTo>
                  <a:lnTo>
                    <a:pt x="6335274" y="0"/>
                  </a:lnTo>
                  <a:lnTo>
                    <a:pt x="6324606" y="0"/>
                  </a:lnTo>
                  <a:lnTo>
                    <a:pt x="6324606" y="3043428"/>
                  </a:lnTo>
                  <a:lnTo>
                    <a:pt x="6329178" y="3043428"/>
                  </a:lnTo>
                  <a:lnTo>
                    <a:pt x="6329178" y="3054096"/>
                  </a:lnTo>
                  <a:lnTo>
                    <a:pt x="6333750" y="3052572"/>
                  </a:lnTo>
                  <a:lnTo>
                    <a:pt x="6335274" y="3048000"/>
                  </a:lnTo>
                  <a:close/>
                </a:path>
                <a:path w="6335395" h="3054350">
                  <a:moveTo>
                    <a:pt x="6329178" y="3054096"/>
                  </a:moveTo>
                  <a:lnTo>
                    <a:pt x="6329178" y="3043428"/>
                  </a:lnTo>
                  <a:lnTo>
                    <a:pt x="6324606" y="3048000"/>
                  </a:lnTo>
                  <a:lnTo>
                    <a:pt x="6324606" y="3054096"/>
                  </a:lnTo>
                  <a:lnTo>
                    <a:pt x="6329178" y="3054096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40408" y="3886199"/>
              <a:ext cx="3607435" cy="2286635"/>
            </a:xfrm>
            <a:custGeom>
              <a:avLst/>
              <a:gdLst/>
              <a:ahLst/>
              <a:cxnLst/>
              <a:rect l="l" t="t" r="r" b="b"/>
              <a:pathLst>
                <a:path w="3607435" h="2286635">
                  <a:moveTo>
                    <a:pt x="26936" y="0"/>
                  </a:moveTo>
                  <a:lnTo>
                    <a:pt x="1028" y="0"/>
                  </a:lnTo>
                  <a:lnTo>
                    <a:pt x="0" y="2286000"/>
                  </a:lnTo>
                  <a:lnTo>
                    <a:pt x="25908" y="2286000"/>
                  </a:lnTo>
                  <a:lnTo>
                    <a:pt x="26936" y="0"/>
                  </a:lnTo>
                  <a:close/>
                </a:path>
                <a:path w="3607435" h="2286635">
                  <a:moveTo>
                    <a:pt x="3606812" y="0"/>
                  </a:moveTo>
                  <a:lnTo>
                    <a:pt x="3581400" y="0"/>
                  </a:lnTo>
                  <a:lnTo>
                    <a:pt x="3581400" y="2286012"/>
                  </a:lnTo>
                  <a:lnTo>
                    <a:pt x="3605784" y="2286012"/>
                  </a:lnTo>
                  <a:lnTo>
                    <a:pt x="3606812" y="0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1401" y="907795"/>
            <a:ext cx="85064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How</a:t>
            </a:r>
            <a:r>
              <a:rPr sz="4000" spc="-20" dirty="0"/>
              <a:t> </a:t>
            </a:r>
            <a:r>
              <a:rPr sz="4000" spc="-5" dirty="0"/>
              <a:t>much</a:t>
            </a:r>
            <a:r>
              <a:rPr sz="4000" spc="-20" dirty="0"/>
              <a:t> </a:t>
            </a:r>
            <a:r>
              <a:rPr sz="4000" spc="-30" dirty="0"/>
              <a:t>water</a:t>
            </a:r>
            <a:r>
              <a:rPr sz="4000" spc="-15" dirty="0"/>
              <a:t> </a:t>
            </a:r>
            <a:r>
              <a:rPr sz="4000" spc="-5" dirty="0"/>
              <a:t>do</a:t>
            </a:r>
            <a:r>
              <a:rPr sz="4000" spc="-20" dirty="0"/>
              <a:t> </a:t>
            </a:r>
            <a:r>
              <a:rPr sz="4000" spc="-35" dirty="0"/>
              <a:t>zebra</a:t>
            </a:r>
            <a:r>
              <a:rPr sz="4000" spc="-25" dirty="0"/>
              <a:t> </a:t>
            </a:r>
            <a:r>
              <a:rPr sz="4000" spc="-5" dirty="0"/>
              <a:t>mussels</a:t>
            </a:r>
            <a:r>
              <a:rPr sz="4000" spc="-10" dirty="0"/>
              <a:t> filter?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4200" y="2057400"/>
            <a:ext cx="2430779" cy="157886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79697" y="1898904"/>
            <a:ext cx="6109970" cy="4531360"/>
            <a:chOff x="679697" y="1898904"/>
            <a:chExt cx="6109970" cy="45313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0866" y="2138679"/>
              <a:ext cx="3511299" cy="17475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79697" y="1898904"/>
              <a:ext cx="6109970" cy="1987550"/>
            </a:xfrm>
            <a:custGeom>
              <a:avLst/>
              <a:gdLst/>
              <a:ahLst/>
              <a:cxnLst/>
              <a:rect l="l" t="t" r="r" b="b"/>
              <a:pathLst>
                <a:path w="6109970" h="1987550">
                  <a:moveTo>
                    <a:pt x="6109722" y="1987295"/>
                  </a:moveTo>
                  <a:lnTo>
                    <a:pt x="6109722" y="0"/>
                  </a:lnTo>
                  <a:lnTo>
                    <a:pt x="0" y="0"/>
                  </a:lnTo>
                  <a:lnTo>
                    <a:pt x="0" y="1987295"/>
                  </a:lnTo>
                  <a:lnTo>
                    <a:pt x="3048" y="1987295"/>
                  </a:lnTo>
                  <a:lnTo>
                    <a:pt x="3048" y="6096"/>
                  </a:lnTo>
                  <a:lnTo>
                    <a:pt x="6096" y="3048"/>
                  </a:lnTo>
                  <a:lnTo>
                    <a:pt x="6096" y="6096"/>
                  </a:lnTo>
                  <a:lnTo>
                    <a:pt x="6102102" y="6096"/>
                  </a:lnTo>
                  <a:lnTo>
                    <a:pt x="6102102" y="3048"/>
                  </a:lnTo>
                  <a:lnTo>
                    <a:pt x="6106674" y="6096"/>
                  </a:lnTo>
                  <a:lnTo>
                    <a:pt x="6106674" y="1987295"/>
                  </a:lnTo>
                  <a:lnTo>
                    <a:pt x="6109722" y="1987295"/>
                  </a:lnTo>
                  <a:close/>
                </a:path>
                <a:path w="6109970" h="1987550">
                  <a:moveTo>
                    <a:pt x="6096" y="6096"/>
                  </a:moveTo>
                  <a:lnTo>
                    <a:pt x="6096" y="3048"/>
                  </a:lnTo>
                  <a:lnTo>
                    <a:pt x="3048" y="6096"/>
                  </a:lnTo>
                  <a:lnTo>
                    <a:pt x="6096" y="6096"/>
                  </a:lnTo>
                  <a:close/>
                </a:path>
                <a:path w="6109970" h="1987550">
                  <a:moveTo>
                    <a:pt x="6096" y="1987295"/>
                  </a:moveTo>
                  <a:lnTo>
                    <a:pt x="6096" y="6096"/>
                  </a:lnTo>
                  <a:lnTo>
                    <a:pt x="3048" y="6096"/>
                  </a:lnTo>
                  <a:lnTo>
                    <a:pt x="3048" y="1987295"/>
                  </a:lnTo>
                  <a:lnTo>
                    <a:pt x="6096" y="1987295"/>
                  </a:lnTo>
                  <a:close/>
                </a:path>
                <a:path w="6109970" h="1987550">
                  <a:moveTo>
                    <a:pt x="6106674" y="6096"/>
                  </a:moveTo>
                  <a:lnTo>
                    <a:pt x="6102102" y="3048"/>
                  </a:lnTo>
                  <a:lnTo>
                    <a:pt x="6102102" y="6096"/>
                  </a:lnTo>
                  <a:lnTo>
                    <a:pt x="6106674" y="6096"/>
                  </a:lnTo>
                  <a:close/>
                </a:path>
                <a:path w="6109970" h="1987550">
                  <a:moveTo>
                    <a:pt x="6106674" y="1987295"/>
                  </a:moveTo>
                  <a:lnTo>
                    <a:pt x="6106674" y="6096"/>
                  </a:lnTo>
                  <a:lnTo>
                    <a:pt x="6102102" y="6096"/>
                  </a:lnTo>
                  <a:lnTo>
                    <a:pt x="6102102" y="1987295"/>
                  </a:lnTo>
                  <a:lnTo>
                    <a:pt x="6106674" y="1987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98306" y="1904999"/>
              <a:ext cx="2618105" cy="1981200"/>
            </a:xfrm>
            <a:custGeom>
              <a:avLst/>
              <a:gdLst/>
              <a:ahLst/>
              <a:cxnLst/>
              <a:rect l="l" t="t" r="r" b="b"/>
              <a:pathLst>
                <a:path w="2618104" h="1981200">
                  <a:moveTo>
                    <a:pt x="26733" y="0"/>
                  </a:moveTo>
                  <a:lnTo>
                    <a:pt x="825" y="0"/>
                  </a:lnTo>
                  <a:lnTo>
                    <a:pt x="0" y="1981200"/>
                  </a:lnTo>
                  <a:lnTo>
                    <a:pt x="25908" y="1981200"/>
                  </a:lnTo>
                  <a:lnTo>
                    <a:pt x="26733" y="0"/>
                  </a:lnTo>
                  <a:close/>
                </a:path>
                <a:path w="2618104" h="1981200">
                  <a:moveTo>
                    <a:pt x="2617533" y="1524"/>
                  </a:moveTo>
                  <a:lnTo>
                    <a:pt x="2591625" y="1524"/>
                  </a:lnTo>
                  <a:lnTo>
                    <a:pt x="2590800" y="1981200"/>
                  </a:lnTo>
                  <a:lnTo>
                    <a:pt x="2616708" y="1981200"/>
                  </a:lnTo>
                  <a:lnTo>
                    <a:pt x="2617533" y="1524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0866" y="3886200"/>
              <a:ext cx="5266949" cy="253745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79697" y="3886199"/>
              <a:ext cx="6109970" cy="2543810"/>
            </a:xfrm>
            <a:custGeom>
              <a:avLst/>
              <a:gdLst/>
              <a:ahLst/>
              <a:cxnLst/>
              <a:rect l="l" t="t" r="r" b="b"/>
              <a:pathLst>
                <a:path w="6109970" h="2543810">
                  <a:moveTo>
                    <a:pt x="6096" y="2537460"/>
                  </a:moveTo>
                  <a:lnTo>
                    <a:pt x="6096" y="0"/>
                  </a:lnTo>
                  <a:lnTo>
                    <a:pt x="0" y="0"/>
                  </a:lnTo>
                  <a:lnTo>
                    <a:pt x="0" y="2543556"/>
                  </a:lnTo>
                  <a:lnTo>
                    <a:pt x="3048" y="2543556"/>
                  </a:lnTo>
                  <a:lnTo>
                    <a:pt x="3048" y="2537460"/>
                  </a:lnTo>
                  <a:lnTo>
                    <a:pt x="6096" y="2537460"/>
                  </a:lnTo>
                  <a:close/>
                </a:path>
                <a:path w="6109970" h="2543810">
                  <a:moveTo>
                    <a:pt x="6106674" y="2537460"/>
                  </a:moveTo>
                  <a:lnTo>
                    <a:pt x="3048" y="2537460"/>
                  </a:lnTo>
                  <a:lnTo>
                    <a:pt x="6096" y="2540508"/>
                  </a:lnTo>
                  <a:lnTo>
                    <a:pt x="6096" y="2543556"/>
                  </a:lnTo>
                  <a:lnTo>
                    <a:pt x="6102102" y="2543556"/>
                  </a:lnTo>
                  <a:lnTo>
                    <a:pt x="6102102" y="2540508"/>
                  </a:lnTo>
                  <a:lnTo>
                    <a:pt x="6106674" y="2537460"/>
                  </a:lnTo>
                  <a:close/>
                </a:path>
                <a:path w="6109970" h="2543810">
                  <a:moveTo>
                    <a:pt x="6096" y="2543556"/>
                  </a:moveTo>
                  <a:lnTo>
                    <a:pt x="6096" y="2540508"/>
                  </a:lnTo>
                  <a:lnTo>
                    <a:pt x="3048" y="2537460"/>
                  </a:lnTo>
                  <a:lnTo>
                    <a:pt x="3048" y="2543556"/>
                  </a:lnTo>
                  <a:lnTo>
                    <a:pt x="6096" y="2543556"/>
                  </a:lnTo>
                  <a:close/>
                </a:path>
                <a:path w="6109970" h="2543810">
                  <a:moveTo>
                    <a:pt x="6109722" y="2543556"/>
                  </a:moveTo>
                  <a:lnTo>
                    <a:pt x="6109722" y="0"/>
                  </a:lnTo>
                  <a:lnTo>
                    <a:pt x="6102102" y="0"/>
                  </a:lnTo>
                  <a:lnTo>
                    <a:pt x="6102102" y="2537460"/>
                  </a:lnTo>
                  <a:lnTo>
                    <a:pt x="6106674" y="2537460"/>
                  </a:lnTo>
                  <a:lnTo>
                    <a:pt x="6106674" y="2543556"/>
                  </a:lnTo>
                  <a:lnTo>
                    <a:pt x="6109722" y="2543556"/>
                  </a:lnTo>
                  <a:close/>
                </a:path>
                <a:path w="6109970" h="2543810">
                  <a:moveTo>
                    <a:pt x="6106674" y="2543556"/>
                  </a:moveTo>
                  <a:lnTo>
                    <a:pt x="6106674" y="2537460"/>
                  </a:lnTo>
                  <a:lnTo>
                    <a:pt x="6102102" y="2540508"/>
                  </a:lnTo>
                  <a:lnTo>
                    <a:pt x="6102102" y="2543556"/>
                  </a:lnTo>
                  <a:lnTo>
                    <a:pt x="6106674" y="25435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97608" y="3886199"/>
              <a:ext cx="2617470" cy="1678305"/>
            </a:xfrm>
            <a:custGeom>
              <a:avLst/>
              <a:gdLst/>
              <a:ahLst/>
              <a:cxnLst/>
              <a:rect l="l" t="t" r="r" b="b"/>
              <a:pathLst>
                <a:path w="2617470" h="1678304">
                  <a:moveTo>
                    <a:pt x="26606" y="0"/>
                  </a:moveTo>
                  <a:lnTo>
                    <a:pt x="698" y="0"/>
                  </a:lnTo>
                  <a:lnTo>
                    <a:pt x="0" y="1676412"/>
                  </a:lnTo>
                  <a:lnTo>
                    <a:pt x="25908" y="1676412"/>
                  </a:lnTo>
                  <a:lnTo>
                    <a:pt x="26606" y="0"/>
                  </a:lnTo>
                  <a:close/>
                </a:path>
                <a:path w="2617470" h="1678304">
                  <a:moveTo>
                    <a:pt x="2617406" y="0"/>
                  </a:moveTo>
                  <a:lnTo>
                    <a:pt x="2591498" y="0"/>
                  </a:lnTo>
                  <a:lnTo>
                    <a:pt x="2590800" y="1677936"/>
                  </a:lnTo>
                  <a:lnTo>
                    <a:pt x="2616708" y="1677936"/>
                  </a:lnTo>
                  <a:lnTo>
                    <a:pt x="2617406" y="0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62653" y="3876546"/>
            <a:ext cx="8227695" cy="314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9675" marR="52705" indent="-2540" algn="ctr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Zebra </a:t>
            </a:r>
            <a:r>
              <a:rPr sz="2400" spc="-5" dirty="0">
                <a:latin typeface="Calibri"/>
                <a:cs typeface="Calibri"/>
              </a:rPr>
              <a:t>mussels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filter </a:t>
            </a:r>
            <a:r>
              <a:rPr sz="2400" dirty="0">
                <a:latin typeface="Calibri"/>
                <a:cs typeface="Calibri"/>
              </a:rPr>
              <a:t>all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water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Hudson River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basin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every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1-4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days.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5" dirty="0">
                <a:latin typeface="Calibri"/>
                <a:cs typeface="Calibri"/>
              </a:rPr>
              <a:t>Zebra</a:t>
            </a:r>
            <a:r>
              <a:rPr sz="1800" spc="-5" dirty="0">
                <a:latin typeface="Calibri"/>
                <a:cs typeface="Calibri"/>
              </a:rPr>
              <a:t> mussels </a:t>
            </a:r>
            <a:r>
              <a:rPr sz="1800" spc="-10" dirty="0">
                <a:latin typeface="Calibri"/>
                <a:cs typeface="Calibri"/>
              </a:rPr>
              <a:t>filter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water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capture</a:t>
            </a:r>
            <a:r>
              <a:rPr sz="1800" spc="4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their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food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phytoplankton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small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zooplankton.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193" y="537561"/>
            <a:ext cx="9144005" cy="33486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5637" y="685285"/>
            <a:ext cx="7549515" cy="1887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11430" algn="ctr">
              <a:lnSpc>
                <a:spcPct val="100000"/>
              </a:lnSpc>
              <a:spcBef>
                <a:spcPts val="100"/>
              </a:spcBef>
            </a:pPr>
            <a:r>
              <a:rPr sz="3200" spc="5" dirty="0"/>
              <a:t>Zebra</a:t>
            </a:r>
            <a:r>
              <a:rPr sz="3200" spc="-30" dirty="0"/>
              <a:t> </a:t>
            </a:r>
            <a:r>
              <a:rPr sz="3200" spc="35" dirty="0"/>
              <a:t>Mussels</a:t>
            </a:r>
            <a:r>
              <a:rPr sz="3200" spc="-25" dirty="0"/>
              <a:t> </a:t>
            </a:r>
            <a:r>
              <a:rPr sz="3200" spc="30" dirty="0"/>
              <a:t>arrived</a:t>
            </a:r>
            <a:r>
              <a:rPr sz="3200" spc="-30" dirty="0"/>
              <a:t> </a:t>
            </a:r>
            <a:r>
              <a:rPr sz="3200" spc="45" dirty="0"/>
              <a:t>in</a:t>
            </a:r>
            <a:r>
              <a:rPr sz="3200" spc="-15" dirty="0"/>
              <a:t> </a:t>
            </a:r>
            <a:r>
              <a:rPr sz="3200" spc="30" dirty="0"/>
              <a:t>the</a:t>
            </a:r>
            <a:r>
              <a:rPr sz="3200" spc="-10" dirty="0"/>
              <a:t> </a:t>
            </a:r>
            <a:r>
              <a:rPr sz="3200" spc="30" dirty="0"/>
              <a:t>Hudson</a:t>
            </a:r>
            <a:r>
              <a:rPr sz="3200" spc="-10" dirty="0"/>
              <a:t> </a:t>
            </a:r>
            <a:r>
              <a:rPr sz="3200" spc="35" dirty="0"/>
              <a:t>River</a:t>
            </a:r>
            <a:r>
              <a:rPr sz="3200" spc="-10" dirty="0"/>
              <a:t> </a:t>
            </a:r>
            <a:r>
              <a:rPr sz="3200" spc="45" dirty="0"/>
              <a:t>in </a:t>
            </a:r>
            <a:r>
              <a:rPr sz="3200" spc="-710" dirty="0"/>
              <a:t> </a:t>
            </a:r>
            <a:r>
              <a:rPr sz="3200" spc="5" dirty="0"/>
              <a:t>1992.</a:t>
            </a:r>
            <a:endParaRPr sz="3200"/>
          </a:p>
          <a:p>
            <a:pPr marL="12700" marR="5080" algn="ctr">
              <a:lnSpc>
                <a:spcPct val="100000"/>
              </a:lnSpc>
              <a:spcBef>
                <a:spcPts val="15"/>
              </a:spcBef>
            </a:pPr>
            <a:r>
              <a:rPr sz="2900" spc="45" dirty="0"/>
              <a:t>How </a:t>
            </a:r>
            <a:r>
              <a:rPr sz="2900" spc="30" dirty="0"/>
              <a:t>do you </a:t>
            </a:r>
            <a:r>
              <a:rPr sz="2900" spc="40" dirty="0"/>
              <a:t>think </a:t>
            </a:r>
            <a:r>
              <a:rPr sz="2900" spc="30" dirty="0"/>
              <a:t>this </a:t>
            </a:r>
            <a:r>
              <a:rPr sz="2900" spc="10" dirty="0"/>
              <a:t>affected </a:t>
            </a:r>
            <a:r>
              <a:rPr sz="2900" spc="25" dirty="0"/>
              <a:t>other </a:t>
            </a:r>
            <a:r>
              <a:rPr sz="2900" spc="15" dirty="0"/>
              <a:t>organisms? </a:t>
            </a:r>
            <a:r>
              <a:rPr sz="2900" spc="-645" dirty="0"/>
              <a:t> </a:t>
            </a:r>
            <a:r>
              <a:rPr sz="2900" spc="30" dirty="0"/>
              <a:t>Why</a:t>
            </a:r>
            <a:r>
              <a:rPr sz="2900" spc="-40" dirty="0"/>
              <a:t> </a:t>
            </a:r>
            <a:r>
              <a:rPr sz="2900" spc="30" dirty="0"/>
              <a:t>do</a:t>
            </a:r>
            <a:r>
              <a:rPr sz="2900" spc="-5" dirty="0"/>
              <a:t> </a:t>
            </a:r>
            <a:r>
              <a:rPr sz="2900" spc="30" dirty="0"/>
              <a:t>you</a:t>
            </a:r>
            <a:r>
              <a:rPr sz="2900" spc="-15" dirty="0"/>
              <a:t> </a:t>
            </a:r>
            <a:r>
              <a:rPr sz="2900" spc="40" dirty="0"/>
              <a:t>think</a:t>
            </a:r>
            <a:r>
              <a:rPr sz="2900" spc="-30" dirty="0"/>
              <a:t> </a:t>
            </a:r>
            <a:r>
              <a:rPr sz="2900" spc="30" dirty="0"/>
              <a:t>they</a:t>
            </a:r>
            <a:r>
              <a:rPr sz="2900" spc="-25" dirty="0"/>
              <a:t> </a:t>
            </a:r>
            <a:r>
              <a:rPr sz="2900" spc="10" dirty="0"/>
              <a:t>affected</a:t>
            </a:r>
            <a:r>
              <a:rPr sz="2900" spc="-40" dirty="0"/>
              <a:t> </a:t>
            </a:r>
            <a:r>
              <a:rPr sz="2900" spc="25" dirty="0"/>
              <a:t>other</a:t>
            </a:r>
            <a:r>
              <a:rPr sz="2900" spc="-30" dirty="0"/>
              <a:t> </a:t>
            </a:r>
            <a:r>
              <a:rPr sz="2900" spc="15" dirty="0"/>
              <a:t>organisms?</a:t>
            </a:r>
            <a:endParaRPr sz="2900"/>
          </a:p>
        </p:txBody>
      </p:sp>
      <p:grpSp>
        <p:nvGrpSpPr>
          <p:cNvPr id="4" name="object 4"/>
          <p:cNvGrpSpPr/>
          <p:nvPr/>
        </p:nvGrpSpPr>
        <p:grpSpPr>
          <a:xfrm>
            <a:off x="457193" y="2971800"/>
            <a:ext cx="9144000" cy="4343400"/>
            <a:chOff x="457193" y="2971800"/>
            <a:chExt cx="9144000" cy="43434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1276" y="3046475"/>
              <a:ext cx="1601723" cy="8397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593" y="2971800"/>
              <a:ext cx="1525524" cy="9143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67200" y="3200399"/>
              <a:ext cx="1295399" cy="6857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193" y="3886199"/>
              <a:ext cx="9144005" cy="342899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35221" y="5958329"/>
            <a:ext cx="811212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spc="30" dirty="0">
                <a:latin typeface="Calibri"/>
                <a:cs typeface="Calibri"/>
              </a:rPr>
              <a:t>Find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35" dirty="0">
                <a:latin typeface="Calibri"/>
                <a:cs typeface="Calibri"/>
              </a:rPr>
              <a:t>out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45" dirty="0">
                <a:latin typeface="Calibri"/>
                <a:cs typeface="Calibri"/>
              </a:rPr>
              <a:t>in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20" dirty="0">
                <a:latin typeface="Calibri"/>
                <a:cs typeface="Calibri"/>
              </a:rPr>
              <a:t>Part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2: </a:t>
            </a:r>
            <a:r>
              <a:rPr sz="3200" spc="30" dirty="0">
                <a:latin typeface="Calibri"/>
                <a:cs typeface="Calibri"/>
              </a:rPr>
              <a:t>Invasion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35" dirty="0">
                <a:latin typeface="Calibri"/>
                <a:cs typeface="Calibri"/>
              </a:rPr>
              <a:t>of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30" dirty="0">
                <a:latin typeface="Calibri"/>
                <a:cs typeface="Calibri"/>
              </a:rPr>
              <a:t>the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Zebra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35" dirty="0">
                <a:latin typeface="Calibri"/>
                <a:cs typeface="Calibri"/>
              </a:rPr>
              <a:t>Mussels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3200" dirty="0">
                <a:latin typeface="Calibri"/>
                <a:cs typeface="Calibri"/>
              </a:rPr>
              <a:t>--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35" dirty="0">
                <a:latin typeface="Calibri"/>
                <a:cs typeface="Calibri"/>
              </a:rPr>
              <a:t>Population</a:t>
            </a:r>
            <a:r>
              <a:rPr sz="3200" spc="-75" dirty="0">
                <a:latin typeface="Calibri"/>
                <a:cs typeface="Calibri"/>
              </a:rPr>
              <a:t> </a:t>
            </a:r>
            <a:r>
              <a:rPr sz="3200" spc="15" dirty="0">
                <a:latin typeface="Calibri"/>
                <a:cs typeface="Calibri"/>
              </a:rPr>
              <a:t>Changes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90593" y="3884676"/>
            <a:ext cx="7772400" cy="1602105"/>
            <a:chOff x="990593" y="3884676"/>
            <a:chExt cx="7772400" cy="160210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11679" y="4572000"/>
              <a:ext cx="838199" cy="8381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9399" y="4724400"/>
              <a:ext cx="1295399" cy="7619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61275" y="3884676"/>
              <a:ext cx="1601723" cy="30632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0593" y="3884676"/>
              <a:ext cx="1525524" cy="15392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21733" y="3992370"/>
            <a:ext cx="8362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p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p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48552" y="5391401"/>
            <a:ext cx="1378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6555" marR="5080" indent="-36449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</a:t>
            </a:r>
            <a:r>
              <a:rPr sz="1800" spc="-35" dirty="0">
                <a:latin typeface="Calibri"/>
                <a:cs typeface="Calibri"/>
              </a:rPr>
              <a:t>h</a:t>
            </a:r>
            <a:r>
              <a:rPr sz="1800" spc="10" dirty="0">
                <a:latin typeface="Calibri"/>
                <a:cs typeface="Calibri"/>
              </a:rPr>
              <a:t>y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p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an</a:t>
            </a:r>
            <a:r>
              <a:rPr sz="1800" spc="-15" dirty="0">
                <a:latin typeface="Calibri"/>
                <a:cs typeface="Calibri"/>
              </a:rPr>
              <a:t>kt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n  </a:t>
            </a:r>
            <a:r>
              <a:rPr sz="1800" spc="-10" dirty="0">
                <a:latin typeface="Calibri"/>
                <a:cs typeface="Calibri"/>
              </a:rPr>
              <a:t>(algae)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00026" y="4172202"/>
            <a:ext cx="1064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 marR="5080" indent="-10096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C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ad</a:t>
            </a:r>
            <a:r>
              <a:rPr sz="1800" spc="-5" dirty="0">
                <a:latin typeface="Calibri"/>
                <a:cs typeface="Calibri"/>
              </a:rPr>
              <a:t>oc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an  </a:t>
            </a:r>
            <a:r>
              <a:rPr sz="1800" spc="-5" dirty="0">
                <a:latin typeface="Calibri"/>
                <a:cs typeface="Calibri"/>
              </a:rPr>
              <a:t>(daphnia)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267200" y="3884676"/>
            <a:ext cx="1828800" cy="1592580"/>
            <a:chOff x="4267200" y="3884676"/>
            <a:chExt cx="1828800" cy="1592580"/>
          </a:xfrm>
        </p:grpSpPr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52644" y="4648200"/>
              <a:ext cx="943355" cy="82905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67200" y="3884676"/>
              <a:ext cx="1295399" cy="9601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640070" y="3980178"/>
            <a:ext cx="608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ot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-50" dirty="0">
                <a:latin typeface="Calibri"/>
                <a:cs typeface="Calibri"/>
              </a:rPr>
              <a:t>f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45909" y="5199377"/>
            <a:ext cx="19405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257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Nauplius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(immature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copepod)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8665" y="656329"/>
            <a:ext cx="7633970" cy="1070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000" spc="-35" dirty="0"/>
              <a:t>Zebra </a:t>
            </a:r>
            <a:r>
              <a:rPr sz="4000" spc="-5" dirty="0"/>
              <a:t>mussels</a:t>
            </a:r>
            <a:r>
              <a:rPr sz="4000" spc="-15" dirty="0"/>
              <a:t> </a:t>
            </a:r>
            <a:r>
              <a:rPr sz="4000" spc="-30" dirty="0"/>
              <a:t>ate </a:t>
            </a:r>
            <a:r>
              <a:rPr sz="4000" spc="-5" dirty="0"/>
              <a:t>the</a:t>
            </a:r>
            <a:r>
              <a:rPr sz="4000" spc="-30" dirty="0"/>
              <a:t> </a:t>
            </a:r>
            <a:r>
              <a:rPr sz="4000" spc="-15" dirty="0">
                <a:solidFill>
                  <a:srgbClr val="007F00"/>
                </a:solidFill>
              </a:rPr>
              <a:t>phytoplankton</a:t>
            </a:r>
            <a:endParaRPr sz="4000"/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2800" spc="-5" dirty="0"/>
              <a:t>(and</a:t>
            </a:r>
            <a:r>
              <a:rPr sz="2800" spc="-40" dirty="0"/>
              <a:t> </a:t>
            </a:r>
            <a:r>
              <a:rPr sz="2800" spc="-15" dirty="0"/>
              <a:t>zooplankton)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2233358" y="2529014"/>
            <a:ext cx="5311775" cy="1357630"/>
            <a:chOff x="2233358" y="2529014"/>
            <a:chExt cx="5311775" cy="1357630"/>
          </a:xfrm>
        </p:grpSpPr>
        <p:sp>
          <p:nvSpPr>
            <p:cNvPr id="4" name="object 4"/>
            <p:cNvSpPr/>
            <p:nvPr/>
          </p:nvSpPr>
          <p:spPr>
            <a:xfrm>
              <a:off x="2292095" y="2534411"/>
              <a:ext cx="5247640" cy="0"/>
            </a:xfrm>
            <a:custGeom>
              <a:avLst/>
              <a:gdLst/>
              <a:ahLst/>
              <a:cxnLst/>
              <a:rect l="l" t="t" r="r" b="b"/>
              <a:pathLst>
                <a:path w="5247640">
                  <a:moveTo>
                    <a:pt x="0" y="0"/>
                  </a:moveTo>
                  <a:lnTo>
                    <a:pt x="5247131" y="0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86853" y="2534412"/>
              <a:ext cx="10795" cy="1351915"/>
            </a:xfrm>
            <a:custGeom>
              <a:avLst/>
              <a:gdLst/>
              <a:ahLst/>
              <a:cxnLst/>
              <a:rect l="l" t="t" r="r" b="b"/>
              <a:pathLst>
                <a:path w="10794" h="1351914">
                  <a:moveTo>
                    <a:pt x="0" y="0"/>
                  </a:moveTo>
                  <a:lnTo>
                    <a:pt x="0" y="1351787"/>
                  </a:lnTo>
                  <a:lnTo>
                    <a:pt x="10485" y="1351787"/>
                  </a:lnTo>
                  <a:lnTo>
                    <a:pt x="104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38755" y="2534411"/>
              <a:ext cx="53340" cy="736600"/>
            </a:xfrm>
            <a:custGeom>
              <a:avLst/>
              <a:gdLst/>
              <a:ahLst/>
              <a:cxnLst/>
              <a:rect l="l" t="t" r="r" b="b"/>
              <a:pathLst>
                <a:path w="53339" h="736600">
                  <a:moveTo>
                    <a:pt x="0" y="736091"/>
                  </a:moveTo>
                  <a:lnTo>
                    <a:pt x="53339" y="736091"/>
                  </a:lnTo>
                </a:path>
                <a:path w="53339" h="736600">
                  <a:moveTo>
                    <a:pt x="0" y="0"/>
                  </a:moveTo>
                  <a:lnTo>
                    <a:pt x="53339" y="0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45639" y="3141675"/>
            <a:ext cx="22097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"/>
                <a:cs typeface="Arial"/>
              </a:rPr>
              <a:t>8</a:t>
            </a:r>
            <a:r>
              <a:rPr sz="1350" spc="15" dirty="0"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48102" y="2405583"/>
            <a:ext cx="318135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"/>
                <a:cs typeface="Arial"/>
              </a:rPr>
              <a:t>10</a:t>
            </a:r>
            <a:r>
              <a:rPr sz="1350" spc="15" dirty="0"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01171" y="2530601"/>
            <a:ext cx="3495675" cy="1361440"/>
            <a:chOff x="4101171" y="2530601"/>
            <a:chExt cx="3495675" cy="1361440"/>
          </a:xfrm>
        </p:grpSpPr>
        <p:sp>
          <p:nvSpPr>
            <p:cNvPr id="10" name="object 10"/>
            <p:cNvSpPr/>
            <p:nvPr/>
          </p:nvSpPr>
          <p:spPr>
            <a:xfrm>
              <a:off x="4106569" y="3066287"/>
              <a:ext cx="80010" cy="820419"/>
            </a:xfrm>
            <a:custGeom>
              <a:avLst/>
              <a:gdLst/>
              <a:ahLst/>
              <a:cxnLst/>
              <a:rect l="l" t="t" r="r" b="b"/>
              <a:pathLst>
                <a:path w="80010" h="820420">
                  <a:moveTo>
                    <a:pt x="0" y="819911"/>
                  </a:moveTo>
                  <a:lnTo>
                    <a:pt x="79858" y="0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86428" y="3066287"/>
              <a:ext cx="171450" cy="820419"/>
            </a:xfrm>
            <a:custGeom>
              <a:avLst/>
              <a:gdLst/>
              <a:ahLst/>
              <a:cxnLst/>
              <a:rect l="l" t="t" r="r" b="b"/>
              <a:pathLst>
                <a:path w="171450" h="820420">
                  <a:moveTo>
                    <a:pt x="0" y="0"/>
                  </a:moveTo>
                  <a:lnTo>
                    <a:pt x="171338" y="819911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59110" y="3332987"/>
              <a:ext cx="93345" cy="553720"/>
            </a:xfrm>
            <a:custGeom>
              <a:avLst/>
              <a:gdLst/>
              <a:ahLst/>
              <a:cxnLst/>
              <a:rect l="l" t="t" r="r" b="b"/>
              <a:pathLst>
                <a:path w="93345" h="553720">
                  <a:moveTo>
                    <a:pt x="0" y="553211"/>
                  </a:moveTo>
                  <a:lnTo>
                    <a:pt x="93177" y="0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52288" y="3332987"/>
              <a:ext cx="254000" cy="553720"/>
            </a:xfrm>
            <a:custGeom>
              <a:avLst/>
              <a:gdLst/>
              <a:ahLst/>
              <a:cxnLst/>
              <a:rect l="l" t="t" r="r" b="b"/>
              <a:pathLst>
                <a:path w="254000" h="553720">
                  <a:moveTo>
                    <a:pt x="0" y="0"/>
                  </a:moveTo>
                  <a:lnTo>
                    <a:pt x="253500" y="553211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61613" y="3686555"/>
              <a:ext cx="49530" cy="200025"/>
            </a:xfrm>
            <a:custGeom>
              <a:avLst/>
              <a:gdLst/>
              <a:ahLst/>
              <a:cxnLst/>
              <a:rect l="l" t="t" r="r" b="b"/>
              <a:pathLst>
                <a:path w="49529" h="200025">
                  <a:moveTo>
                    <a:pt x="0" y="199643"/>
                  </a:moveTo>
                  <a:lnTo>
                    <a:pt x="49143" y="0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10755" y="3686555"/>
              <a:ext cx="39370" cy="200025"/>
            </a:xfrm>
            <a:custGeom>
              <a:avLst/>
              <a:gdLst/>
              <a:ahLst/>
              <a:cxnLst/>
              <a:rect l="l" t="t" r="r" b="b"/>
              <a:pathLst>
                <a:path w="39370" h="200025">
                  <a:moveTo>
                    <a:pt x="0" y="0"/>
                  </a:moveTo>
                  <a:lnTo>
                    <a:pt x="38989" y="199643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6989" y="3016849"/>
              <a:ext cx="97353" cy="988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2849" y="3282025"/>
              <a:ext cx="97353" cy="9887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766560" y="3642359"/>
              <a:ext cx="86995" cy="88900"/>
            </a:xfrm>
            <a:custGeom>
              <a:avLst/>
              <a:gdLst/>
              <a:ahLst/>
              <a:cxnLst/>
              <a:rect l="l" t="t" r="r" b="b"/>
              <a:pathLst>
                <a:path w="86995" h="88900">
                  <a:moveTo>
                    <a:pt x="86867" y="44195"/>
                  </a:moveTo>
                  <a:lnTo>
                    <a:pt x="83391" y="27003"/>
                  </a:lnTo>
                  <a:lnTo>
                    <a:pt x="73913" y="12953"/>
                  </a:lnTo>
                  <a:lnTo>
                    <a:pt x="59864" y="3476"/>
                  </a:lnTo>
                  <a:lnTo>
                    <a:pt x="42671" y="0"/>
                  </a:lnTo>
                  <a:lnTo>
                    <a:pt x="26360" y="3476"/>
                  </a:lnTo>
                  <a:lnTo>
                    <a:pt x="12763" y="12953"/>
                  </a:lnTo>
                  <a:lnTo>
                    <a:pt x="3452" y="27003"/>
                  </a:lnTo>
                  <a:lnTo>
                    <a:pt x="0" y="44195"/>
                  </a:lnTo>
                  <a:lnTo>
                    <a:pt x="3452" y="61388"/>
                  </a:lnTo>
                  <a:lnTo>
                    <a:pt x="12763" y="75437"/>
                  </a:lnTo>
                  <a:lnTo>
                    <a:pt x="26360" y="84915"/>
                  </a:lnTo>
                  <a:lnTo>
                    <a:pt x="42671" y="88391"/>
                  </a:lnTo>
                  <a:lnTo>
                    <a:pt x="59864" y="84915"/>
                  </a:lnTo>
                  <a:lnTo>
                    <a:pt x="73913" y="75437"/>
                  </a:lnTo>
                  <a:lnTo>
                    <a:pt x="83391" y="61388"/>
                  </a:lnTo>
                  <a:lnTo>
                    <a:pt x="86867" y="441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66560" y="3642359"/>
              <a:ext cx="86995" cy="88900"/>
            </a:xfrm>
            <a:custGeom>
              <a:avLst/>
              <a:gdLst/>
              <a:ahLst/>
              <a:cxnLst/>
              <a:rect l="l" t="t" r="r" b="b"/>
              <a:pathLst>
                <a:path w="86995" h="88900">
                  <a:moveTo>
                    <a:pt x="86867" y="44195"/>
                  </a:moveTo>
                  <a:lnTo>
                    <a:pt x="83391" y="27003"/>
                  </a:lnTo>
                  <a:lnTo>
                    <a:pt x="73913" y="12953"/>
                  </a:lnTo>
                  <a:lnTo>
                    <a:pt x="59864" y="3476"/>
                  </a:lnTo>
                  <a:lnTo>
                    <a:pt x="42671" y="0"/>
                  </a:lnTo>
                  <a:lnTo>
                    <a:pt x="26360" y="3476"/>
                  </a:lnTo>
                  <a:lnTo>
                    <a:pt x="12763" y="12953"/>
                  </a:lnTo>
                  <a:lnTo>
                    <a:pt x="3452" y="27003"/>
                  </a:lnTo>
                  <a:lnTo>
                    <a:pt x="0" y="44195"/>
                  </a:lnTo>
                  <a:lnTo>
                    <a:pt x="3452" y="61388"/>
                  </a:lnTo>
                  <a:lnTo>
                    <a:pt x="12763" y="75437"/>
                  </a:lnTo>
                  <a:lnTo>
                    <a:pt x="26360" y="84915"/>
                  </a:lnTo>
                  <a:lnTo>
                    <a:pt x="42671" y="88391"/>
                  </a:lnTo>
                  <a:lnTo>
                    <a:pt x="59864" y="84915"/>
                  </a:lnTo>
                  <a:lnTo>
                    <a:pt x="73913" y="75437"/>
                  </a:lnTo>
                  <a:lnTo>
                    <a:pt x="83391" y="61388"/>
                  </a:lnTo>
                  <a:lnTo>
                    <a:pt x="86867" y="44195"/>
                  </a:lnTo>
                  <a:close/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535558" y="2534412"/>
              <a:ext cx="7620" cy="1351915"/>
            </a:xfrm>
            <a:custGeom>
              <a:avLst/>
              <a:gdLst/>
              <a:ahLst/>
              <a:cxnLst/>
              <a:rect l="l" t="t" r="r" b="b"/>
              <a:pathLst>
                <a:path w="7620" h="1351914">
                  <a:moveTo>
                    <a:pt x="0" y="0"/>
                  </a:moveTo>
                  <a:lnTo>
                    <a:pt x="0" y="1351787"/>
                  </a:lnTo>
                  <a:lnTo>
                    <a:pt x="7339" y="1351787"/>
                  </a:lnTo>
                  <a:lnTo>
                    <a:pt x="73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39228" y="2534411"/>
              <a:ext cx="53340" cy="1051560"/>
            </a:xfrm>
            <a:custGeom>
              <a:avLst/>
              <a:gdLst/>
              <a:ahLst/>
              <a:cxnLst/>
              <a:rect l="l" t="t" r="r" b="b"/>
              <a:pathLst>
                <a:path w="53340" h="1051560">
                  <a:moveTo>
                    <a:pt x="53339" y="1051559"/>
                  </a:moveTo>
                  <a:lnTo>
                    <a:pt x="0" y="1051559"/>
                  </a:lnTo>
                </a:path>
                <a:path w="53340" h="1051560">
                  <a:moveTo>
                    <a:pt x="53339" y="525779"/>
                  </a:moveTo>
                  <a:lnTo>
                    <a:pt x="0" y="525779"/>
                  </a:lnTo>
                </a:path>
                <a:path w="53340" h="1051560">
                  <a:moveTo>
                    <a:pt x="53339" y="0"/>
                  </a:moveTo>
                  <a:lnTo>
                    <a:pt x="0" y="0"/>
                  </a:lnTo>
                </a:path>
              </a:pathLst>
            </a:custGeom>
            <a:ln w="73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666732" y="3457143"/>
            <a:ext cx="22097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"/>
                <a:cs typeface="Arial"/>
              </a:rPr>
              <a:t>2</a:t>
            </a:r>
            <a:r>
              <a:rPr sz="1350" spc="15" dirty="0">
                <a:latin typeface="Arial"/>
                <a:cs typeface="Arial"/>
              </a:rPr>
              <a:t>5</a:t>
            </a:r>
            <a:endParaRPr sz="13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66732" y="2931363"/>
            <a:ext cx="22097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"/>
                <a:cs typeface="Arial"/>
              </a:rPr>
              <a:t>3</a:t>
            </a:r>
            <a:r>
              <a:rPr sz="1350" spc="15" dirty="0"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66732" y="2405583"/>
            <a:ext cx="22097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"/>
                <a:cs typeface="Arial"/>
              </a:rPr>
              <a:t>3</a:t>
            </a:r>
            <a:r>
              <a:rPr sz="1350" spc="15" dirty="0">
                <a:latin typeface="Arial"/>
                <a:cs typeface="Arial"/>
              </a:rPr>
              <a:t>5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57193" y="1985772"/>
            <a:ext cx="9144000" cy="5329555"/>
            <a:chOff x="457193" y="1985772"/>
            <a:chExt cx="9144000" cy="5329555"/>
          </a:xfrm>
        </p:grpSpPr>
        <p:sp>
          <p:nvSpPr>
            <p:cNvPr id="26" name="object 26"/>
            <p:cNvSpPr/>
            <p:nvPr/>
          </p:nvSpPr>
          <p:spPr>
            <a:xfrm>
              <a:off x="2555655" y="3169919"/>
              <a:ext cx="172720" cy="716280"/>
            </a:xfrm>
            <a:custGeom>
              <a:avLst/>
              <a:gdLst/>
              <a:ahLst/>
              <a:cxnLst/>
              <a:rect l="l" t="t" r="r" b="b"/>
              <a:pathLst>
                <a:path w="172719" h="716279">
                  <a:moveTo>
                    <a:pt x="0" y="716279"/>
                  </a:moveTo>
                  <a:lnTo>
                    <a:pt x="172304" y="0"/>
                  </a:lnTo>
                </a:path>
              </a:pathLst>
            </a:custGeom>
            <a:ln w="1048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727959" y="3169919"/>
              <a:ext cx="170815" cy="716280"/>
            </a:xfrm>
            <a:custGeom>
              <a:avLst/>
              <a:gdLst/>
              <a:ahLst/>
              <a:cxnLst/>
              <a:rect l="l" t="t" r="r" b="b"/>
              <a:pathLst>
                <a:path w="170814" h="716279">
                  <a:moveTo>
                    <a:pt x="0" y="0"/>
                  </a:moveTo>
                  <a:lnTo>
                    <a:pt x="170415" y="716279"/>
                  </a:lnTo>
                </a:path>
              </a:pathLst>
            </a:custGeom>
            <a:ln w="1048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465891" y="3368039"/>
              <a:ext cx="138430" cy="518159"/>
            </a:xfrm>
            <a:custGeom>
              <a:avLst/>
              <a:gdLst/>
              <a:ahLst/>
              <a:cxnLst/>
              <a:rect l="l" t="t" r="r" b="b"/>
              <a:pathLst>
                <a:path w="138429" h="518160">
                  <a:moveTo>
                    <a:pt x="0" y="518159"/>
                  </a:moveTo>
                  <a:lnTo>
                    <a:pt x="138368" y="0"/>
                  </a:lnTo>
                </a:path>
              </a:pathLst>
            </a:custGeom>
            <a:ln w="1048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604259" y="3368039"/>
              <a:ext cx="145415" cy="518159"/>
            </a:xfrm>
            <a:custGeom>
              <a:avLst/>
              <a:gdLst/>
              <a:ahLst/>
              <a:cxnLst/>
              <a:rect l="l" t="t" r="r" b="b"/>
              <a:pathLst>
                <a:path w="145414" h="518160">
                  <a:moveTo>
                    <a:pt x="0" y="0"/>
                  </a:moveTo>
                  <a:lnTo>
                    <a:pt x="145328" y="518159"/>
                  </a:lnTo>
                </a:path>
              </a:pathLst>
            </a:custGeom>
            <a:ln w="1048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8521" y="3118957"/>
              <a:ext cx="98877" cy="9887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54821" y="3318601"/>
              <a:ext cx="97353" cy="9887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444745" y="1985772"/>
              <a:ext cx="6873240" cy="1900555"/>
            </a:xfrm>
            <a:custGeom>
              <a:avLst/>
              <a:gdLst/>
              <a:ahLst/>
              <a:cxnLst/>
              <a:rect l="l" t="t" r="r" b="b"/>
              <a:pathLst>
                <a:path w="6873240" h="1900554">
                  <a:moveTo>
                    <a:pt x="6873246" y="1900427"/>
                  </a:moveTo>
                  <a:lnTo>
                    <a:pt x="6873246" y="0"/>
                  </a:lnTo>
                  <a:lnTo>
                    <a:pt x="0" y="0"/>
                  </a:lnTo>
                  <a:lnTo>
                    <a:pt x="0" y="1900427"/>
                  </a:lnTo>
                  <a:lnTo>
                    <a:pt x="3048" y="1900427"/>
                  </a:lnTo>
                  <a:lnTo>
                    <a:pt x="3048" y="6096"/>
                  </a:lnTo>
                  <a:lnTo>
                    <a:pt x="7620" y="3048"/>
                  </a:lnTo>
                  <a:lnTo>
                    <a:pt x="7620" y="6096"/>
                  </a:lnTo>
                  <a:lnTo>
                    <a:pt x="6867150" y="6096"/>
                  </a:lnTo>
                  <a:lnTo>
                    <a:pt x="6867150" y="3048"/>
                  </a:lnTo>
                  <a:lnTo>
                    <a:pt x="6870198" y="6096"/>
                  </a:lnTo>
                  <a:lnTo>
                    <a:pt x="6870198" y="1900427"/>
                  </a:lnTo>
                  <a:lnTo>
                    <a:pt x="6873246" y="1900427"/>
                  </a:lnTo>
                  <a:close/>
                </a:path>
                <a:path w="6873240" h="1900554">
                  <a:moveTo>
                    <a:pt x="7620" y="6096"/>
                  </a:moveTo>
                  <a:lnTo>
                    <a:pt x="7620" y="3048"/>
                  </a:lnTo>
                  <a:lnTo>
                    <a:pt x="3048" y="6096"/>
                  </a:lnTo>
                  <a:lnTo>
                    <a:pt x="7620" y="6096"/>
                  </a:lnTo>
                  <a:close/>
                </a:path>
                <a:path w="6873240" h="1900554">
                  <a:moveTo>
                    <a:pt x="7620" y="1900427"/>
                  </a:moveTo>
                  <a:lnTo>
                    <a:pt x="7620" y="6096"/>
                  </a:lnTo>
                  <a:lnTo>
                    <a:pt x="3048" y="6096"/>
                  </a:lnTo>
                  <a:lnTo>
                    <a:pt x="3048" y="1900427"/>
                  </a:lnTo>
                  <a:lnTo>
                    <a:pt x="7620" y="1900427"/>
                  </a:lnTo>
                  <a:close/>
                </a:path>
                <a:path w="6873240" h="1900554">
                  <a:moveTo>
                    <a:pt x="6870198" y="6096"/>
                  </a:moveTo>
                  <a:lnTo>
                    <a:pt x="6867150" y="3048"/>
                  </a:lnTo>
                  <a:lnTo>
                    <a:pt x="6867150" y="6096"/>
                  </a:lnTo>
                  <a:lnTo>
                    <a:pt x="6870198" y="6096"/>
                  </a:lnTo>
                  <a:close/>
                </a:path>
                <a:path w="6873240" h="1900554">
                  <a:moveTo>
                    <a:pt x="6870198" y="1900427"/>
                  </a:moveTo>
                  <a:lnTo>
                    <a:pt x="6870198" y="6096"/>
                  </a:lnTo>
                  <a:lnTo>
                    <a:pt x="6867150" y="6096"/>
                  </a:lnTo>
                  <a:lnTo>
                    <a:pt x="6867150" y="1900427"/>
                  </a:lnTo>
                  <a:lnTo>
                    <a:pt x="6870198" y="1900427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79760" y="2516123"/>
              <a:ext cx="3378200" cy="1370330"/>
            </a:xfrm>
            <a:custGeom>
              <a:avLst/>
              <a:gdLst/>
              <a:ahLst/>
              <a:cxnLst/>
              <a:rect l="l" t="t" r="r" b="b"/>
              <a:pathLst>
                <a:path w="3378200" h="1370329">
                  <a:moveTo>
                    <a:pt x="24955" y="0"/>
                  </a:moveTo>
                  <a:lnTo>
                    <a:pt x="571" y="0"/>
                  </a:lnTo>
                  <a:lnTo>
                    <a:pt x="0" y="1370076"/>
                  </a:lnTo>
                  <a:lnTo>
                    <a:pt x="24955" y="1370076"/>
                  </a:lnTo>
                  <a:lnTo>
                    <a:pt x="24955" y="0"/>
                  </a:lnTo>
                  <a:close/>
                </a:path>
                <a:path w="3378200" h="1370329">
                  <a:moveTo>
                    <a:pt x="3377755" y="0"/>
                  </a:moveTo>
                  <a:lnTo>
                    <a:pt x="3353371" y="0"/>
                  </a:lnTo>
                  <a:lnTo>
                    <a:pt x="3352800" y="1370076"/>
                  </a:lnTo>
                  <a:lnTo>
                    <a:pt x="3377184" y="1370076"/>
                  </a:lnTo>
                  <a:lnTo>
                    <a:pt x="3377755" y="0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57193" y="3886199"/>
              <a:ext cx="9144000" cy="3429000"/>
            </a:xfrm>
            <a:custGeom>
              <a:avLst/>
              <a:gdLst/>
              <a:ahLst/>
              <a:cxnLst/>
              <a:rect l="l" t="t" r="r" b="b"/>
              <a:pathLst>
                <a:path w="9144000" h="3429000">
                  <a:moveTo>
                    <a:pt x="9144000" y="0"/>
                  </a:moveTo>
                  <a:lnTo>
                    <a:pt x="0" y="0"/>
                  </a:lnTo>
                  <a:lnTo>
                    <a:pt x="0" y="3428994"/>
                  </a:lnTo>
                  <a:lnTo>
                    <a:pt x="9144000" y="342899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292095" y="3886199"/>
              <a:ext cx="5247640" cy="2329180"/>
            </a:xfrm>
            <a:custGeom>
              <a:avLst/>
              <a:gdLst/>
              <a:ahLst/>
              <a:cxnLst/>
              <a:rect l="l" t="t" r="r" b="b"/>
              <a:pathLst>
                <a:path w="5247640" h="2329179">
                  <a:moveTo>
                    <a:pt x="0" y="0"/>
                  </a:moveTo>
                  <a:lnTo>
                    <a:pt x="0" y="2328672"/>
                  </a:lnTo>
                  <a:lnTo>
                    <a:pt x="5247131" y="2328672"/>
                  </a:lnTo>
                  <a:lnTo>
                    <a:pt x="5247131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292095" y="6214871"/>
              <a:ext cx="5247640" cy="52069"/>
            </a:xfrm>
            <a:custGeom>
              <a:avLst/>
              <a:gdLst/>
              <a:ahLst/>
              <a:cxnLst/>
              <a:rect l="l" t="t" r="r" b="b"/>
              <a:pathLst>
                <a:path w="5247640" h="52070">
                  <a:moveTo>
                    <a:pt x="0" y="0"/>
                  </a:moveTo>
                  <a:lnTo>
                    <a:pt x="5247131" y="0"/>
                  </a:lnTo>
                </a:path>
                <a:path w="5247640" h="52070">
                  <a:moveTo>
                    <a:pt x="435863" y="51815"/>
                  </a:moveTo>
                  <a:lnTo>
                    <a:pt x="435863" y="0"/>
                  </a:lnTo>
                </a:path>
                <a:path w="5247640" h="52070">
                  <a:moveTo>
                    <a:pt x="1019555" y="51815"/>
                  </a:moveTo>
                  <a:lnTo>
                    <a:pt x="1019555" y="0"/>
                  </a:lnTo>
                </a:path>
                <a:path w="5247640" h="52070">
                  <a:moveTo>
                    <a:pt x="1603247" y="51815"/>
                  </a:moveTo>
                  <a:lnTo>
                    <a:pt x="1603247" y="0"/>
                  </a:lnTo>
                </a:path>
                <a:path w="5247640" h="52070">
                  <a:moveTo>
                    <a:pt x="2185415" y="51815"/>
                  </a:moveTo>
                  <a:lnTo>
                    <a:pt x="2185415" y="0"/>
                  </a:lnTo>
                </a:path>
                <a:path w="5247640" h="52070">
                  <a:moveTo>
                    <a:pt x="2769107" y="51815"/>
                  </a:moveTo>
                  <a:lnTo>
                    <a:pt x="2769107" y="0"/>
                  </a:lnTo>
                </a:path>
                <a:path w="5247640" h="52070">
                  <a:moveTo>
                    <a:pt x="3352799" y="51815"/>
                  </a:moveTo>
                  <a:lnTo>
                    <a:pt x="3352799" y="0"/>
                  </a:lnTo>
                </a:path>
                <a:path w="5247640" h="52070">
                  <a:moveTo>
                    <a:pt x="3934967" y="51815"/>
                  </a:moveTo>
                  <a:lnTo>
                    <a:pt x="3934967" y="0"/>
                  </a:lnTo>
                </a:path>
                <a:path w="5247640" h="52070">
                  <a:moveTo>
                    <a:pt x="4518659" y="51815"/>
                  </a:moveTo>
                  <a:lnTo>
                    <a:pt x="4518659" y="0"/>
                  </a:lnTo>
                </a:path>
                <a:path w="5247640" h="52070">
                  <a:moveTo>
                    <a:pt x="5102351" y="51815"/>
                  </a:moveTo>
                  <a:lnTo>
                    <a:pt x="5102351" y="0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521711" y="6323786"/>
            <a:ext cx="5081270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96265" algn="l"/>
                <a:tab pos="1177925" algn="l"/>
                <a:tab pos="1762125" algn="l"/>
                <a:tab pos="2343785" algn="l"/>
                <a:tab pos="2927985" algn="l"/>
                <a:tab pos="3511550" algn="l"/>
                <a:tab pos="4093845" algn="l"/>
                <a:tab pos="4677410" algn="l"/>
              </a:tabLst>
            </a:pPr>
            <a:r>
              <a:rPr sz="1350" spc="10" dirty="0">
                <a:latin typeface="Arial"/>
                <a:cs typeface="Arial"/>
              </a:rPr>
              <a:t>198</a:t>
            </a:r>
            <a:r>
              <a:rPr sz="1350" spc="15" dirty="0">
                <a:latin typeface="Arial"/>
                <a:cs typeface="Arial"/>
              </a:rPr>
              <a:t>8</a:t>
            </a:r>
            <a:r>
              <a:rPr sz="1350" dirty="0">
                <a:latin typeface="Arial"/>
                <a:cs typeface="Arial"/>
              </a:rPr>
              <a:t>	</a:t>
            </a:r>
            <a:r>
              <a:rPr sz="1350" spc="10" dirty="0">
                <a:latin typeface="Arial"/>
                <a:cs typeface="Arial"/>
              </a:rPr>
              <a:t>199</a:t>
            </a:r>
            <a:r>
              <a:rPr sz="1350" spc="15" dirty="0">
                <a:latin typeface="Arial"/>
                <a:cs typeface="Arial"/>
              </a:rPr>
              <a:t>0</a:t>
            </a:r>
            <a:r>
              <a:rPr sz="1350" dirty="0">
                <a:latin typeface="Arial"/>
                <a:cs typeface="Arial"/>
              </a:rPr>
              <a:t>	</a:t>
            </a:r>
            <a:r>
              <a:rPr sz="1350" spc="10" dirty="0">
                <a:latin typeface="Arial"/>
                <a:cs typeface="Arial"/>
              </a:rPr>
              <a:t>199</a:t>
            </a:r>
            <a:r>
              <a:rPr sz="1350" spc="15" dirty="0">
                <a:latin typeface="Arial"/>
                <a:cs typeface="Arial"/>
              </a:rPr>
              <a:t>2</a:t>
            </a:r>
            <a:r>
              <a:rPr sz="1350" dirty="0">
                <a:latin typeface="Arial"/>
                <a:cs typeface="Arial"/>
              </a:rPr>
              <a:t>	</a:t>
            </a:r>
            <a:r>
              <a:rPr sz="1350" spc="10" dirty="0">
                <a:latin typeface="Arial"/>
                <a:cs typeface="Arial"/>
              </a:rPr>
              <a:t>199</a:t>
            </a:r>
            <a:r>
              <a:rPr sz="1350" spc="15" dirty="0">
                <a:latin typeface="Arial"/>
                <a:cs typeface="Arial"/>
              </a:rPr>
              <a:t>4</a:t>
            </a:r>
            <a:r>
              <a:rPr sz="1350" dirty="0">
                <a:latin typeface="Arial"/>
                <a:cs typeface="Arial"/>
              </a:rPr>
              <a:t>	</a:t>
            </a:r>
            <a:r>
              <a:rPr sz="1350" spc="10" dirty="0">
                <a:latin typeface="Arial"/>
                <a:cs typeface="Arial"/>
              </a:rPr>
              <a:t>199</a:t>
            </a:r>
            <a:r>
              <a:rPr sz="1350" spc="15" dirty="0">
                <a:latin typeface="Arial"/>
                <a:cs typeface="Arial"/>
              </a:rPr>
              <a:t>6</a:t>
            </a:r>
            <a:r>
              <a:rPr sz="1350" dirty="0">
                <a:latin typeface="Arial"/>
                <a:cs typeface="Arial"/>
              </a:rPr>
              <a:t>	</a:t>
            </a:r>
            <a:r>
              <a:rPr sz="1350" spc="10" dirty="0">
                <a:latin typeface="Arial"/>
                <a:cs typeface="Arial"/>
              </a:rPr>
              <a:t>199</a:t>
            </a:r>
            <a:r>
              <a:rPr sz="1350" spc="15" dirty="0">
                <a:latin typeface="Arial"/>
                <a:cs typeface="Arial"/>
              </a:rPr>
              <a:t>8</a:t>
            </a:r>
            <a:r>
              <a:rPr sz="1350" dirty="0">
                <a:latin typeface="Arial"/>
                <a:cs typeface="Arial"/>
              </a:rPr>
              <a:t>	</a:t>
            </a:r>
            <a:r>
              <a:rPr sz="1350" spc="10" dirty="0">
                <a:latin typeface="Arial"/>
                <a:cs typeface="Arial"/>
              </a:rPr>
              <a:t>200</a:t>
            </a:r>
            <a:r>
              <a:rPr sz="1350" spc="15" dirty="0">
                <a:latin typeface="Arial"/>
                <a:cs typeface="Arial"/>
              </a:rPr>
              <a:t>0</a:t>
            </a:r>
            <a:r>
              <a:rPr sz="1350" dirty="0">
                <a:latin typeface="Arial"/>
                <a:cs typeface="Arial"/>
              </a:rPr>
              <a:t>	</a:t>
            </a:r>
            <a:r>
              <a:rPr sz="1350" spc="10" dirty="0">
                <a:latin typeface="Arial"/>
                <a:cs typeface="Arial"/>
              </a:rPr>
              <a:t>200</a:t>
            </a:r>
            <a:r>
              <a:rPr sz="1350" spc="15" dirty="0">
                <a:latin typeface="Arial"/>
                <a:cs typeface="Arial"/>
              </a:rPr>
              <a:t>2</a:t>
            </a:r>
            <a:r>
              <a:rPr sz="1350" dirty="0">
                <a:latin typeface="Arial"/>
                <a:cs typeface="Arial"/>
              </a:rPr>
              <a:t>	</a:t>
            </a:r>
            <a:r>
              <a:rPr sz="1350" spc="10" dirty="0">
                <a:latin typeface="Arial"/>
                <a:cs typeface="Arial"/>
              </a:rPr>
              <a:t>200</a:t>
            </a:r>
            <a:r>
              <a:rPr sz="1350" spc="15" dirty="0">
                <a:latin typeface="Arial"/>
                <a:cs typeface="Arial"/>
              </a:rPr>
              <a:t>4</a:t>
            </a:r>
            <a:endParaRPr sz="13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90986" y="2389070"/>
            <a:ext cx="259079" cy="39712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80"/>
              </a:lnSpc>
            </a:pPr>
            <a:r>
              <a:rPr sz="1800" spc="10" dirty="0">
                <a:latin typeface="Arial"/>
                <a:cs typeface="Arial"/>
              </a:rPr>
              <a:t>Filtration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rate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(%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10" dirty="0">
                <a:latin typeface="Arial"/>
                <a:cs typeface="Arial"/>
              </a:rPr>
              <a:t>of water-column/day)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2238755" y="3880956"/>
            <a:ext cx="5354320" cy="2381885"/>
            <a:chOff x="2238755" y="3880956"/>
            <a:chExt cx="5354320" cy="2381885"/>
          </a:xfrm>
        </p:grpSpPr>
        <p:sp>
          <p:nvSpPr>
            <p:cNvPr id="40" name="object 40"/>
            <p:cNvSpPr/>
            <p:nvPr/>
          </p:nvSpPr>
          <p:spPr>
            <a:xfrm>
              <a:off x="2286853" y="3886199"/>
              <a:ext cx="10795" cy="2329180"/>
            </a:xfrm>
            <a:custGeom>
              <a:avLst/>
              <a:gdLst/>
              <a:ahLst/>
              <a:cxnLst/>
              <a:rect l="l" t="t" r="r" b="b"/>
              <a:pathLst>
                <a:path w="10794" h="2329179">
                  <a:moveTo>
                    <a:pt x="10485" y="0"/>
                  </a:moveTo>
                  <a:lnTo>
                    <a:pt x="0" y="0"/>
                  </a:lnTo>
                  <a:lnTo>
                    <a:pt x="0" y="2328672"/>
                  </a:lnTo>
                  <a:lnTo>
                    <a:pt x="10485" y="2328672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238755" y="4006595"/>
              <a:ext cx="1656714" cy="2208530"/>
            </a:xfrm>
            <a:custGeom>
              <a:avLst/>
              <a:gdLst/>
              <a:ahLst/>
              <a:cxnLst/>
              <a:rect l="l" t="t" r="r" b="b"/>
              <a:pathLst>
                <a:path w="1656714" h="2208529">
                  <a:moveTo>
                    <a:pt x="0" y="2208275"/>
                  </a:moveTo>
                  <a:lnTo>
                    <a:pt x="53339" y="2208275"/>
                  </a:lnTo>
                </a:path>
                <a:path w="1656714" h="2208529">
                  <a:moveTo>
                    <a:pt x="0" y="1472183"/>
                  </a:moveTo>
                  <a:lnTo>
                    <a:pt x="53339" y="1472183"/>
                  </a:lnTo>
                </a:path>
                <a:path w="1656714" h="2208529">
                  <a:moveTo>
                    <a:pt x="0" y="736091"/>
                  </a:moveTo>
                  <a:lnTo>
                    <a:pt x="53339" y="736091"/>
                  </a:lnTo>
                </a:path>
                <a:path w="1656714" h="2208529">
                  <a:moveTo>
                    <a:pt x="0" y="0"/>
                  </a:moveTo>
                  <a:lnTo>
                    <a:pt x="53339" y="0"/>
                  </a:lnTo>
                </a:path>
                <a:path w="1656714" h="2208529">
                  <a:moveTo>
                    <a:pt x="198119" y="2208275"/>
                  </a:moveTo>
                  <a:lnTo>
                    <a:pt x="489203" y="2208275"/>
                  </a:lnTo>
                </a:path>
                <a:path w="1656714" h="2208529">
                  <a:moveTo>
                    <a:pt x="489203" y="2208275"/>
                  </a:moveTo>
                  <a:lnTo>
                    <a:pt x="781811" y="2208275"/>
                  </a:lnTo>
                </a:path>
                <a:path w="1656714" h="2208529">
                  <a:moveTo>
                    <a:pt x="781811" y="2208275"/>
                  </a:moveTo>
                  <a:lnTo>
                    <a:pt x="1072895" y="2208275"/>
                  </a:lnTo>
                </a:path>
                <a:path w="1656714" h="2208529">
                  <a:moveTo>
                    <a:pt x="1072895" y="2208275"/>
                  </a:moveTo>
                  <a:lnTo>
                    <a:pt x="1365503" y="2194559"/>
                  </a:lnTo>
                </a:path>
                <a:path w="1656714" h="2208529">
                  <a:moveTo>
                    <a:pt x="1365503" y="2194559"/>
                  </a:moveTo>
                  <a:lnTo>
                    <a:pt x="1656587" y="2048255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895344" y="3886199"/>
              <a:ext cx="211454" cy="2169160"/>
            </a:xfrm>
            <a:custGeom>
              <a:avLst/>
              <a:gdLst/>
              <a:ahLst/>
              <a:cxnLst/>
              <a:rect l="l" t="t" r="r" b="b"/>
              <a:pathLst>
                <a:path w="211454" h="2169160">
                  <a:moveTo>
                    <a:pt x="0" y="2168652"/>
                  </a:moveTo>
                  <a:lnTo>
                    <a:pt x="211225" y="0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357766" y="3886199"/>
              <a:ext cx="120014" cy="573405"/>
            </a:xfrm>
            <a:custGeom>
              <a:avLst/>
              <a:gdLst/>
              <a:ahLst/>
              <a:cxnLst/>
              <a:rect l="l" t="t" r="r" b="b"/>
              <a:pathLst>
                <a:path w="120014" h="573404">
                  <a:moveTo>
                    <a:pt x="0" y="0"/>
                  </a:moveTo>
                  <a:lnTo>
                    <a:pt x="119745" y="573024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477511" y="4245863"/>
              <a:ext cx="584200" cy="815340"/>
            </a:xfrm>
            <a:custGeom>
              <a:avLst/>
              <a:gdLst/>
              <a:ahLst/>
              <a:cxnLst/>
              <a:rect l="l" t="t" r="r" b="b"/>
              <a:pathLst>
                <a:path w="584200" h="815339">
                  <a:moveTo>
                    <a:pt x="0" y="213359"/>
                  </a:moveTo>
                  <a:lnTo>
                    <a:pt x="292607" y="0"/>
                  </a:lnTo>
                </a:path>
                <a:path w="584200" h="815339">
                  <a:moveTo>
                    <a:pt x="292607" y="0"/>
                  </a:moveTo>
                  <a:lnTo>
                    <a:pt x="583691" y="815339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061203" y="3886199"/>
              <a:ext cx="198120" cy="1175385"/>
            </a:xfrm>
            <a:custGeom>
              <a:avLst/>
              <a:gdLst/>
              <a:ahLst/>
              <a:cxnLst/>
              <a:rect l="l" t="t" r="r" b="b"/>
              <a:pathLst>
                <a:path w="198120" h="1175385">
                  <a:moveTo>
                    <a:pt x="0" y="1175004"/>
                  </a:moveTo>
                  <a:lnTo>
                    <a:pt x="197906" y="0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605788" y="3886199"/>
              <a:ext cx="39370" cy="85725"/>
            </a:xfrm>
            <a:custGeom>
              <a:avLst/>
              <a:gdLst/>
              <a:ahLst/>
              <a:cxnLst/>
              <a:rect l="l" t="t" r="r" b="b"/>
              <a:pathLst>
                <a:path w="39370" h="85725">
                  <a:moveTo>
                    <a:pt x="0" y="0"/>
                  </a:moveTo>
                  <a:lnTo>
                    <a:pt x="39107" y="85344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644895" y="3971543"/>
              <a:ext cx="873760" cy="1005840"/>
            </a:xfrm>
            <a:custGeom>
              <a:avLst/>
              <a:gdLst/>
              <a:ahLst/>
              <a:cxnLst/>
              <a:rect l="l" t="t" r="r" b="b"/>
              <a:pathLst>
                <a:path w="873759" h="1005839">
                  <a:moveTo>
                    <a:pt x="0" y="0"/>
                  </a:moveTo>
                  <a:lnTo>
                    <a:pt x="291083" y="1005839"/>
                  </a:lnTo>
                </a:path>
                <a:path w="873759" h="1005839">
                  <a:moveTo>
                    <a:pt x="291083" y="1005839"/>
                  </a:moveTo>
                  <a:lnTo>
                    <a:pt x="582167" y="650747"/>
                  </a:lnTo>
                </a:path>
                <a:path w="873759" h="1005839">
                  <a:moveTo>
                    <a:pt x="582167" y="650747"/>
                  </a:moveTo>
                  <a:lnTo>
                    <a:pt x="873251" y="903731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518147" y="3886199"/>
              <a:ext cx="243840" cy="989330"/>
            </a:xfrm>
            <a:custGeom>
              <a:avLst/>
              <a:gdLst/>
              <a:ahLst/>
              <a:cxnLst/>
              <a:rect l="l" t="t" r="r" b="b"/>
              <a:pathLst>
                <a:path w="243840" h="989329">
                  <a:moveTo>
                    <a:pt x="0" y="989076"/>
                  </a:moveTo>
                  <a:lnTo>
                    <a:pt x="243464" y="0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849745" y="3886199"/>
              <a:ext cx="252095" cy="1290955"/>
            </a:xfrm>
            <a:custGeom>
              <a:avLst/>
              <a:gdLst/>
              <a:ahLst/>
              <a:cxnLst/>
              <a:rect l="l" t="t" r="r" b="b"/>
              <a:pathLst>
                <a:path w="252095" h="1290954">
                  <a:moveTo>
                    <a:pt x="0" y="0"/>
                  </a:moveTo>
                  <a:lnTo>
                    <a:pt x="252094" y="1290828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01839" y="4812791"/>
              <a:ext cx="292735" cy="364490"/>
            </a:xfrm>
            <a:custGeom>
              <a:avLst/>
              <a:gdLst/>
              <a:ahLst/>
              <a:cxnLst/>
              <a:rect l="l" t="t" r="r" b="b"/>
              <a:pathLst>
                <a:path w="292734" h="364489">
                  <a:moveTo>
                    <a:pt x="0" y="364235"/>
                  </a:moveTo>
                  <a:lnTo>
                    <a:pt x="292607" y="0"/>
                  </a:lnTo>
                </a:path>
              </a:pathLst>
            </a:custGeom>
            <a:ln w="1048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87437" y="6163909"/>
              <a:ext cx="97353" cy="9887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78521" y="6163909"/>
              <a:ext cx="98877" cy="9887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71129" y="6163909"/>
              <a:ext cx="97353" cy="9887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62213" y="6163909"/>
              <a:ext cx="98877" cy="9887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54821" y="6150193"/>
              <a:ext cx="97353" cy="9887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45905" y="6003889"/>
              <a:ext cx="97353" cy="9887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28073" y="4408261"/>
              <a:ext cx="98877" cy="9887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20681" y="4194901"/>
              <a:ext cx="97353" cy="98877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11765" y="5010241"/>
              <a:ext cx="97353" cy="9887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95457" y="3920581"/>
              <a:ext cx="97353" cy="9887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6541" y="4926421"/>
              <a:ext cx="97353" cy="9887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79149" y="4572853"/>
              <a:ext cx="97353" cy="9887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68709" y="4824313"/>
              <a:ext cx="97353" cy="9887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52401" y="5126065"/>
              <a:ext cx="97353" cy="9887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45009" y="4763353"/>
              <a:ext cx="97353" cy="97353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7535558" y="3886199"/>
              <a:ext cx="7620" cy="2329180"/>
            </a:xfrm>
            <a:custGeom>
              <a:avLst/>
              <a:gdLst/>
              <a:ahLst/>
              <a:cxnLst/>
              <a:rect l="l" t="t" r="r" b="b"/>
              <a:pathLst>
                <a:path w="7620" h="2329179">
                  <a:moveTo>
                    <a:pt x="7339" y="0"/>
                  </a:moveTo>
                  <a:lnTo>
                    <a:pt x="0" y="0"/>
                  </a:lnTo>
                  <a:lnTo>
                    <a:pt x="0" y="2328672"/>
                  </a:lnTo>
                  <a:lnTo>
                    <a:pt x="7339" y="2328672"/>
                  </a:lnTo>
                  <a:lnTo>
                    <a:pt x="73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539227" y="4111751"/>
              <a:ext cx="53340" cy="2103120"/>
            </a:xfrm>
            <a:custGeom>
              <a:avLst/>
              <a:gdLst/>
              <a:ahLst/>
              <a:cxnLst/>
              <a:rect l="l" t="t" r="r" b="b"/>
              <a:pathLst>
                <a:path w="53340" h="2103120">
                  <a:moveTo>
                    <a:pt x="53339" y="2103119"/>
                  </a:moveTo>
                  <a:lnTo>
                    <a:pt x="0" y="2103119"/>
                  </a:lnTo>
                </a:path>
                <a:path w="53340" h="2103120">
                  <a:moveTo>
                    <a:pt x="53339" y="1577339"/>
                  </a:moveTo>
                  <a:lnTo>
                    <a:pt x="0" y="1577339"/>
                  </a:lnTo>
                </a:path>
                <a:path w="53340" h="2103120">
                  <a:moveTo>
                    <a:pt x="53339" y="1051559"/>
                  </a:moveTo>
                  <a:lnTo>
                    <a:pt x="0" y="1051559"/>
                  </a:lnTo>
                </a:path>
                <a:path w="53340" h="2103120">
                  <a:moveTo>
                    <a:pt x="53339" y="525779"/>
                  </a:moveTo>
                  <a:lnTo>
                    <a:pt x="0" y="525779"/>
                  </a:lnTo>
                </a:path>
                <a:path w="53340" h="2103120">
                  <a:moveTo>
                    <a:pt x="53339" y="0"/>
                  </a:moveTo>
                  <a:lnTo>
                    <a:pt x="0" y="0"/>
                  </a:lnTo>
                </a:path>
              </a:pathLst>
            </a:custGeom>
            <a:ln w="73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87437" y="4329013"/>
              <a:ext cx="97353" cy="9887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71129" y="4348825"/>
              <a:ext cx="97353" cy="9887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62213" y="4412833"/>
              <a:ext cx="98877" cy="9887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45905" y="4356445"/>
              <a:ext cx="97353" cy="9735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36989" y="5723473"/>
              <a:ext cx="97353" cy="9887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428073" y="5656417"/>
              <a:ext cx="98877" cy="9887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20681" y="5520781"/>
              <a:ext cx="97353" cy="9887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11765" y="5854537"/>
              <a:ext cx="97353" cy="9887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02849" y="5872825"/>
              <a:ext cx="97353" cy="9887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95457" y="5607649"/>
              <a:ext cx="97353" cy="9887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86541" y="5496397"/>
              <a:ext cx="97353" cy="98877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79149" y="5875873"/>
              <a:ext cx="97353" cy="9887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68709" y="4894417"/>
              <a:ext cx="97353" cy="98877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761317" y="5555833"/>
              <a:ext cx="97353" cy="9887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52401" y="5747857"/>
              <a:ext cx="97353" cy="9887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345009" y="5549737"/>
              <a:ext cx="97353" cy="98877"/>
            </a:xfrm>
            <a:prstGeom prst="rect">
              <a:avLst/>
            </a:prstGeom>
          </p:spPr>
        </p:pic>
      </p:grpSp>
      <p:sp>
        <p:nvSpPr>
          <p:cNvPr id="84" name="object 84"/>
          <p:cNvSpPr txBox="1"/>
          <p:nvPr/>
        </p:nvSpPr>
        <p:spPr>
          <a:xfrm>
            <a:off x="2043175" y="6086042"/>
            <a:ext cx="12318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5" dirty="0"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945638" y="5349950"/>
            <a:ext cx="22097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"/>
                <a:cs typeface="Arial"/>
              </a:rPr>
              <a:t>2</a:t>
            </a:r>
            <a:r>
              <a:rPr sz="1350" spc="15" dirty="0"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945638" y="4613858"/>
            <a:ext cx="22097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"/>
                <a:cs typeface="Arial"/>
              </a:rPr>
              <a:t>4</a:t>
            </a:r>
            <a:r>
              <a:rPr sz="1350" spc="15" dirty="0"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945638" y="3877767"/>
            <a:ext cx="22097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"/>
                <a:cs typeface="Arial"/>
              </a:rPr>
              <a:t>6</a:t>
            </a:r>
            <a:r>
              <a:rPr sz="1350" spc="15" dirty="0"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8053327" y="2532340"/>
            <a:ext cx="275590" cy="368490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80"/>
              </a:lnSpc>
            </a:pPr>
            <a:r>
              <a:rPr sz="1800" spc="10" dirty="0">
                <a:latin typeface="Arial"/>
                <a:cs typeface="Arial"/>
              </a:rPr>
              <a:t>Phytoplankton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biomass </a:t>
            </a:r>
            <a:r>
              <a:rPr sz="1800" spc="10" dirty="0">
                <a:latin typeface="Arial"/>
                <a:cs typeface="Arial"/>
              </a:rPr>
              <a:t>(</a:t>
            </a:r>
            <a:r>
              <a:rPr sz="1800" spc="10" dirty="0">
                <a:latin typeface="Symbol"/>
                <a:cs typeface="Symbol"/>
              </a:rPr>
              <a:t></a:t>
            </a:r>
            <a:r>
              <a:rPr sz="1800" spc="10" dirty="0">
                <a:latin typeface="Arial"/>
                <a:cs typeface="Arial"/>
              </a:rPr>
              <a:t>g chl-a/L)</a:t>
            </a:r>
            <a:endParaRPr sz="18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666732" y="6086042"/>
            <a:ext cx="12318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5" dirty="0"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666732" y="5560262"/>
            <a:ext cx="12318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5" dirty="0">
                <a:latin typeface="Arial"/>
                <a:cs typeface="Arial"/>
              </a:rPr>
              <a:t>5</a:t>
            </a:r>
            <a:endParaRPr sz="13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666732" y="5034482"/>
            <a:ext cx="22097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"/>
                <a:cs typeface="Arial"/>
              </a:rPr>
              <a:t>1</a:t>
            </a:r>
            <a:r>
              <a:rPr sz="1350" spc="15" dirty="0"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666732" y="4508702"/>
            <a:ext cx="22097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"/>
                <a:cs typeface="Arial"/>
              </a:rPr>
              <a:t>1</a:t>
            </a:r>
            <a:r>
              <a:rPr sz="1350" spc="15" dirty="0">
                <a:latin typeface="Arial"/>
                <a:cs typeface="Arial"/>
              </a:rPr>
              <a:t>5</a:t>
            </a:r>
            <a:endParaRPr sz="13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666732" y="3982923"/>
            <a:ext cx="220979" cy="236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50" spc="10" dirty="0">
                <a:latin typeface="Arial"/>
                <a:cs typeface="Arial"/>
              </a:rPr>
              <a:t>2</a:t>
            </a:r>
            <a:r>
              <a:rPr sz="1350" spc="15" dirty="0">
                <a:latin typeface="Arial"/>
                <a:cs typeface="Arial"/>
              </a:rPr>
              <a:t>0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1444745" y="3880956"/>
            <a:ext cx="6873240" cy="2829560"/>
            <a:chOff x="1444745" y="3880956"/>
            <a:chExt cx="6873240" cy="2829560"/>
          </a:xfrm>
        </p:grpSpPr>
        <p:sp>
          <p:nvSpPr>
            <p:cNvPr id="95" name="object 95"/>
            <p:cNvSpPr/>
            <p:nvPr/>
          </p:nvSpPr>
          <p:spPr>
            <a:xfrm>
              <a:off x="2436875" y="3886199"/>
              <a:ext cx="119380" cy="494030"/>
            </a:xfrm>
            <a:custGeom>
              <a:avLst/>
              <a:gdLst/>
              <a:ahLst/>
              <a:cxnLst/>
              <a:rect l="l" t="t" r="r" b="b"/>
              <a:pathLst>
                <a:path w="119380" h="494029">
                  <a:moveTo>
                    <a:pt x="0" y="493776"/>
                  </a:moveTo>
                  <a:lnTo>
                    <a:pt x="118779" y="0"/>
                  </a:lnTo>
                </a:path>
              </a:pathLst>
            </a:custGeom>
            <a:ln w="1048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898375" y="3886199"/>
              <a:ext cx="122555" cy="513715"/>
            </a:xfrm>
            <a:custGeom>
              <a:avLst/>
              <a:gdLst/>
              <a:ahLst/>
              <a:cxnLst/>
              <a:rect l="l" t="t" r="r" b="b"/>
              <a:pathLst>
                <a:path w="122555" h="513714">
                  <a:moveTo>
                    <a:pt x="0" y="0"/>
                  </a:moveTo>
                  <a:lnTo>
                    <a:pt x="122192" y="513588"/>
                  </a:lnTo>
                </a:path>
              </a:pathLst>
            </a:custGeom>
            <a:ln w="1048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3020567" y="4399787"/>
              <a:ext cx="291465" cy="64135"/>
            </a:xfrm>
            <a:custGeom>
              <a:avLst/>
              <a:gdLst/>
              <a:ahLst/>
              <a:cxnLst/>
              <a:rect l="l" t="t" r="r" b="b"/>
              <a:pathLst>
                <a:path w="291464" h="64135">
                  <a:moveTo>
                    <a:pt x="0" y="0"/>
                  </a:moveTo>
                  <a:lnTo>
                    <a:pt x="291083" y="64007"/>
                  </a:lnTo>
                </a:path>
              </a:pathLst>
            </a:custGeom>
            <a:ln w="1048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311651" y="3886199"/>
              <a:ext cx="154305" cy="577850"/>
            </a:xfrm>
            <a:custGeom>
              <a:avLst/>
              <a:gdLst/>
              <a:ahLst/>
              <a:cxnLst/>
              <a:rect l="l" t="t" r="r" b="b"/>
              <a:pathLst>
                <a:path w="154304" h="577850">
                  <a:moveTo>
                    <a:pt x="0" y="577596"/>
                  </a:moveTo>
                  <a:lnTo>
                    <a:pt x="154239" y="0"/>
                  </a:lnTo>
                </a:path>
              </a:pathLst>
            </a:custGeom>
            <a:ln w="1048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3749587" y="3886199"/>
              <a:ext cx="146050" cy="520065"/>
            </a:xfrm>
            <a:custGeom>
              <a:avLst/>
              <a:gdLst/>
              <a:ahLst/>
              <a:cxnLst/>
              <a:rect l="l" t="t" r="r" b="b"/>
              <a:pathLst>
                <a:path w="146050" h="520064">
                  <a:moveTo>
                    <a:pt x="0" y="0"/>
                  </a:moveTo>
                  <a:lnTo>
                    <a:pt x="145755" y="519684"/>
                  </a:lnTo>
                </a:path>
              </a:pathLst>
            </a:custGeom>
            <a:ln w="1048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895343" y="4405883"/>
              <a:ext cx="3499485" cy="1521460"/>
            </a:xfrm>
            <a:custGeom>
              <a:avLst/>
              <a:gdLst/>
              <a:ahLst/>
              <a:cxnLst/>
              <a:rect l="l" t="t" r="r" b="b"/>
              <a:pathLst>
                <a:path w="3499484" h="1521460">
                  <a:moveTo>
                    <a:pt x="0" y="0"/>
                  </a:moveTo>
                  <a:lnTo>
                    <a:pt x="291083" y="1368551"/>
                  </a:lnTo>
                </a:path>
                <a:path w="3499484" h="1521460">
                  <a:moveTo>
                    <a:pt x="291083" y="1368551"/>
                  </a:moveTo>
                  <a:lnTo>
                    <a:pt x="582167" y="1301495"/>
                  </a:lnTo>
                </a:path>
                <a:path w="3499484" h="1521460">
                  <a:moveTo>
                    <a:pt x="582167" y="1301495"/>
                  </a:moveTo>
                  <a:lnTo>
                    <a:pt x="874775" y="1165859"/>
                  </a:lnTo>
                </a:path>
                <a:path w="3499484" h="1521460">
                  <a:moveTo>
                    <a:pt x="874775" y="1165859"/>
                  </a:moveTo>
                  <a:lnTo>
                    <a:pt x="1165859" y="1499615"/>
                  </a:lnTo>
                </a:path>
                <a:path w="3499484" h="1521460">
                  <a:moveTo>
                    <a:pt x="1165859" y="1499615"/>
                  </a:moveTo>
                  <a:lnTo>
                    <a:pt x="1456943" y="1517903"/>
                  </a:lnTo>
                </a:path>
                <a:path w="3499484" h="1521460">
                  <a:moveTo>
                    <a:pt x="1456943" y="1517903"/>
                  </a:moveTo>
                  <a:lnTo>
                    <a:pt x="1749551" y="1252727"/>
                  </a:lnTo>
                </a:path>
                <a:path w="3499484" h="1521460">
                  <a:moveTo>
                    <a:pt x="1749551" y="1252727"/>
                  </a:moveTo>
                  <a:lnTo>
                    <a:pt x="2040635" y="1141475"/>
                  </a:lnTo>
                </a:path>
                <a:path w="3499484" h="1521460">
                  <a:moveTo>
                    <a:pt x="2040635" y="1141475"/>
                  </a:moveTo>
                  <a:lnTo>
                    <a:pt x="2331719" y="1520951"/>
                  </a:lnTo>
                </a:path>
                <a:path w="3499484" h="1521460">
                  <a:moveTo>
                    <a:pt x="2331719" y="1520951"/>
                  </a:moveTo>
                  <a:lnTo>
                    <a:pt x="2622803" y="539495"/>
                  </a:lnTo>
                </a:path>
                <a:path w="3499484" h="1521460">
                  <a:moveTo>
                    <a:pt x="2622803" y="539495"/>
                  </a:moveTo>
                  <a:lnTo>
                    <a:pt x="2915411" y="1200911"/>
                  </a:lnTo>
                </a:path>
                <a:path w="3499484" h="1521460">
                  <a:moveTo>
                    <a:pt x="2915411" y="1200911"/>
                  </a:moveTo>
                  <a:lnTo>
                    <a:pt x="3206495" y="1392935"/>
                  </a:lnTo>
                </a:path>
                <a:path w="3499484" h="1521460">
                  <a:moveTo>
                    <a:pt x="3206495" y="1392935"/>
                  </a:moveTo>
                  <a:lnTo>
                    <a:pt x="3499103" y="1194815"/>
                  </a:lnTo>
                </a:path>
              </a:pathLst>
            </a:custGeom>
            <a:ln w="1048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444745" y="3886199"/>
              <a:ext cx="6873240" cy="2824480"/>
            </a:xfrm>
            <a:custGeom>
              <a:avLst/>
              <a:gdLst/>
              <a:ahLst/>
              <a:cxnLst/>
              <a:rect l="l" t="t" r="r" b="b"/>
              <a:pathLst>
                <a:path w="6873240" h="2824479">
                  <a:moveTo>
                    <a:pt x="7620" y="2816352"/>
                  </a:moveTo>
                  <a:lnTo>
                    <a:pt x="7620" y="0"/>
                  </a:lnTo>
                  <a:lnTo>
                    <a:pt x="0" y="0"/>
                  </a:lnTo>
                  <a:lnTo>
                    <a:pt x="0" y="2823972"/>
                  </a:lnTo>
                  <a:lnTo>
                    <a:pt x="3048" y="2823972"/>
                  </a:lnTo>
                  <a:lnTo>
                    <a:pt x="3048" y="2816352"/>
                  </a:lnTo>
                  <a:lnTo>
                    <a:pt x="7620" y="2816352"/>
                  </a:lnTo>
                  <a:close/>
                </a:path>
                <a:path w="6873240" h="2824479">
                  <a:moveTo>
                    <a:pt x="6870198" y="2816352"/>
                  </a:moveTo>
                  <a:lnTo>
                    <a:pt x="3048" y="2816352"/>
                  </a:lnTo>
                  <a:lnTo>
                    <a:pt x="7620" y="2819400"/>
                  </a:lnTo>
                  <a:lnTo>
                    <a:pt x="7620" y="2823972"/>
                  </a:lnTo>
                  <a:lnTo>
                    <a:pt x="6867150" y="2823972"/>
                  </a:lnTo>
                  <a:lnTo>
                    <a:pt x="6867150" y="2819400"/>
                  </a:lnTo>
                  <a:lnTo>
                    <a:pt x="6870198" y="2816352"/>
                  </a:lnTo>
                  <a:close/>
                </a:path>
                <a:path w="6873240" h="2824479">
                  <a:moveTo>
                    <a:pt x="7620" y="2823972"/>
                  </a:moveTo>
                  <a:lnTo>
                    <a:pt x="7620" y="2819400"/>
                  </a:lnTo>
                  <a:lnTo>
                    <a:pt x="3048" y="2816352"/>
                  </a:lnTo>
                  <a:lnTo>
                    <a:pt x="3048" y="2823972"/>
                  </a:lnTo>
                  <a:lnTo>
                    <a:pt x="7620" y="2823972"/>
                  </a:lnTo>
                  <a:close/>
                </a:path>
                <a:path w="6873240" h="2824479">
                  <a:moveTo>
                    <a:pt x="6873246" y="2823972"/>
                  </a:moveTo>
                  <a:lnTo>
                    <a:pt x="6873246" y="0"/>
                  </a:lnTo>
                  <a:lnTo>
                    <a:pt x="6867150" y="0"/>
                  </a:lnTo>
                  <a:lnTo>
                    <a:pt x="6867150" y="2816352"/>
                  </a:lnTo>
                  <a:lnTo>
                    <a:pt x="6870198" y="2816352"/>
                  </a:lnTo>
                  <a:lnTo>
                    <a:pt x="6870198" y="2823972"/>
                  </a:lnTo>
                  <a:lnTo>
                    <a:pt x="6873246" y="2823972"/>
                  </a:lnTo>
                  <a:close/>
                </a:path>
                <a:path w="6873240" h="2824479">
                  <a:moveTo>
                    <a:pt x="6870198" y="2823972"/>
                  </a:moveTo>
                  <a:lnTo>
                    <a:pt x="6870198" y="2816352"/>
                  </a:lnTo>
                  <a:lnTo>
                    <a:pt x="6867150" y="2819400"/>
                  </a:lnTo>
                  <a:lnTo>
                    <a:pt x="6867150" y="2823972"/>
                  </a:lnTo>
                  <a:lnTo>
                    <a:pt x="6870198" y="2823972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178808" y="3886199"/>
              <a:ext cx="3378200" cy="2362835"/>
            </a:xfrm>
            <a:custGeom>
              <a:avLst/>
              <a:gdLst/>
              <a:ahLst/>
              <a:cxnLst/>
              <a:rect l="l" t="t" r="r" b="b"/>
              <a:pathLst>
                <a:path w="3378200" h="2362835">
                  <a:moveTo>
                    <a:pt x="25908" y="0"/>
                  </a:moveTo>
                  <a:lnTo>
                    <a:pt x="952" y="0"/>
                  </a:lnTo>
                  <a:lnTo>
                    <a:pt x="0" y="2362212"/>
                  </a:lnTo>
                  <a:lnTo>
                    <a:pt x="25908" y="2362212"/>
                  </a:lnTo>
                  <a:lnTo>
                    <a:pt x="25908" y="0"/>
                  </a:lnTo>
                  <a:close/>
                </a:path>
                <a:path w="3378200" h="2362835">
                  <a:moveTo>
                    <a:pt x="3378136" y="0"/>
                  </a:moveTo>
                  <a:lnTo>
                    <a:pt x="3353752" y="0"/>
                  </a:lnTo>
                  <a:lnTo>
                    <a:pt x="3352800" y="2287536"/>
                  </a:lnTo>
                  <a:lnTo>
                    <a:pt x="3377184" y="2287536"/>
                  </a:lnTo>
                  <a:lnTo>
                    <a:pt x="3378136" y="0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29459" y="773677"/>
            <a:ext cx="5996940" cy="1006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Phytoplankton</a:t>
            </a:r>
            <a:r>
              <a:rPr spc="-55" dirty="0"/>
              <a:t> </a:t>
            </a:r>
            <a:r>
              <a:rPr spc="-15" dirty="0"/>
              <a:t>(algae</a:t>
            </a:r>
            <a:r>
              <a:rPr spc="-35" dirty="0"/>
              <a:t> </a:t>
            </a:r>
            <a:r>
              <a:rPr dirty="0"/>
              <a:t>&amp;</a:t>
            </a:r>
            <a:r>
              <a:rPr spc="-30" dirty="0"/>
              <a:t> </a:t>
            </a:r>
            <a:r>
              <a:rPr spc="-15" dirty="0"/>
              <a:t>protists)</a:t>
            </a:r>
          </a:p>
          <a:p>
            <a:pPr marL="32384">
              <a:lnSpc>
                <a:spcPct val="100000"/>
              </a:lnSpc>
              <a:spcBef>
                <a:spcPts val="40"/>
              </a:spcBef>
            </a:pPr>
            <a:r>
              <a:rPr sz="2800" spc="-20" dirty="0"/>
              <a:t>photosynthesize</a:t>
            </a:r>
            <a:r>
              <a:rPr sz="2800" spc="30" dirty="0"/>
              <a:t> </a:t>
            </a:r>
            <a:r>
              <a:rPr sz="2800" spc="-10" dirty="0"/>
              <a:t>and</a:t>
            </a:r>
            <a:r>
              <a:rPr sz="2800" spc="-5" dirty="0"/>
              <a:t> </a:t>
            </a:r>
            <a:r>
              <a:rPr sz="2800" spc="-15" dirty="0"/>
              <a:t>produce</a:t>
            </a:r>
            <a:r>
              <a:rPr sz="2800" spc="35" dirty="0"/>
              <a:t> </a:t>
            </a:r>
            <a:r>
              <a:rPr sz="2800" spc="-15" dirty="0"/>
              <a:t>chlorophyll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1589532" y="2304288"/>
            <a:ext cx="7859395" cy="3185160"/>
            <a:chOff x="1589532" y="2304288"/>
            <a:chExt cx="7859395" cy="3185160"/>
          </a:xfrm>
        </p:grpSpPr>
        <p:sp>
          <p:nvSpPr>
            <p:cNvPr id="4" name="object 4"/>
            <p:cNvSpPr/>
            <p:nvPr/>
          </p:nvSpPr>
          <p:spPr>
            <a:xfrm>
              <a:off x="1589532" y="2689872"/>
              <a:ext cx="4802505" cy="1196340"/>
            </a:xfrm>
            <a:custGeom>
              <a:avLst/>
              <a:gdLst/>
              <a:ahLst/>
              <a:cxnLst/>
              <a:rect l="l" t="t" r="r" b="b"/>
              <a:pathLst>
                <a:path w="4802505" h="1196339">
                  <a:moveTo>
                    <a:pt x="4802124" y="0"/>
                  </a:moveTo>
                  <a:lnTo>
                    <a:pt x="48768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44196" y="9144"/>
                  </a:lnTo>
                  <a:lnTo>
                    <a:pt x="44196" y="318516"/>
                  </a:lnTo>
                  <a:lnTo>
                    <a:pt x="0" y="318516"/>
                  </a:lnTo>
                  <a:lnTo>
                    <a:pt x="0" y="327660"/>
                  </a:lnTo>
                  <a:lnTo>
                    <a:pt x="44196" y="327660"/>
                  </a:lnTo>
                  <a:lnTo>
                    <a:pt x="44196" y="637032"/>
                  </a:lnTo>
                  <a:lnTo>
                    <a:pt x="0" y="637032"/>
                  </a:lnTo>
                  <a:lnTo>
                    <a:pt x="0" y="646176"/>
                  </a:lnTo>
                  <a:lnTo>
                    <a:pt x="44196" y="646176"/>
                  </a:lnTo>
                  <a:lnTo>
                    <a:pt x="44196" y="955548"/>
                  </a:lnTo>
                  <a:lnTo>
                    <a:pt x="0" y="955548"/>
                  </a:lnTo>
                  <a:lnTo>
                    <a:pt x="0" y="964692"/>
                  </a:lnTo>
                  <a:lnTo>
                    <a:pt x="44196" y="964692"/>
                  </a:lnTo>
                  <a:lnTo>
                    <a:pt x="44196" y="1196327"/>
                  </a:lnTo>
                  <a:lnTo>
                    <a:pt x="53340" y="1196327"/>
                  </a:lnTo>
                  <a:lnTo>
                    <a:pt x="53340" y="964692"/>
                  </a:lnTo>
                  <a:lnTo>
                    <a:pt x="4802124" y="964692"/>
                  </a:lnTo>
                  <a:lnTo>
                    <a:pt x="4802124" y="955548"/>
                  </a:lnTo>
                  <a:lnTo>
                    <a:pt x="53340" y="955548"/>
                  </a:lnTo>
                  <a:lnTo>
                    <a:pt x="53340" y="646176"/>
                  </a:lnTo>
                  <a:lnTo>
                    <a:pt x="4802124" y="646176"/>
                  </a:lnTo>
                  <a:lnTo>
                    <a:pt x="4802124" y="637032"/>
                  </a:lnTo>
                  <a:lnTo>
                    <a:pt x="53340" y="637032"/>
                  </a:lnTo>
                  <a:lnTo>
                    <a:pt x="53340" y="327660"/>
                  </a:lnTo>
                  <a:lnTo>
                    <a:pt x="4802124" y="327660"/>
                  </a:lnTo>
                  <a:lnTo>
                    <a:pt x="4802124" y="318516"/>
                  </a:lnTo>
                  <a:lnTo>
                    <a:pt x="53340" y="318516"/>
                  </a:lnTo>
                  <a:lnTo>
                    <a:pt x="53340" y="9144"/>
                  </a:lnTo>
                  <a:lnTo>
                    <a:pt x="4802124" y="9144"/>
                  </a:lnTo>
                  <a:lnTo>
                    <a:pt x="4802124" y="0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8299" y="3066288"/>
              <a:ext cx="1028700" cy="820419"/>
            </a:xfrm>
            <a:custGeom>
              <a:avLst/>
              <a:gdLst/>
              <a:ahLst/>
              <a:cxnLst/>
              <a:rect l="l" t="t" r="r" b="b"/>
              <a:pathLst>
                <a:path w="1028700" h="820420">
                  <a:moveTo>
                    <a:pt x="442090" y="742757"/>
                  </a:moveTo>
                  <a:lnTo>
                    <a:pt x="230124" y="9144"/>
                  </a:lnTo>
                  <a:lnTo>
                    <a:pt x="228600" y="4572"/>
                  </a:lnTo>
                  <a:lnTo>
                    <a:pt x="222504" y="0"/>
                  </a:lnTo>
                  <a:lnTo>
                    <a:pt x="210312" y="0"/>
                  </a:lnTo>
                  <a:lnTo>
                    <a:pt x="204216" y="4572"/>
                  </a:lnTo>
                  <a:lnTo>
                    <a:pt x="202692" y="9144"/>
                  </a:lnTo>
                  <a:lnTo>
                    <a:pt x="0" y="694300"/>
                  </a:lnTo>
                  <a:lnTo>
                    <a:pt x="0" y="759866"/>
                  </a:lnTo>
                  <a:lnTo>
                    <a:pt x="3048" y="760476"/>
                  </a:lnTo>
                  <a:lnTo>
                    <a:pt x="10668" y="755904"/>
                  </a:lnTo>
                  <a:lnTo>
                    <a:pt x="13716" y="749808"/>
                  </a:lnTo>
                  <a:lnTo>
                    <a:pt x="202692" y="111015"/>
                  </a:lnTo>
                  <a:lnTo>
                    <a:pt x="202692" y="16764"/>
                  </a:lnTo>
                  <a:lnTo>
                    <a:pt x="230124" y="18288"/>
                  </a:lnTo>
                  <a:lnTo>
                    <a:pt x="230124" y="111705"/>
                  </a:lnTo>
                  <a:lnTo>
                    <a:pt x="417576" y="760476"/>
                  </a:lnTo>
                  <a:lnTo>
                    <a:pt x="420624" y="768096"/>
                  </a:lnTo>
                  <a:lnTo>
                    <a:pt x="425196" y="771144"/>
                  </a:lnTo>
                  <a:lnTo>
                    <a:pt x="429768" y="771144"/>
                  </a:lnTo>
                  <a:lnTo>
                    <a:pt x="429768" y="743712"/>
                  </a:lnTo>
                  <a:lnTo>
                    <a:pt x="442090" y="742757"/>
                  </a:lnTo>
                  <a:close/>
                </a:path>
                <a:path w="1028700" h="820420">
                  <a:moveTo>
                    <a:pt x="230124" y="18288"/>
                  </a:moveTo>
                  <a:lnTo>
                    <a:pt x="202692" y="16764"/>
                  </a:lnTo>
                  <a:lnTo>
                    <a:pt x="216469" y="64445"/>
                  </a:lnTo>
                  <a:lnTo>
                    <a:pt x="230124" y="18288"/>
                  </a:lnTo>
                  <a:close/>
                </a:path>
                <a:path w="1028700" h="820420">
                  <a:moveTo>
                    <a:pt x="216469" y="64445"/>
                  </a:moveTo>
                  <a:lnTo>
                    <a:pt x="202692" y="16764"/>
                  </a:lnTo>
                  <a:lnTo>
                    <a:pt x="202692" y="111015"/>
                  </a:lnTo>
                  <a:lnTo>
                    <a:pt x="216469" y="64445"/>
                  </a:lnTo>
                  <a:close/>
                </a:path>
                <a:path w="1028700" h="820420">
                  <a:moveTo>
                    <a:pt x="230124" y="111705"/>
                  </a:moveTo>
                  <a:lnTo>
                    <a:pt x="230124" y="18288"/>
                  </a:lnTo>
                  <a:lnTo>
                    <a:pt x="216469" y="64445"/>
                  </a:lnTo>
                  <a:lnTo>
                    <a:pt x="230124" y="111705"/>
                  </a:lnTo>
                  <a:close/>
                </a:path>
                <a:path w="1028700" h="820420">
                  <a:moveTo>
                    <a:pt x="445008" y="752856"/>
                  </a:moveTo>
                  <a:lnTo>
                    <a:pt x="442090" y="742757"/>
                  </a:lnTo>
                  <a:lnTo>
                    <a:pt x="429768" y="743712"/>
                  </a:lnTo>
                  <a:lnTo>
                    <a:pt x="445008" y="752856"/>
                  </a:lnTo>
                  <a:close/>
                </a:path>
                <a:path w="1028700" h="820420">
                  <a:moveTo>
                    <a:pt x="445008" y="770199"/>
                  </a:moveTo>
                  <a:lnTo>
                    <a:pt x="445008" y="752856"/>
                  </a:lnTo>
                  <a:lnTo>
                    <a:pt x="429768" y="743712"/>
                  </a:lnTo>
                  <a:lnTo>
                    <a:pt x="429768" y="771144"/>
                  </a:lnTo>
                  <a:lnTo>
                    <a:pt x="432816" y="771144"/>
                  </a:lnTo>
                  <a:lnTo>
                    <a:pt x="445008" y="770199"/>
                  </a:lnTo>
                  <a:close/>
                </a:path>
                <a:path w="1028700" h="820420">
                  <a:moveTo>
                    <a:pt x="638513" y="727541"/>
                  </a:moveTo>
                  <a:lnTo>
                    <a:pt x="442090" y="742757"/>
                  </a:lnTo>
                  <a:lnTo>
                    <a:pt x="445008" y="752856"/>
                  </a:lnTo>
                  <a:lnTo>
                    <a:pt x="445008" y="770199"/>
                  </a:lnTo>
                  <a:lnTo>
                    <a:pt x="635508" y="755442"/>
                  </a:lnTo>
                  <a:lnTo>
                    <a:pt x="635508" y="734568"/>
                  </a:lnTo>
                  <a:lnTo>
                    <a:pt x="638513" y="727541"/>
                  </a:lnTo>
                  <a:close/>
                </a:path>
                <a:path w="1028700" h="820420">
                  <a:moveTo>
                    <a:pt x="646176" y="726948"/>
                  </a:moveTo>
                  <a:lnTo>
                    <a:pt x="638513" y="727541"/>
                  </a:lnTo>
                  <a:lnTo>
                    <a:pt x="635508" y="734568"/>
                  </a:lnTo>
                  <a:lnTo>
                    <a:pt x="646176" y="726948"/>
                  </a:lnTo>
                  <a:close/>
                </a:path>
                <a:path w="1028700" h="820420">
                  <a:moveTo>
                    <a:pt x="646176" y="754616"/>
                  </a:moveTo>
                  <a:lnTo>
                    <a:pt x="646176" y="726948"/>
                  </a:lnTo>
                  <a:lnTo>
                    <a:pt x="635508" y="734568"/>
                  </a:lnTo>
                  <a:lnTo>
                    <a:pt x="635508" y="755442"/>
                  </a:lnTo>
                  <a:lnTo>
                    <a:pt x="646176" y="754616"/>
                  </a:lnTo>
                  <a:close/>
                </a:path>
                <a:path w="1028700" h="820420">
                  <a:moveTo>
                    <a:pt x="1028334" y="819911"/>
                  </a:moveTo>
                  <a:lnTo>
                    <a:pt x="876300" y="225552"/>
                  </a:lnTo>
                  <a:lnTo>
                    <a:pt x="871728" y="220980"/>
                  </a:lnTo>
                  <a:lnTo>
                    <a:pt x="859536" y="220980"/>
                  </a:lnTo>
                  <a:lnTo>
                    <a:pt x="853440" y="224028"/>
                  </a:lnTo>
                  <a:lnTo>
                    <a:pt x="851916" y="228600"/>
                  </a:lnTo>
                  <a:lnTo>
                    <a:pt x="638513" y="727541"/>
                  </a:lnTo>
                  <a:lnTo>
                    <a:pt x="646176" y="726948"/>
                  </a:lnTo>
                  <a:lnTo>
                    <a:pt x="646176" y="754616"/>
                  </a:lnTo>
                  <a:lnTo>
                    <a:pt x="649224" y="754380"/>
                  </a:lnTo>
                  <a:lnTo>
                    <a:pt x="653796" y="754380"/>
                  </a:lnTo>
                  <a:lnTo>
                    <a:pt x="658368" y="751332"/>
                  </a:lnTo>
                  <a:lnTo>
                    <a:pt x="659892" y="746760"/>
                  </a:lnTo>
                  <a:lnTo>
                    <a:pt x="850392" y="301365"/>
                  </a:lnTo>
                  <a:lnTo>
                    <a:pt x="850392" y="237744"/>
                  </a:lnTo>
                  <a:lnTo>
                    <a:pt x="876300" y="240792"/>
                  </a:lnTo>
                  <a:lnTo>
                    <a:pt x="876300" y="339004"/>
                  </a:lnTo>
                  <a:lnTo>
                    <a:pt x="999343" y="819911"/>
                  </a:lnTo>
                  <a:lnTo>
                    <a:pt x="1028334" y="819911"/>
                  </a:lnTo>
                  <a:close/>
                </a:path>
                <a:path w="1028700" h="820420">
                  <a:moveTo>
                    <a:pt x="876300" y="240792"/>
                  </a:moveTo>
                  <a:lnTo>
                    <a:pt x="850392" y="237744"/>
                  </a:lnTo>
                  <a:lnTo>
                    <a:pt x="860577" y="277552"/>
                  </a:lnTo>
                  <a:lnTo>
                    <a:pt x="876300" y="240792"/>
                  </a:lnTo>
                  <a:close/>
                </a:path>
                <a:path w="1028700" h="820420">
                  <a:moveTo>
                    <a:pt x="860577" y="277552"/>
                  </a:moveTo>
                  <a:lnTo>
                    <a:pt x="850392" y="237744"/>
                  </a:lnTo>
                  <a:lnTo>
                    <a:pt x="850392" y="301365"/>
                  </a:lnTo>
                  <a:lnTo>
                    <a:pt x="860577" y="277552"/>
                  </a:lnTo>
                  <a:close/>
                </a:path>
                <a:path w="1028700" h="820420">
                  <a:moveTo>
                    <a:pt x="876300" y="339004"/>
                  </a:moveTo>
                  <a:lnTo>
                    <a:pt x="876300" y="240792"/>
                  </a:lnTo>
                  <a:lnTo>
                    <a:pt x="860577" y="277552"/>
                  </a:lnTo>
                  <a:lnTo>
                    <a:pt x="876300" y="339004"/>
                  </a:lnTo>
                  <a:close/>
                </a:path>
              </a:pathLst>
            </a:custGeom>
            <a:solidFill>
              <a:srgbClr val="7C5F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9532" y="3762756"/>
              <a:ext cx="99060" cy="990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5940" y="3031236"/>
              <a:ext cx="99060" cy="990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2348" y="3776472"/>
              <a:ext cx="97536" cy="975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7232" y="3758184"/>
              <a:ext cx="99060" cy="975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3640" y="3252216"/>
              <a:ext cx="99060" cy="990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43700" y="2304288"/>
              <a:ext cx="2705099" cy="318515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649983" y="2216911"/>
            <a:ext cx="4397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Calibri"/>
                <a:cs typeface="Calibri"/>
              </a:rPr>
              <a:t>Chlorophyll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20" dirty="0">
                <a:latin typeface="Calibri"/>
                <a:cs typeface="Calibri"/>
              </a:rPr>
              <a:t>a,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micrograms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per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liter,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1987-2009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86021" y="2141220"/>
            <a:ext cx="5725795" cy="2828925"/>
            <a:chOff x="986021" y="2141220"/>
            <a:chExt cx="5725795" cy="2828925"/>
          </a:xfrm>
        </p:grpSpPr>
        <p:sp>
          <p:nvSpPr>
            <p:cNvPr id="14" name="object 14"/>
            <p:cNvSpPr/>
            <p:nvPr/>
          </p:nvSpPr>
          <p:spPr>
            <a:xfrm>
              <a:off x="986021" y="2141220"/>
              <a:ext cx="5725795" cy="1744980"/>
            </a:xfrm>
            <a:custGeom>
              <a:avLst/>
              <a:gdLst/>
              <a:ahLst/>
              <a:cxnLst/>
              <a:rect l="l" t="t" r="r" b="b"/>
              <a:pathLst>
                <a:path w="5725795" h="1744979">
                  <a:moveTo>
                    <a:pt x="5725674" y="1744979"/>
                  </a:moveTo>
                  <a:lnTo>
                    <a:pt x="5725674" y="4572"/>
                  </a:lnTo>
                  <a:lnTo>
                    <a:pt x="5724150" y="1524"/>
                  </a:lnTo>
                  <a:lnTo>
                    <a:pt x="5719578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1744979"/>
                  </a:lnTo>
                  <a:lnTo>
                    <a:pt x="4572" y="1744979"/>
                  </a:lnTo>
                  <a:lnTo>
                    <a:pt x="4572" y="9144"/>
                  </a:lnTo>
                  <a:lnTo>
                    <a:pt x="10668" y="4572"/>
                  </a:lnTo>
                  <a:lnTo>
                    <a:pt x="10668" y="9144"/>
                  </a:lnTo>
                  <a:lnTo>
                    <a:pt x="5715006" y="9144"/>
                  </a:lnTo>
                  <a:lnTo>
                    <a:pt x="5715006" y="4572"/>
                  </a:lnTo>
                  <a:lnTo>
                    <a:pt x="5719578" y="9144"/>
                  </a:lnTo>
                  <a:lnTo>
                    <a:pt x="5719578" y="1744979"/>
                  </a:lnTo>
                  <a:lnTo>
                    <a:pt x="5725674" y="1744979"/>
                  </a:lnTo>
                  <a:close/>
                </a:path>
                <a:path w="5725795" h="1744979">
                  <a:moveTo>
                    <a:pt x="10668" y="9144"/>
                  </a:moveTo>
                  <a:lnTo>
                    <a:pt x="10668" y="4572"/>
                  </a:lnTo>
                  <a:lnTo>
                    <a:pt x="4572" y="9144"/>
                  </a:lnTo>
                  <a:lnTo>
                    <a:pt x="10668" y="9144"/>
                  </a:lnTo>
                  <a:close/>
                </a:path>
                <a:path w="5725795" h="1744979">
                  <a:moveTo>
                    <a:pt x="10668" y="1744979"/>
                  </a:moveTo>
                  <a:lnTo>
                    <a:pt x="10668" y="9144"/>
                  </a:lnTo>
                  <a:lnTo>
                    <a:pt x="4572" y="9144"/>
                  </a:lnTo>
                  <a:lnTo>
                    <a:pt x="4572" y="1744979"/>
                  </a:lnTo>
                  <a:lnTo>
                    <a:pt x="10668" y="1744979"/>
                  </a:lnTo>
                  <a:close/>
                </a:path>
                <a:path w="5725795" h="1744979">
                  <a:moveTo>
                    <a:pt x="5719578" y="9144"/>
                  </a:moveTo>
                  <a:lnTo>
                    <a:pt x="5715006" y="4572"/>
                  </a:lnTo>
                  <a:lnTo>
                    <a:pt x="5715006" y="9144"/>
                  </a:lnTo>
                  <a:lnTo>
                    <a:pt x="5719578" y="9144"/>
                  </a:lnTo>
                  <a:close/>
                </a:path>
                <a:path w="5725795" h="1744979">
                  <a:moveTo>
                    <a:pt x="5719578" y="1744979"/>
                  </a:moveTo>
                  <a:lnTo>
                    <a:pt x="5719578" y="9144"/>
                  </a:lnTo>
                  <a:lnTo>
                    <a:pt x="5715006" y="9144"/>
                  </a:lnTo>
                  <a:lnTo>
                    <a:pt x="5715006" y="1744979"/>
                  </a:lnTo>
                  <a:lnTo>
                    <a:pt x="5719578" y="1744979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60255" y="2668523"/>
              <a:ext cx="2387600" cy="1217930"/>
            </a:xfrm>
            <a:custGeom>
              <a:avLst/>
              <a:gdLst/>
              <a:ahLst/>
              <a:cxnLst/>
              <a:rect l="l" t="t" r="r" b="b"/>
              <a:pathLst>
                <a:path w="2387600" h="1217929">
                  <a:moveTo>
                    <a:pt x="25260" y="0"/>
                  </a:moveTo>
                  <a:lnTo>
                    <a:pt x="876" y="0"/>
                  </a:lnTo>
                  <a:lnTo>
                    <a:pt x="0" y="1217676"/>
                  </a:lnTo>
                  <a:lnTo>
                    <a:pt x="24384" y="1217676"/>
                  </a:lnTo>
                  <a:lnTo>
                    <a:pt x="25260" y="0"/>
                  </a:lnTo>
                  <a:close/>
                </a:path>
                <a:path w="2387600" h="1217929">
                  <a:moveTo>
                    <a:pt x="2387460" y="0"/>
                  </a:moveTo>
                  <a:lnTo>
                    <a:pt x="2363076" y="0"/>
                  </a:lnTo>
                  <a:lnTo>
                    <a:pt x="2362200" y="1217676"/>
                  </a:lnTo>
                  <a:lnTo>
                    <a:pt x="2386584" y="1217676"/>
                  </a:lnTo>
                  <a:lnTo>
                    <a:pt x="2387460" y="0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89532" y="3886199"/>
              <a:ext cx="4806950" cy="1083945"/>
            </a:xfrm>
            <a:custGeom>
              <a:avLst/>
              <a:gdLst/>
              <a:ahLst/>
              <a:cxnLst/>
              <a:rect l="l" t="t" r="r" b="b"/>
              <a:pathLst>
                <a:path w="4806950" h="1083945">
                  <a:moveTo>
                    <a:pt x="4806696" y="1034808"/>
                  </a:moveTo>
                  <a:lnTo>
                    <a:pt x="4802124" y="1034808"/>
                  </a:lnTo>
                  <a:lnTo>
                    <a:pt x="4802124" y="1030224"/>
                  </a:lnTo>
                  <a:lnTo>
                    <a:pt x="53340" y="1030224"/>
                  </a:lnTo>
                  <a:lnTo>
                    <a:pt x="53340" y="722388"/>
                  </a:lnTo>
                  <a:lnTo>
                    <a:pt x="4802124" y="722388"/>
                  </a:lnTo>
                  <a:lnTo>
                    <a:pt x="4802124" y="713244"/>
                  </a:lnTo>
                  <a:lnTo>
                    <a:pt x="53340" y="713244"/>
                  </a:lnTo>
                  <a:lnTo>
                    <a:pt x="53340" y="403872"/>
                  </a:lnTo>
                  <a:lnTo>
                    <a:pt x="4802124" y="403872"/>
                  </a:lnTo>
                  <a:lnTo>
                    <a:pt x="4802124" y="394728"/>
                  </a:lnTo>
                  <a:lnTo>
                    <a:pt x="53340" y="394728"/>
                  </a:lnTo>
                  <a:lnTo>
                    <a:pt x="53340" y="85356"/>
                  </a:lnTo>
                  <a:lnTo>
                    <a:pt x="4802124" y="85356"/>
                  </a:lnTo>
                  <a:lnTo>
                    <a:pt x="4802124" y="76212"/>
                  </a:lnTo>
                  <a:lnTo>
                    <a:pt x="53340" y="76212"/>
                  </a:lnTo>
                  <a:lnTo>
                    <a:pt x="53340" y="0"/>
                  </a:lnTo>
                  <a:lnTo>
                    <a:pt x="44196" y="0"/>
                  </a:lnTo>
                  <a:lnTo>
                    <a:pt x="44196" y="76212"/>
                  </a:lnTo>
                  <a:lnTo>
                    <a:pt x="0" y="76212"/>
                  </a:lnTo>
                  <a:lnTo>
                    <a:pt x="0" y="85356"/>
                  </a:lnTo>
                  <a:lnTo>
                    <a:pt x="44196" y="85356"/>
                  </a:lnTo>
                  <a:lnTo>
                    <a:pt x="44196" y="394728"/>
                  </a:lnTo>
                  <a:lnTo>
                    <a:pt x="0" y="394728"/>
                  </a:lnTo>
                  <a:lnTo>
                    <a:pt x="0" y="403872"/>
                  </a:lnTo>
                  <a:lnTo>
                    <a:pt x="44196" y="403872"/>
                  </a:lnTo>
                  <a:lnTo>
                    <a:pt x="44196" y="713244"/>
                  </a:lnTo>
                  <a:lnTo>
                    <a:pt x="0" y="713244"/>
                  </a:lnTo>
                  <a:lnTo>
                    <a:pt x="0" y="722388"/>
                  </a:lnTo>
                  <a:lnTo>
                    <a:pt x="44196" y="722388"/>
                  </a:lnTo>
                  <a:lnTo>
                    <a:pt x="44196" y="1030236"/>
                  </a:lnTo>
                  <a:lnTo>
                    <a:pt x="0" y="1030236"/>
                  </a:lnTo>
                  <a:lnTo>
                    <a:pt x="0" y="1039380"/>
                  </a:lnTo>
                  <a:lnTo>
                    <a:pt x="44196" y="1039380"/>
                  </a:lnTo>
                  <a:lnTo>
                    <a:pt x="44196" y="1083576"/>
                  </a:lnTo>
                  <a:lnTo>
                    <a:pt x="53340" y="1083576"/>
                  </a:lnTo>
                  <a:lnTo>
                    <a:pt x="53340" y="1039368"/>
                  </a:lnTo>
                  <a:lnTo>
                    <a:pt x="260604" y="1039368"/>
                  </a:lnTo>
                  <a:lnTo>
                    <a:pt x="260604" y="1083576"/>
                  </a:lnTo>
                  <a:lnTo>
                    <a:pt x="269748" y="1083576"/>
                  </a:lnTo>
                  <a:lnTo>
                    <a:pt x="269748" y="1039368"/>
                  </a:lnTo>
                  <a:lnTo>
                    <a:pt x="475488" y="1039368"/>
                  </a:lnTo>
                  <a:lnTo>
                    <a:pt x="475488" y="1083576"/>
                  </a:lnTo>
                  <a:lnTo>
                    <a:pt x="484632" y="1083576"/>
                  </a:lnTo>
                  <a:lnTo>
                    <a:pt x="484632" y="1039368"/>
                  </a:lnTo>
                  <a:lnTo>
                    <a:pt x="691896" y="1039368"/>
                  </a:lnTo>
                  <a:lnTo>
                    <a:pt x="691896" y="1083576"/>
                  </a:lnTo>
                  <a:lnTo>
                    <a:pt x="701040" y="1083576"/>
                  </a:lnTo>
                  <a:lnTo>
                    <a:pt x="701040" y="1039368"/>
                  </a:lnTo>
                  <a:lnTo>
                    <a:pt x="908304" y="1039368"/>
                  </a:lnTo>
                  <a:lnTo>
                    <a:pt x="908304" y="1083576"/>
                  </a:lnTo>
                  <a:lnTo>
                    <a:pt x="917448" y="1083576"/>
                  </a:lnTo>
                  <a:lnTo>
                    <a:pt x="917448" y="1039368"/>
                  </a:lnTo>
                  <a:lnTo>
                    <a:pt x="1124712" y="1039368"/>
                  </a:lnTo>
                  <a:lnTo>
                    <a:pt x="1124712" y="1083576"/>
                  </a:lnTo>
                  <a:lnTo>
                    <a:pt x="1133856" y="1083576"/>
                  </a:lnTo>
                  <a:lnTo>
                    <a:pt x="1133856" y="1039368"/>
                  </a:lnTo>
                  <a:lnTo>
                    <a:pt x="1341120" y="1039368"/>
                  </a:lnTo>
                  <a:lnTo>
                    <a:pt x="1341120" y="1083576"/>
                  </a:lnTo>
                  <a:lnTo>
                    <a:pt x="1350264" y="1083576"/>
                  </a:lnTo>
                  <a:lnTo>
                    <a:pt x="1350264" y="1039368"/>
                  </a:lnTo>
                  <a:lnTo>
                    <a:pt x="1556004" y="1039368"/>
                  </a:lnTo>
                  <a:lnTo>
                    <a:pt x="1556004" y="1083576"/>
                  </a:lnTo>
                  <a:lnTo>
                    <a:pt x="1565148" y="1083576"/>
                  </a:lnTo>
                  <a:lnTo>
                    <a:pt x="1565148" y="1039368"/>
                  </a:lnTo>
                  <a:lnTo>
                    <a:pt x="1772412" y="1039368"/>
                  </a:lnTo>
                  <a:lnTo>
                    <a:pt x="1772412" y="1083576"/>
                  </a:lnTo>
                  <a:lnTo>
                    <a:pt x="1781556" y="1083576"/>
                  </a:lnTo>
                  <a:lnTo>
                    <a:pt x="1781556" y="1039368"/>
                  </a:lnTo>
                  <a:lnTo>
                    <a:pt x="1988820" y="1039368"/>
                  </a:lnTo>
                  <a:lnTo>
                    <a:pt x="1988820" y="1083576"/>
                  </a:lnTo>
                  <a:lnTo>
                    <a:pt x="1997964" y="1083576"/>
                  </a:lnTo>
                  <a:lnTo>
                    <a:pt x="1997964" y="1039368"/>
                  </a:lnTo>
                  <a:lnTo>
                    <a:pt x="2205228" y="1039368"/>
                  </a:lnTo>
                  <a:lnTo>
                    <a:pt x="2205228" y="1083576"/>
                  </a:lnTo>
                  <a:lnTo>
                    <a:pt x="2214372" y="1083576"/>
                  </a:lnTo>
                  <a:lnTo>
                    <a:pt x="2214372" y="1039368"/>
                  </a:lnTo>
                  <a:lnTo>
                    <a:pt x="2420112" y="1039368"/>
                  </a:lnTo>
                  <a:lnTo>
                    <a:pt x="2420112" y="1083576"/>
                  </a:lnTo>
                  <a:lnTo>
                    <a:pt x="2429256" y="1083576"/>
                  </a:lnTo>
                  <a:lnTo>
                    <a:pt x="2429256" y="1039368"/>
                  </a:lnTo>
                  <a:lnTo>
                    <a:pt x="2636520" y="1039368"/>
                  </a:lnTo>
                  <a:lnTo>
                    <a:pt x="2636520" y="1083576"/>
                  </a:lnTo>
                  <a:lnTo>
                    <a:pt x="2645664" y="1083576"/>
                  </a:lnTo>
                  <a:lnTo>
                    <a:pt x="2645664" y="1039368"/>
                  </a:lnTo>
                  <a:lnTo>
                    <a:pt x="2852928" y="1039368"/>
                  </a:lnTo>
                  <a:lnTo>
                    <a:pt x="2852928" y="1083576"/>
                  </a:lnTo>
                  <a:lnTo>
                    <a:pt x="2862072" y="1083576"/>
                  </a:lnTo>
                  <a:lnTo>
                    <a:pt x="2862072" y="1039368"/>
                  </a:lnTo>
                  <a:lnTo>
                    <a:pt x="3069336" y="1039368"/>
                  </a:lnTo>
                  <a:lnTo>
                    <a:pt x="3069336" y="1083576"/>
                  </a:lnTo>
                  <a:lnTo>
                    <a:pt x="3078480" y="1083576"/>
                  </a:lnTo>
                  <a:lnTo>
                    <a:pt x="3078480" y="1039368"/>
                  </a:lnTo>
                  <a:lnTo>
                    <a:pt x="3284220" y="1039368"/>
                  </a:lnTo>
                  <a:lnTo>
                    <a:pt x="3284220" y="1083576"/>
                  </a:lnTo>
                  <a:lnTo>
                    <a:pt x="3293364" y="1083576"/>
                  </a:lnTo>
                  <a:lnTo>
                    <a:pt x="3293364" y="1039368"/>
                  </a:lnTo>
                  <a:lnTo>
                    <a:pt x="3500628" y="1039368"/>
                  </a:lnTo>
                  <a:lnTo>
                    <a:pt x="3500628" y="1083576"/>
                  </a:lnTo>
                  <a:lnTo>
                    <a:pt x="3509772" y="1083576"/>
                  </a:lnTo>
                  <a:lnTo>
                    <a:pt x="3509772" y="1039368"/>
                  </a:lnTo>
                  <a:lnTo>
                    <a:pt x="3717036" y="1039368"/>
                  </a:lnTo>
                  <a:lnTo>
                    <a:pt x="3717036" y="1083576"/>
                  </a:lnTo>
                  <a:lnTo>
                    <a:pt x="3726180" y="1083576"/>
                  </a:lnTo>
                  <a:lnTo>
                    <a:pt x="3726180" y="1039368"/>
                  </a:lnTo>
                  <a:lnTo>
                    <a:pt x="3933444" y="1039368"/>
                  </a:lnTo>
                  <a:lnTo>
                    <a:pt x="3933444" y="1083576"/>
                  </a:lnTo>
                  <a:lnTo>
                    <a:pt x="3942588" y="1083576"/>
                  </a:lnTo>
                  <a:lnTo>
                    <a:pt x="3942588" y="1039368"/>
                  </a:lnTo>
                  <a:lnTo>
                    <a:pt x="4148328" y="1039368"/>
                  </a:lnTo>
                  <a:lnTo>
                    <a:pt x="4148328" y="1083576"/>
                  </a:lnTo>
                  <a:lnTo>
                    <a:pt x="4157472" y="1083576"/>
                  </a:lnTo>
                  <a:lnTo>
                    <a:pt x="4157472" y="1039368"/>
                  </a:lnTo>
                  <a:lnTo>
                    <a:pt x="4364736" y="1039368"/>
                  </a:lnTo>
                  <a:lnTo>
                    <a:pt x="4364736" y="1083576"/>
                  </a:lnTo>
                  <a:lnTo>
                    <a:pt x="4373880" y="1083576"/>
                  </a:lnTo>
                  <a:lnTo>
                    <a:pt x="4373880" y="1039368"/>
                  </a:lnTo>
                  <a:lnTo>
                    <a:pt x="4581144" y="1039368"/>
                  </a:lnTo>
                  <a:lnTo>
                    <a:pt x="4581144" y="1083576"/>
                  </a:lnTo>
                  <a:lnTo>
                    <a:pt x="4590288" y="1083576"/>
                  </a:lnTo>
                  <a:lnTo>
                    <a:pt x="4590288" y="1039368"/>
                  </a:lnTo>
                  <a:lnTo>
                    <a:pt x="4797552" y="1039368"/>
                  </a:lnTo>
                  <a:lnTo>
                    <a:pt x="4797552" y="1083576"/>
                  </a:lnTo>
                  <a:lnTo>
                    <a:pt x="4806696" y="1083576"/>
                  </a:lnTo>
                  <a:lnTo>
                    <a:pt x="4806696" y="1034808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37642" y="3886199"/>
              <a:ext cx="3802781" cy="84734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329943" y="2573527"/>
            <a:ext cx="180975" cy="243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35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065"/>
              </a:spcBef>
            </a:pPr>
            <a:r>
              <a:rPr sz="1200" dirty="0"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055"/>
              </a:spcBef>
            </a:pPr>
            <a:r>
              <a:rPr sz="1200" dirty="0">
                <a:latin typeface="Calibri"/>
                <a:cs typeface="Calibri"/>
              </a:rPr>
              <a:t>25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070"/>
              </a:spcBef>
            </a:pPr>
            <a:r>
              <a:rPr sz="1200" dirty="0"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070"/>
              </a:spcBef>
            </a:pPr>
            <a:r>
              <a:rPr sz="1200" dirty="0"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055"/>
              </a:spcBef>
            </a:pPr>
            <a:r>
              <a:rPr sz="1200" dirty="0"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1065"/>
              </a:spcBef>
            </a:pPr>
            <a:r>
              <a:rPr sz="1200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1070"/>
              </a:spcBef>
            </a:pPr>
            <a:r>
              <a:rPr sz="1200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77871" y="6037577"/>
            <a:ext cx="1378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Phytoplankton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781086" y="6037577"/>
            <a:ext cx="3224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eaten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by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bivalves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zooplankton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50251" y="5067312"/>
            <a:ext cx="5039995" cy="189230"/>
          </a:xfrm>
          <a:custGeom>
            <a:avLst/>
            <a:gdLst/>
            <a:ahLst/>
            <a:cxnLst/>
            <a:rect l="l" t="t" r="r" b="b"/>
            <a:pathLst>
              <a:path w="5039995" h="189229">
                <a:moveTo>
                  <a:pt x="79248" y="166116"/>
                </a:moveTo>
                <a:lnTo>
                  <a:pt x="77724" y="164592"/>
                </a:lnTo>
                <a:lnTo>
                  <a:pt x="77724" y="163068"/>
                </a:lnTo>
                <a:lnTo>
                  <a:pt x="76200" y="161544"/>
                </a:lnTo>
                <a:lnTo>
                  <a:pt x="74676" y="161544"/>
                </a:lnTo>
                <a:lnTo>
                  <a:pt x="57912" y="167640"/>
                </a:lnTo>
                <a:lnTo>
                  <a:pt x="28956" y="88392"/>
                </a:lnTo>
                <a:lnTo>
                  <a:pt x="28956" y="86868"/>
                </a:lnTo>
                <a:lnTo>
                  <a:pt x="22860" y="86868"/>
                </a:lnTo>
                <a:lnTo>
                  <a:pt x="22860" y="88392"/>
                </a:lnTo>
                <a:lnTo>
                  <a:pt x="19812" y="88392"/>
                </a:lnTo>
                <a:lnTo>
                  <a:pt x="18288" y="89916"/>
                </a:lnTo>
                <a:lnTo>
                  <a:pt x="16764" y="89916"/>
                </a:lnTo>
                <a:lnTo>
                  <a:pt x="1524" y="111252"/>
                </a:lnTo>
                <a:lnTo>
                  <a:pt x="1524" y="112776"/>
                </a:lnTo>
                <a:lnTo>
                  <a:pt x="0" y="112776"/>
                </a:lnTo>
                <a:lnTo>
                  <a:pt x="0" y="115824"/>
                </a:lnTo>
                <a:lnTo>
                  <a:pt x="1524" y="115824"/>
                </a:lnTo>
                <a:lnTo>
                  <a:pt x="1524" y="118872"/>
                </a:lnTo>
                <a:lnTo>
                  <a:pt x="3048" y="120396"/>
                </a:lnTo>
                <a:lnTo>
                  <a:pt x="3048" y="121920"/>
                </a:lnTo>
                <a:lnTo>
                  <a:pt x="4572" y="121920"/>
                </a:lnTo>
                <a:lnTo>
                  <a:pt x="7620" y="118872"/>
                </a:lnTo>
                <a:lnTo>
                  <a:pt x="21336" y="102108"/>
                </a:lnTo>
                <a:lnTo>
                  <a:pt x="45720" y="172212"/>
                </a:lnTo>
                <a:lnTo>
                  <a:pt x="27432" y="178308"/>
                </a:lnTo>
                <a:lnTo>
                  <a:pt x="25908" y="178308"/>
                </a:lnTo>
                <a:lnTo>
                  <a:pt x="25908" y="184404"/>
                </a:lnTo>
                <a:lnTo>
                  <a:pt x="27432" y="185928"/>
                </a:lnTo>
                <a:lnTo>
                  <a:pt x="27432" y="187452"/>
                </a:lnTo>
                <a:lnTo>
                  <a:pt x="28956" y="187452"/>
                </a:lnTo>
                <a:lnTo>
                  <a:pt x="28956" y="188976"/>
                </a:lnTo>
                <a:lnTo>
                  <a:pt x="30480" y="188976"/>
                </a:lnTo>
                <a:lnTo>
                  <a:pt x="30480" y="187452"/>
                </a:lnTo>
                <a:lnTo>
                  <a:pt x="45720" y="182041"/>
                </a:lnTo>
                <a:lnTo>
                  <a:pt x="77724" y="170688"/>
                </a:lnTo>
                <a:lnTo>
                  <a:pt x="79248" y="170688"/>
                </a:lnTo>
                <a:lnTo>
                  <a:pt x="79248" y="166116"/>
                </a:lnTo>
                <a:close/>
              </a:path>
              <a:path w="5039995" h="189229">
                <a:moveTo>
                  <a:pt x="141732" y="114300"/>
                </a:moveTo>
                <a:lnTo>
                  <a:pt x="140208" y="111252"/>
                </a:lnTo>
                <a:lnTo>
                  <a:pt x="140208" y="106680"/>
                </a:lnTo>
                <a:lnTo>
                  <a:pt x="138684" y="102108"/>
                </a:lnTo>
                <a:lnTo>
                  <a:pt x="137160" y="99060"/>
                </a:lnTo>
                <a:lnTo>
                  <a:pt x="134112" y="89916"/>
                </a:lnTo>
                <a:lnTo>
                  <a:pt x="132588" y="86868"/>
                </a:lnTo>
                <a:lnTo>
                  <a:pt x="131064" y="82296"/>
                </a:lnTo>
                <a:lnTo>
                  <a:pt x="129540" y="79248"/>
                </a:lnTo>
                <a:lnTo>
                  <a:pt x="126492" y="76200"/>
                </a:lnTo>
                <a:lnTo>
                  <a:pt x="123444" y="70104"/>
                </a:lnTo>
                <a:lnTo>
                  <a:pt x="123444" y="97536"/>
                </a:lnTo>
                <a:lnTo>
                  <a:pt x="121920" y="100584"/>
                </a:lnTo>
                <a:lnTo>
                  <a:pt x="118872" y="102108"/>
                </a:lnTo>
                <a:lnTo>
                  <a:pt x="115824" y="105156"/>
                </a:lnTo>
                <a:lnTo>
                  <a:pt x="103632" y="111252"/>
                </a:lnTo>
                <a:lnTo>
                  <a:pt x="94488" y="111252"/>
                </a:lnTo>
                <a:lnTo>
                  <a:pt x="91440" y="109728"/>
                </a:lnTo>
                <a:lnTo>
                  <a:pt x="85344" y="103632"/>
                </a:lnTo>
                <a:lnTo>
                  <a:pt x="83820" y="100584"/>
                </a:lnTo>
                <a:lnTo>
                  <a:pt x="83820" y="97536"/>
                </a:lnTo>
                <a:lnTo>
                  <a:pt x="82296" y="96012"/>
                </a:lnTo>
                <a:lnTo>
                  <a:pt x="82296" y="89916"/>
                </a:lnTo>
                <a:lnTo>
                  <a:pt x="80772" y="88392"/>
                </a:lnTo>
                <a:lnTo>
                  <a:pt x="82296" y="85344"/>
                </a:lnTo>
                <a:lnTo>
                  <a:pt x="82296" y="82296"/>
                </a:lnTo>
                <a:lnTo>
                  <a:pt x="83820" y="80772"/>
                </a:lnTo>
                <a:lnTo>
                  <a:pt x="83820" y="77724"/>
                </a:lnTo>
                <a:lnTo>
                  <a:pt x="86868" y="76200"/>
                </a:lnTo>
                <a:lnTo>
                  <a:pt x="89916" y="73152"/>
                </a:lnTo>
                <a:lnTo>
                  <a:pt x="92964" y="71628"/>
                </a:lnTo>
                <a:lnTo>
                  <a:pt x="96012" y="71628"/>
                </a:lnTo>
                <a:lnTo>
                  <a:pt x="99060" y="70104"/>
                </a:lnTo>
                <a:lnTo>
                  <a:pt x="102108" y="71628"/>
                </a:lnTo>
                <a:lnTo>
                  <a:pt x="106680" y="71628"/>
                </a:lnTo>
                <a:lnTo>
                  <a:pt x="114300" y="79248"/>
                </a:lnTo>
                <a:lnTo>
                  <a:pt x="115824" y="82296"/>
                </a:lnTo>
                <a:lnTo>
                  <a:pt x="118872" y="86868"/>
                </a:lnTo>
                <a:lnTo>
                  <a:pt x="120396" y="91440"/>
                </a:lnTo>
                <a:lnTo>
                  <a:pt x="123444" y="97536"/>
                </a:lnTo>
                <a:lnTo>
                  <a:pt x="123444" y="70104"/>
                </a:lnTo>
                <a:lnTo>
                  <a:pt x="118872" y="65532"/>
                </a:lnTo>
                <a:lnTo>
                  <a:pt x="112776" y="62484"/>
                </a:lnTo>
                <a:lnTo>
                  <a:pt x="111252" y="60960"/>
                </a:lnTo>
                <a:lnTo>
                  <a:pt x="108204" y="59436"/>
                </a:lnTo>
                <a:lnTo>
                  <a:pt x="97536" y="59436"/>
                </a:lnTo>
                <a:lnTo>
                  <a:pt x="91440" y="62484"/>
                </a:lnTo>
                <a:lnTo>
                  <a:pt x="85344" y="64008"/>
                </a:lnTo>
                <a:lnTo>
                  <a:pt x="80772" y="67056"/>
                </a:lnTo>
                <a:lnTo>
                  <a:pt x="74676" y="73152"/>
                </a:lnTo>
                <a:lnTo>
                  <a:pt x="71628" y="79248"/>
                </a:lnTo>
                <a:lnTo>
                  <a:pt x="70104" y="83820"/>
                </a:lnTo>
                <a:lnTo>
                  <a:pt x="68580" y="86868"/>
                </a:lnTo>
                <a:lnTo>
                  <a:pt x="68580" y="94488"/>
                </a:lnTo>
                <a:lnTo>
                  <a:pt x="71628" y="103632"/>
                </a:lnTo>
                <a:lnTo>
                  <a:pt x="76200" y="112776"/>
                </a:lnTo>
                <a:lnTo>
                  <a:pt x="79248" y="115824"/>
                </a:lnTo>
                <a:lnTo>
                  <a:pt x="80772" y="118872"/>
                </a:lnTo>
                <a:lnTo>
                  <a:pt x="86868" y="121920"/>
                </a:lnTo>
                <a:lnTo>
                  <a:pt x="91440" y="121920"/>
                </a:lnTo>
                <a:lnTo>
                  <a:pt x="94488" y="123444"/>
                </a:lnTo>
                <a:lnTo>
                  <a:pt x="99060" y="123444"/>
                </a:lnTo>
                <a:lnTo>
                  <a:pt x="112776" y="118872"/>
                </a:lnTo>
                <a:lnTo>
                  <a:pt x="115824" y="115824"/>
                </a:lnTo>
                <a:lnTo>
                  <a:pt x="118872" y="114300"/>
                </a:lnTo>
                <a:lnTo>
                  <a:pt x="121920" y="111252"/>
                </a:lnTo>
                <a:lnTo>
                  <a:pt x="123444" y="110490"/>
                </a:lnTo>
                <a:lnTo>
                  <a:pt x="124968" y="109728"/>
                </a:lnTo>
                <a:lnTo>
                  <a:pt x="126492" y="106680"/>
                </a:lnTo>
                <a:lnTo>
                  <a:pt x="129540" y="115824"/>
                </a:lnTo>
                <a:lnTo>
                  <a:pt x="129540" y="128016"/>
                </a:lnTo>
                <a:lnTo>
                  <a:pt x="128016" y="132588"/>
                </a:lnTo>
                <a:lnTo>
                  <a:pt x="128016" y="135636"/>
                </a:lnTo>
                <a:lnTo>
                  <a:pt x="126492" y="138684"/>
                </a:lnTo>
                <a:lnTo>
                  <a:pt x="120396" y="144780"/>
                </a:lnTo>
                <a:lnTo>
                  <a:pt x="117348" y="146304"/>
                </a:lnTo>
                <a:lnTo>
                  <a:pt x="112776" y="149352"/>
                </a:lnTo>
                <a:lnTo>
                  <a:pt x="108204" y="149352"/>
                </a:lnTo>
                <a:lnTo>
                  <a:pt x="106680" y="150876"/>
                </a:lnTo>
                <a:lnTo>
                  <a:pt x="94488" y="150876"/>
                </a:lnTo>
                <a:lnTo>
                  <a:pt x="94488" y="152400"/>
                </a:lnTo>
                <a:lnTo>
                  <a:pt x="92964" y="152400"/>
                </a:lnTo>
                <a:lnTo>
                  <a:pt x="92964" y="155448"/>
                </a:lnTo>
                <a:lnTo>
                  <a:pt x="94488" y="156972"/>
                </a:lnTo>
                <a:lnTo>
                  <a:pt x="94488" y="158496"/>
                </a:lnTo>
                <a:lnTo>
                  <a:pt x="96012" y="160020"/>
                </a:lnTo>
                <a:lnTo>
                  <a:pt x="96012" y="161544"/>
                </a:lnTo>
                <a:lnTo>
                  <a:pt x="108204" y="161544"/>
                </a:lnTo>
                <a:lnTo>
                  <a:pt x="109728" y="160020"/>
                </a:lnTo>
                <a:lnTo>
                  <a:pt x="112776" y="160020"/>
                </a:lnTo>
                <a:lnTo>
                  <a:pt x="115824" y="158496"/>
                </a:lnTo>
                <a:lnTo>
                  <a:pt x="120396" y="156972"/>
                </a:lnTo>
                <a:lnTo>
                  <a:pt x="124968" y="153924"/>
                </a:lnTo>
                <a:lnTo>
                  <a:pt x="128016" y="150876"/>
                </a:lnTo>
                <a:lnTo>
                  <a:pt x="129540" y="150368"/>
                </a:lnTo>
                <a:lnTo>
                  <a:pt x="132588" y="149352"/>
                </a:lnTo>
                <a:lnTo>
                  <a:pt x="134112" y="146304"/>
                </a:lnTo>
                <a:lnTo>
                  <a:pt x="137160" y="141732"/>
                </a:lnTo>
                <a:lnTo>
                  <a:pt x="140208" y="135636"/>
                </a:lnTo>
                <a:lnTo>
                  <a:pt x="140208" y="131064"/>
                </a:lnTo>
                <a:lnTo>
                  <a:pt x="141732" y="126492"/>
                </a:lnTo>
                <a:lnTo>
                  <a:pt x="141732" y="114300"/>
                </a:lnTo>
                <a:close/>
              </a:path>
              <a:path w="5039995" h="189229">
                <a:moveTo>
                  <a:pt x="220992" y="97536"/>
                </a:moveTo>
                <a:lnTo>
                  <a:pt x="219468" y="92964"/>
                </a:lnTo>
                <a:lnTo>
                  <a:pt x="217944" y="89916"/>
                </a:lnTo>
                <a:lnTo>
                  <a:pt x="217944" y="88392"/>
                </a:lnTo>
                <a:lnTo>
                  <a:pt x="214896" y="86868"/>
                </a:lnTo>
                <a:lnTo>
                  <a:pt x="213372" y="83820"/>
                </a:lnTo>
                <a:lnTo>
                  <a:pt x="211848" y="82296"/>
                </a:lnTo>
                <a:lnTo>
                  <a:pt x="208800" y="80772"/>
                </a:lnTo>
                <a:lnTo>
                  <a:pt x="208800" y="103632"/>
                </a:lnTo>
                <a:lnTo>
                  <a:pt x="208800" y="106680"/>
                </a:lnTo>
                <a:lnTo>
                  <a:pt x="207276" y="109728"/>
                </a:lnTo>
                <a:lnTo>
                  <a:pt x="204228" y="114300"/>
                </a:lnTo>
                <a:lnTo>
                  <a:pt x="201180" y="117348"/>
                </a:lnTo>
                <a:lnTo>
                  <a:pt x="195084" y="118872"/>
                </a:lnTo>
                <a:lnTo>
                  <a:pt x="188988" y="121920"/>
                </a:lnTo>
                <a:lnTo>
                  <a:pt x="182892" y="121920"/>
                </a:lnTo>
                <a:lnTo>
                  <a:pt x="179844" y="120396"/>
                </a:lnTo>
                <a:lnTo>
                  <a:pt x="175272" y="118872"/>
                </a:lnTo>
                <a:lnTo>
                  <a:pt x="172212" y="115824"/>
                </a:lnTo>
                <a:lnTo>
                  <a:pt x="170688" y="111252"/>
                </a:lnTo>
                <a:lnTo>
                  <a:pt x="170688" y="102108"/>
                </a:lnTo>
                <a:lnTo>
                  <a:pt x="172212" y="99060"/>
                </a:lnTo>
                <a:lnTo>
                  <a:pt x="172212" y="97536"/>
                </a:lnTo>
                <a:lnTo>
                  <a:pt x="173736" y="96012"/>
                </a:lnTo>
                <a:lnTo>
                  <a:pt x="175272" y="92964"/>
                </a:lnTo>
                <a:lnTo>
                  <a:pt x="179844" y="88392"/>
                </a:lnTo>
                <a:lnTo>
                  <a:pt x="181368" y="85344"/>
                </a:lnTo>
                <a:lnTo>
                  <a:pt x="185940" y="86868"/>
                </a:lnTo>
                <a:lnTo>
                  <a:pt x="188988" y="86868"/>
                </a:lnTo>
                <a:lnTo>
                  <a:pt x="190512" y="86868"/>
                </a:lnTo>
                <a:lnTo>
                  <a:pt x="192036" y="86868"/>
                </a:lnTo>
                <a:lnTo>
                  <a:pt x="195084" y="88392"/>
                </a:lnTo>
                <a:lnTo>
                  <a:pt x="196608" y="88392"/>
                </a:lnTo>
                <a:lnTo>
                  <a:pt x="199656" y="89916"/>
                </a:lnTo>
                <a:lnTo>
                  <a:pt x="201180" y="89916"/>
                </a:lnTo>
                <a:lnTo>
                  <a:pt x="207276" y="96012"/>
                </a:lnTo>
                <a:lnTo>
                  <a:pt x="207276" y="99060"/>
                </a:lnTo>
                <a:lnTo>
                  <a:pt x="208800" y="103632"/>
                </a:lnTo>
                <a:lnTo>
                  <a:pt x="208800" y="80772"/>
                </a:lnTo>
                <a:lnTo>
                  <a:pt x="207276" y="79248"/>
                </a:lnTo>
                <a:lnTo>
                  <a:pt x="204228" y="79248"/>
                </a:lnTo>
                <a:lnTo>
                  <a:pt x="201180" y="77724"/>
                </a:lnTo>
                <a:lnTo>
                  <a:pt x="198132" y="77724"/>
                </a:lnTo>
                <a:lnTo>
                  <a:pt x="193560" y="76200"/>
                </a:lnTo>
                <a:lnTo>
                  <a:pt x="190512" y="76200"/>
                </a:lnTo>
                <a:lnTo>
                  <a:pt x="192036" y="73152"/>
                </a:lnTo>
                <a:lnTo>
                  <a:pt x="193560" y="71628"/>
                </a:lnTo>
                <a:lnTo>
                  <a:pt x="196608" y="65532"/>
                </a:lnTo>
                <a:lnTo>
                  <a:pt x="198132" y="64008"/>
                </a:lnTo>
                <a:lnTo>
                  <a:pt x="199656" y="60960"/>
                </a:lnTo>
                <a:lnTo>
                  <a:pt x="199656" y="59436"/>
                </a:lnTo>
                <a:lnTo>
                  <a:pt x="201180" y="56388"/>
                </a:lnTo>
                <a:lnTo>
                  <a:pt x="199656" y="53340"/>
                </a:lnTo>
                <a:lnTo>
                  <a:pt x="199656" y="47244"/>
                </a:lnTo>
                <a:lnTo>
                  <a:pt x="195084" y="38100"/>
                </a:lnTo>
                <a:lnTo>
                  <a:pt x="192036" y="36576"/>
                </a:lnTo>
                <a:lnTo>
                  <a:pt x="190512" y="35052"/>
                </a:lnTo>
                <a:lnTo>
                  <a:pt x="188988" y="34290"/>
                </a:lnTo>
                <a:lnTo>
                  <a:pt x="188988" y="54864"/>
                </a:lnTo>
                <a:lnTo>
                  <a:pt x="188988" y="59436"/>
                </a:lnTo>
                <a:lnTo>
                  <a:pt x="187464" y="62484"/>
                </a:lnTo>
                <a:lnTo>
                  <a:pt x="185940" y="67056"/>
                </a:lnTo>
                <a:lnTo>
                  <a:pt x="182892" y="71628"/>
                </a:lnTo>
                <a:lnTo>
                  <a:pt x="179844" y="74676"/>
                </a:lnTo>
                <a:lnTo>
                  <a:pt x="173736" y="74676"/>
                </a:lnTo>
                <a:lnTo>
                  <a:pt x="170688" y="73152"/>
                </a:lnTo>
                <a:lnTo>
                  <a:pt x="167640" y="73152"/>
                </a:lnTo>
                <a:lnTo>
                  <a:pt x="166116" y="71628"/>
                </a:lnTo>
                <a:lnTo>
                  <a:pt x="164592" y="71628"/>
                </a:lnTo>
                <a:lnTo>
                  <a:pt x="161544" y="68580"/>
                </a:lnTo>
                <a:lnTo>
                  <a:pt x="160020" y="68580"/>
                </a:lnTo>
                <a:lnTo>
                  <a:pt x="156972" y="65532"/>
                </a:lnTo>
                <a:lnTo>
                  <a:pt x="156972" y="62484"/>
                </a:lnTo>
                <a:lnTo>
                  <a:pt x="155448" y="59436"/>
                </a:lnTo>
                <a:lnTo>
                  <a:pt x="155448" y="56388"/>
                </a:lnTo>
                <a:lnTo>
                  <a:pt x="156972" y="51816"/>
                </a:lnTo>
                <a:lnTo>
                  <a:pt x="158496" y="48768"/>
                </a:lnTo>
                <a:lnTo>
                  <a:pt x="163068" y="47244"/>
                </a:lnTo>
                <a:lnTo>
                  <a:pt x="167640" y="44196"/>
                </a:lnTo>
                <a:lnTo>
                  <a:pt x="170688" y="44196"/>
                </a:lnTo>
                <a:lnTo>
                  <a:pt x="172212" y="42672"/>
                </a:lnTo>
                <a:lnTo>
                  <a:pt x="178320" y="42672"/>
                </a:lnTo>
                <a:lnTo>
                  <a:pt x="179844" y="44196"/>
                </a:lnTo>
                <a:lnTo>
                  <a:pt x="181368" y="44196"/>
                </a:lnTo>
                <a:lnTo>
                  <a:pt x="187464" y="50292"/>
                </a:lnTo>
                <a:lnTo>
                  <a:pt x="187464" y="51816"/>
                </a:lnTo>
                <a:lnTo>
                  <a:pt x="188988" y="54864"/>
                </a:lnTo>
                <a:lnTo>
                  <a:pt x="188988" y="34290"/>
                </a:lnTo>
                <a:lnTo>
                  <a:pt x="187464" y="33528"/>
                </a:lnTo>
                <a:lnTo>
                  <a:pt x="184416" y="33528"/>
                </a:lnTo>
                <a:lnTo>
                  <a:pt x="181368" y="32004"/>
                </a:lnTo>
                <a:lnTo>
                  <a:pt x="173736" y="32004"/>
                </a:lnTo>
                <a:lnTo>
                  <a:pt x="160020" y="36576"/>
                </a:lnTo>
                <a:lnTo>
                  <a:pt x="156972" y="39624"/>
                </a:lnTo>
                <a:lnTo>
                  <a:pt x="152400" y="41148"/>
                </a:lnTo>
                <a:lnTo>
                  <a:pt x="149352" y="44196"/>
                </a:lnTo>
                <a:lnTo>
                  <a:pt x="147828" y="47244"/>
                </a:lnTo>
                <a:lnTo>
                  <a:pt x="146304" y="48768"/>
                </a:lnTo>
                <a:lnTo>
                  <a:pt x="143256" y="54864"/>
                </a:lnTo>
                <a:lnTo>
                  <a:pt x="143256" y="65532"/>
                </a:lnTo>
                <a:lnTo>
                  <a:pt x="144780" y="68580"/>
                </a:lnTo>
                <a:lnTo>
                  <a:pt x="146304" y="70104"/>
                </a:lnTo>
                <a:lnTo>
                  <a:pt x="147828" y="73152"/>
                </a:lnTo>
                <a:lnTo>
                  <a:pt x="153924" y="79248"/>
                </a:lnTo>
                <a:lnTo>
                  <a:pt x="155448" y="80010"/>
                </a:lnTo>
                <a:lnTo>
                  <a:pt x="156972" y="80772"/>
                </a:lnTo>
                <a:lnTo>
                  <a:pt x="158496" y="82296"/>
                </a:lnTo>
                <a:lnTo>
                  <a:pt x="161544" y="82296"/>
                </a:lnTo>
                <a:lnTo>
                  <a:pt x="164592" y="83820"/>
                </a:lnTo>
                <a:lnTo>
                  <a:pt x="167640" y="83820"/>
                </a:lnTo>
                <a:lnTo>
                  <a:pt x="170688" y="85344"/>
                </a:lnTo>
                <a:lnTo>
                  <a:pt x="167640" y="86868"/>
                </a:lnTo>
                <a:lnTo>
                  <a:pt x="164592" y="92964"/>
                </a:lnTo>
                <a:lnTo>
                  <a:pt x="160020" y="97536"/>
                </a:lnTo>
                <a:lnTo>
                  <a:pt x="160020" y="100584"/>
                </a:lnTo>
                <a:lnTo>
                  <a:pt x="158496" y="103632"/>
                </a:lnTo>
                <a:lnTo>
                  <a:pt x="158496" y="114300"/>
                </a:lnTo>
                <a:lnTo>
                  <a:pt x="160020" y="117348"/>
                </a:lnTo>
                <a:lnTo>
                  <a:pt x="160020" y="120396"/>
                </a:lnTo>
                <a:lnTo>
                  <a:pt x="163068" y="123444"/>
                </a:lnTo>
                <a:lnTo>
                  <a:pt x="164592" y="126492"/>
                </a:lnTo>
                <a:lnTo>
                  <a:pt x="176796" y="132588"/>
                </a:lnTo>
                <a:lnTo>
                  <a:pt x="184416" y="132588"/>
                </a:lnTo>
                <a:lnTo>
                  <a:pt x="188988" y="131064"/>
                </a:lnTo>
                <a:lnTo>
                  <a:pt x="192036" y="131064"/>
                </a:lnTo>
                <a:lnTo>
                  <a:pt x="196608" y="129540"/>
                </a:lnTo>
                <a:lnTo>
                  <a:pt x="202704" y="126492"/>
                </a:lnTo>
                <a:lnTo>
                  <a:pt x="207276" y="124968"/>
                </a:lnTo>
                <a:lnTo>
                  <a:pt x="208800" y="123444"/>
                </a:lnTo>
                <a:lnTo>
                  <a:pt x="210324" y="121920"/>
                </a:lnTo>
                <a:lnTo>
                  <a:pt x="213372" y="120396"/>
                </a:lnTo>
                <a:lnTo>
                  <a:pt x="216420" y="117348"/>
                </a:lnTo>
                <a:lnTo>
                  <a:pt x="220992" y="108204"/>
                </a:lnTo>
                <a:lnTo>
                  <a:pt x="220992" y="97536"/>
                </a:lnTo>
                <a:close/>
              </a:path>
              <a:path w="5039995" h="189229">
                <a:moveTo>
                  <a:pt x="271284" y="10668"/>
                </a:moveTo>
                <a:lnTo>
                  <a:pt x="269760" y="9144"/>
                </a:lnTo>
                <a:lnTo>
                  <a:pt x="269760" y="4572"/>
                </a:lnTo>
                <a:lnTo>
                  <a:pt x="268236" y="3048"/>
                </a:lnTo>
                <a:lnTo>
                  <a:pt x="268236" y="1524"/>
                </a:lnTo>
                <a:lnTo>
                  <a:pt x="266712" y="1524"/>
                </a:lnTo>
                <a:lnTo>
                  <a:pt x="266712" y="0"/>
                </a:lnTo>
                <a:lnTo>
                  <a:pt x="263664" y="0"/>
                </a:lnTo>
                <a:lnTo>
                  <a:pt x="210324" y="19812"/>
                </a:lnTo>
                <a:lnTo>
                  <a:pt x="210324" y="21336"/>
                </a:lnTo>
                <a:lnTo>
                  <a:pt x="208800" y="21336"/>
                </a:lnTo>
                <a:lnTo>
                  <a:pt x="208800" y="22860"/>
                </a:lnTo>
                <a:lnTo>
                  <a:pt x="210324" y="24384"/>
                </a:lnTo>
                <a:lnTo>
                  <a:pt x="210324" y="27432"/>
                </a:lnTo>
                <a:lnTo>
                  <a:pt x="211848" y="28956"/>
                </a:lnTo>
                <a:lnTo>
                  <a:pt x="211848" y="30480"/>
                </a:lnTo>
                <a:lnTo>
                  <a:pt x="214896" y="30480"/>
                </a:lnTo>
                <a:lnTo>
                  <a:pt x="257568" y="15240"/>
                </a:lnTo>
                <a:lnTo>
                  <a:pt x="251472" y="103632"/>
                </a:lnTo>
                <a:lnTo>
                  <a:pt x="251472" y="106680"/>
                </a:lnTo>
                <a:lnTo>
                  <a:pt x="257568" y="106680"/>
                </a:lnTo>
                <a:lnTo>
                  <a:pt x="259092" y="105156"/>
                </a:lnTo>
                <a:lnTo>
                  <a:pt x="260616" y="105156"/>
                </a:lnTo>
                <a:lnTo>
                  <a:pt x="262140" y="103632"/>
                </a:lnTo>
                <a:lnTo>
                  <a:pt x="263664" y="103632"/>
                </a:lnTo>
                <a:lnTo>
                  <a:pt x="263664" y="102108"/>
                </a:lnTo>
                <a:lnTo>
                  <a:pt x="265188" y="102108"/>
                </a:lnTo>
                <a:lnTo>
                  <a:pt x="265188" y="100584"/>
                </a:lnTo>
                <a:lnTo>
                  <a:pt x="269760" y="13716"/>
                </a:lnTo>
                <a:lnTo>
                  <a:pt x="271284" y="12192"/>
                </a:lnTo>
                <a:lnTo>
                  <a:pt x="271284" y="10668"/>
                </a:lnTo>
                <a:close/>
              </a:path>
              <a:path w="5039995" h="189229">
                <a:moveTo>
                  <a:pt x="510552" y="164592"/>
                </a:moveTo>
                <a:lnTo>
                  <a:pt x="509028" y="163068"/>
                </a:lnTo>
                <a:lnTo>
                  <a:pt x="509028" y="161544"/>
                </a:lnTo>
                <a:lnTo>
                  <a:pt x="505980" y="161544"/>
                </a:lnTo>
                <a:lnTo>
                  <a:pt x="489216" y="167640"/>
                </a:lnTo>
                <a:lnTo>
                  <a:pt x="460260" y="88392"/>
                </a:lnTo>
                <a:lnTo>
                  <a:pt x="460260" y="86868"/>
                </a:lnTo>
                <a:lnTo>
                  <a:pt x="455688" y="86868"/>
                </a:lnTo>
                <a:lnTo>
                  <a:pt x="454164" y="88392"/>
                </a:lnTo>
                <a:lnTo>
                  <a:pt x="451116" y="88392"/>
                </a:lnTo>
                <a:lnTo>
                  <a:pt x="451116" y="89916"/>
                </a:lnTo>
                <a:lnTo>
                  <a:pt x="449592" y="89916"/>
                </a:lnTo>
                <a:lnTo>
                  <a:pt x="432828" y="111252"/>
                </a:lnTo>
                <a:lnTo>
                  <a:pt x="432828" y="117348"/>
                </a:lnTo>
                <a:lnTo>
                  <a:pt x="434352" y="118872"/>
                </a:lnTo>
                <a:lnTo>
                  <a:pt x="434352" y="120396"/>
                </a:lnTo>
                <a:lnTo>
                  <a:pt x="435876" y="121920"/>
                </a:lnTo>
                <a:lnTo>
                  <a:pt x="437400" y="121920"/>
                </a:lnTo>
                <a:lnTo>
                  <a:pt x="437400" y="120396"/>
                </a:lnTo>
                <a:lnTo>
                  <a:pt x="438924" y="120396"/>
                </a:lnTo>
                <a:lnTo>
                  <a:pt x="438924" y="118872"/>
                </a:lnTo>
                <a:lnTo>
                  <a:pt x="452640" y="102108"/>
                </a:lnTo>
                <a:lnTo>
                  <a:pt x="477024" y="172212"/>
                </a:lnTo>
                <a:lnTo>
                  <a:pt x="458736" y="178308"/>
                </a:lnTo>
                <a:lnTo>
                  <a:pt x="457212" y="179832"/>
                </a:lnTo>
                <a:lnTo>
                  <a:pt x="457212" y="182880"/>
                </a:lnTo>
                <a:lnTo>
                  <a:pt x="458736" y="184404"/>
                </a:lnTo>
                <a:lnTo>
                  <a:pt x="458736" y="187452"/>
                </a:lnTo>
                <a:lnTo>
                  <a:pt x="461784" y="187452"/>
                </a:lnTo>
                <a:lnTo>
                  <a:pt x="477024" y="182041"/>
                </a:lnTo>
                <a:lnTo>
                  <a:pt x="509028" y="170688"/>
                </a:lnTo>
                <a:lnTo>
                  <a:pt x="510552" y="170688"/>
                </a:lnTo>
                <a:lnTo>
                  <a:pt x="510552" y="164592"/>
                </a:lnTo>
                <a:close/>
              </a:path>
              <a:path w="5039995" h="189229">
                <a:moveTo>
                  <a:pt x="573036" y="111252"/>
                </a:moveTo>
                <a:lnTo>
                  <a:pt x="569988" y="102108"/>
                </a:lnTo>
                <a:lnTo>
                  <a:pt x="569988" y="99060"/>
                </a:lnTo>
                <a:lnTo>
                  <a:pt x="566940" y="89916"/>
                </a:lnTo>
                <a:lnTo>
                  <a:pt x="565416" y="86868"/>
                </a:lnTo>
                <a:lnTo>
                  <a:pt x="562368" y="82296"/>
                </a:lnTo>
                <a:lnTo>
                  <a:pt x="557796" y="73152"/>
                </a:lnTo>
                <a:lnTo>
                  <a:pt x="554748" y="70104"/>
                </a:lnTo>
                <a:lnTo>
                  <a:pt x="554748" y="97536"/>
                </a:lnTo>
                <a:lnTo>
                  <a:pt x="553224" y="100584"/>
                </a:lnTo>
                <a:lnTo>
                  <a:pt x="548652" y="105156"/>
                </a:lnTo>
                <a:lnTo>
                  <a:pt x="542556" y="108204"/>
                </a:lnTo>
                <a:lnTo>
                  <a:pt x="537984" y="109728"/>
                </a:lnTo>
                <a:lnTo>
                  <a:pt x="534936" y="111252"/>
                </a:lnTo>
                <a:lnTo>
                  <a:pt x="525792" y="111252"/>
                </a:lnTo>
                <a:lnTo>
                  <a:pt x="518172" y="103632"/>
                </a:lnTo>
                <a:lnTo>
                  <a:pt x="515124" y="97536"/>
                </a:lnTo>
                <a:lnTo>
                  <a:pt x="515124" y="96012"/>
                </a:lnTo>
                <a:lnTo>
                  <a:pt x="513600" y="92964"/>
                </a:lnTo>
                <a:lnTo>
                  <a:pt x="513600" y="85344"/>
                </a:lnTo>
                <a:lnTo>
                  <a:pt x="515124" y="82296"/>
                </a:lnTo>
                <a:lnTo>
                  <a:pt x="515124" y="80772"/>
                </a:lnTo>
                <a:lnTo>
                  <a:pt x="516648" y="77724"/>
                </a:lnTo>
                <a:lnTo>
                  <a:pt x="519696" y="74676"/>
                </a:lnTo>
                <a:lnTo>
                  <a:pt x="525792" y="71628"/>
                </a:lnTo>
                <a:lnTo>
                  <a:pt x="528840" y="71628"/>
                </a:lnTo>
                <a:lnTo>
                  <a:pt x="530364" y="70104"/>
                </a:lnTo>
                <a:lnTo>
                  <a:pt x="533412" y="71628"/>
                </a:lnTo>
                <a:lnTo>
                  <a:pt x="539508" y="71628"/>
                </a:lnTo>
                <a:lnTo>
                  <a:pt x="541032" y="74676"/>
                </a:lnTo>
                <a:lnTo>
                  <a:pt x="544080" y="76200"/>
                </a:lnTo>
                <a:lnTo>
                  <a:pt x="545604" y="79248"/>
                </a:lnTo>
                <a:lnTo>
                  <a:pt x="548652" y="82296"/>
                </a:lnTo>
                <a:lnTo>
                  <a:pt x="550176" y="86868"/>
                </a:lnTo>
                <a:lnTo>
                  <a:pt x="553224" y="91440"/>
                </a:lnTo>
                <a:lnTo>
                  <a:pt x="554748" y="97536"/>
                </a:lnTo>
                <a:lnTo>
                  <a:pt x="554748" y="70104"/>
                </a:lnTo>
                <a:lnTo>
                  <a:pt x="553224" y="67056"/>
                </a:lnTo>
                <a:lnTo>
                  <a:pt x="550176" y="65532"/>
                </a:lnTo>
                <a:lnTo>
                  <a:pt x="548652" y="64008"/>
                </a:lnTo>
                <a:lnTo>
                  <a:pt x="539508" y="59436"/>
                </a:lnTo>
                <a:lnTo>
                  <a:pt x="530364" y="59436"/>
                </a:lnTo>
                <a:lnTo>
                  <a:pt x="527316" y="60960"/>
                </a:lnTo>
                <a:lnTo>
                  <a:pt x="518172" y="64008"/>
                </a:lnTo>
                <a:lnTo>
                  <a:pt x="513600" y="67056"/>
                </a:lnTo>
                <a:lnTo>
                  <a:pt x="504456" y="76200"/>
                </a:lnTo>
                <a:lnTo>
                  <a:pt x="502932" y="79248"/>
                </a:lnTo>
                <a:lnTo>
                  <a:pt x="501408" y="83820"/>
                </a:lnTo>
                <a:lnTo>
                  <a:pt x="501408" y="99060"/>
                </a:lnTo>
                <a:lnTo>
                  <a:pt x="502932" y="103632"/>
                </a:lnTo>
                <a:lnTo>
                  <a:pt x="504456" y="106680"/>
                </a:lnTo>
                <a:lnTo>
                  <a:pt x="507504" y="109728"/>
                </a:lnTo>
                <a:lnTo>
                  <a:pt x="510552" y="115824"/>
                </a:lnTo>
                <a:lnTo>
                  <a:pt x="513600" y="118872"/>
                </a:lnTo>
                <a:lnTo>
                  <a:pt x="519696" y="121920"/>
                </a:lnTo>
                <a:lnTo>
                  <a:pt x="522744" y="121920"/>
                </a:lnTo>
                <a:lnTo>
                  <a:pt x="527316" y="123444"/>
                </a:lnTo>
                <a:lnTo>
                  <a:pt x="530364" y="123444"/>
                </a:lnTo>
                <a:lnTo>
                  <a:pt x="544080" y="118872"/>
                </a:lnTo>
                <a:lnTo>
                  <a:pt x="548652" y="115824"/>
                </a:lnTo>
                <a:lnTo>
                  <a:pt x="551700" y="114300"/>
                </a:lnTo>
                <a:lnTo>
                  <a:pt x="554748" y="111252"/>
                </a:lnTo>
                <a:lnTo>
                  <a:pt x="559320" y="106680"/>
                </a:lnTo>
                <a:lnTo>
                  <a:pt x="560844" y="111252"/>
                </a:lnTo>
                <a:lnTo>
                  <a:pt x="560844" y="115824"/>
                </a:lnTo>
                <a:lnTo>
                  <a:pt x="562368" y="120396"/>
                </a:lnTo>
                <a:lnTo>
                  <a:pt x="562368" y="128016"/>
                </a:lnTo>
                <a:lnTo>
                  <a:pt x="560844" y="132588"/>
                </a:lnTo>
                <a:lnTo>
                  <a:pt x="557796" y="138684"/>
                </a:lnTo>
                <a:lnTo>
                  <a:pt x="554748" y="141732"/>
                </a:lnTo>
                <a:lnTo>
                  <a:pt x="553224" y="144780"/>
                </a:lnTo>
                <a:lnTo>
                  <a:pt x="548652" y="146304"/>
                </a:lnTo>
                <a:lnTo>
                  <a:pt x="544080" y="149352"/>
                </a:lnTo>
                <a:lnTo>
                  <a:pt x="539508" y="149352"/>
                </a:lnTo>
                <a:lnTo>
                  <a:pt x="537984" y="150876"/>
                </a:lnTo>
                <a:lnTo>
                  <a:pt x="525792" y="150876"/>
                </a:lnTo>
                <a:lnTo>
                  <a:pt x="525792" y="158496"/>
                </a:lnTo>
                <a:lnTo>
                  <a:pt x="527316" y="158496"/>
                </a:lnTo>
                <a:lnTo>
                  <a:pt x="527316" y="160020"/>
                </a:lnTo>
                <a:lnTo>
                  <a:pt x="528840" y="161544"/>
                </a:lnTo>
                <a:lnTo>
                  <a:pt x="539508" y="161544"/>
                </a:lnTo>
                <a:lnTo>
                  <a:pt x="541032" y="160020"/>
                </a:lnTo>
                <a:lnTo>
                  <a:pt x="545604" y="160020"/>
                </a:lnTo>
                <a:lnTo>
                  <a:pt x="547128" y="158496"/>
                </a:lnTo>
                <a:lnTo>
                  <a:pt x="553224" y="156972"/>
                </a:lnTo>
                <a:lnTo>
                  <a:pt x="557796" y="153924"/>
                </a:lnTo>
                <a:lnTo>
                  <a:pt x="560844" y="150876"/>
                </a:lnTo>
                <a:lnTo>
                  <a:pt x="562368" y="150114"/>
                </a:lnTo>
                <a:lnTo>
                  <a:pt x="563892" y="149352"/>
                </a:lnTo>
                <a:lnTo>
                  <a:pt x="566940" y="146304"/>
                </a:lnTo>
                <a:lnTo>
                  <a:pt x="568464" y="141732"/>
                </a:lnTo>
                <a:lnTo>
                  <a:pt x="571512" y="135636"/>
                </a:lnTo>
                <a:lnTo>
                  <a:pt x="573036" y="131064"/>
                </a:lnTo>
                <a:lnTo>
                  <a:pt x="573036" y="111252"/>
                </a:lnTo>
                <a:close/>
              </a:path>
              <a:path w="5039995" h="189229">
                <a:moveTo>
                  <a:pt x="653808" y="97536"/>
                </a:moveTo>
                <a:lnTo>
                  <a:pt x="652284" y="92964"/>
                </a:lnTo>
                <a:lnTo>
                  <a:pt x="650760" y="89916"/>
                </a:lnTo>
                <a:lnTo>
                  <a:pt x="647712" y="86868"/>
                </a:lnTo>
                <a:lnTo>
                  <a:pt x="646188" y="83820"/>
                </a:lnTo>
                <a:lnTo>
                  <a:pt x="643140" y="82296"/>
                </a:lnTo>
                <a:lnTo>
                  <a:pt x="641616" y="80772"/>
                </a:lnTo>
                <a:lnTo>
                  <a:pt x="641616" y="103632"/>
                </a:lnTo>
                <a:lnTo>
                  <a:pt x="641616" y="106680"/>
                </a:lnTo>
                <a:lnTo>
                  <a:pt x="638568" y="109728"/>
                </a:lnTo>
                <a:lnTo>
                  <a:pt x="637044" y="114300"/>
                </a:lnTo>
                <a:lnTo>
                  <a:pt x="632472" y="117348"/>
                </a:lnTo>
                <a:lnTo>
                  <a:pt x="626376" y="118872"/>
                </a:lnTo>
                <a:lnTo>
                  <a:pt x="620280" y="121920"/>
                </a:lnTo>
                <a:lnTo>
                  <a:pt x="615708" y="121920"/>
                </a:lnTo>
                <a:lnTo>
                  <a:pt x="611136" y="120396"/>
                </a:lnTo>
                <a:lnTo>
                  <a:pt x="608088" y="118872"/>
                </a:lnTo>
                <a:lnTo>
                  <a:pt x="605040" y="115824"/>
                </a:lnTo>
                <a:lnTo>
                  <a:pt x="603516" y="111252"/>
                </a:lnTo>
                <a:lnTo>
                  <a:pt x="601992" y="109728"/>
                </a:lnTo>
                <a:lnTo>
                  <a:pt x="601992" y="103632"/>
                </a:lnTo>
                <a:lnTo>
                  <a:pt x="603516" y="102108"/>
                </a:lnTo>
                <a:lnTo>
                  <a:pt x="603516" y="99060"/>
                </a:lnTo>
                <a:lnTo>
                  <a:pt x="606564" y="96012"/>
                </a:lnTo>
                <a:lnTo>
                  <a:pt x="608088" y="92964"/>
                </a:lnTo>
                <a:lnTo>
                  <a:pt x="609612" y="91440"/>
                </a:lnTo>
                <a:lnTo>
                  <a:pt x="611136" y="88392"/>
                </a:lnTo>
                <a:lnTo>
                  <a:pt x="614184" y="85344"/>
                </a:lnTo>
                <a:lnTo>
                  <a:pt x="617232" y="86868"/>
                </a:lnTo>
                <a:lnTo>
                  <a:pt x="620280" y="86868"/>
                </a:lnTo>
                <a:lnTo>
                  <a:pt x="621804" y="86868"/>
                </a:lnTo>
                <a:lnTo>
                  <a:pt x="623328" y="86868"/>
                </a:lnTo>
                <a:lnTo>
                  <a:pt x="626376" y="88392"/>
                </a:lnTo>
                <a:lnTo>
                  <a:pt x="629424" y="88392"/>
                </a:lnTo>
                <a:lnTo>
                  <a:pt x="630948" y="89916"/>
                </a:lnTo>
                <a:lnTo>
                  <a:pt x="633996" y="89916"/>
                </a:lnTo>
                <a:lnTo>
                  <a:pt x="638568" y="94488"/>
                </a:lnTo>
                <a:lnTo>
                  <a:pt x="638568" y="96012"/>
                </a:lnTo>
                <a:lnTo>
                  <a:pt x="640092" y="99060"/>
                </a:lnTo>
                <a:lnTo>
                  <a:pt x="641616" y="103632"/>
                </a:lnTo>
                <a:lnTo>
                  <a:pt x="641616" y="80772"/>
                </a:lnTo>
                <a:lnTo>
                  <a:pt x="638568" y="79248"/>
                </a:lnTo>
                <a:lnTo>
                  <a:pt x="635520" y="79248"/>
                </a:lnTo>
                <a:lnTo>
                  <a:pt x="632472" y="77724"/>
                </a:lnTo>
                <a:lnTo>
                  <a:pt x="629424" y="77724"/>
                </a:lnTo>
                <a:lnTo>
                  <a:pt x="626376" y="76200"/>
                </a:lnTo>
                <a:lnTo>
                  <a:pt x="621804" y="76200"/>
                </a:lnTo>
                <a:lnTo>
                  <a:pt x="626376" y="71628"/>
                </a:lnTo>
                <a:lnTo>
                  <a:pt x="629424" y="65532"/>
                </a:lnTo>
                <a:lnTo>
                  <a:pt x="630948" y="64008"/>
                </a:lnTo>
                <a:lnTo>
                  <a:pt x="630948" y="60960"/>
                </a:lnTo>
                <a:lnTo>
                  <a:pt x="632472" y="59436"/>
                </a:lnTo>
                <a:lnTo>
                  <a:pt x="632472" y="48768"/>
                </a:lnTo>
                <a:lnTo>
                  <a:pt x="630948" y="47244"/>
                </a:lnTo>
                <a:lnTo>
                  <a:pt x="626376" y="38100"/>
                </a:lnTo>
                <a:lnTo>
                  <a:pt x="624852" y="36576"/>
                </a:lnTo>
                <a:lnTo>
                  <a:pt x="620280" y="34290"/>
                </a:lnTo>
                <a:lnTo>
                  <a:pt x="620280" y="51816"/>
                </a:lnTo>
                <a:lnTo>
                  <a:pt x="620280" y="59436"/>
                </a:lnTo>
                <a:lnTo>
                  <a:pt x="618756" y="62484"/>
                </a:lnTo>
                <a:lnTo>
                  <a:pt x="615708" y="71628"/>
                </a:lnTo>
                <a:lnTo>
                  <a:pt x="611136" y="74676"/>
                </a:lnTo>
                <a:lnTo>
                  <a:pt x="605040" y="74676"/>
                </a:lnTo>
                <a:lnTo>
                  <a:pt x="601992" y="73152"/>
                </a:lnTo>
                <a:lnTo>
                  <a:pt x="600468" y="73152"/>
                </a:lnTo>
                <a:lnTo>
                  <a:pt x="597420" y="71628"/>
                </a:lnTo>
                <a:lnTo>
                  <a:pt x="595896" y="71628"/>
                </a:lnTo>
                <a:lnTo>
                  <a:pt x="592848" y="68580"/>
                </a:lnTo>
                <a:lnTo>
                  <a:pt x="591324" y="68580"/>
                </a:lnTo>
                <a:lnTo>
                  <a:pt x="589800" y="67056"/>
                </a:lnTo>
                <a:lnTo>
                  <a:pt x="589800" y="65532"/>
                </a:lnTo>
                <a:lnTo>
                  <a:pt x="586752" y="59436"/>
                </a:lnTo>
                <a:lnTo>
                  <a:pt x="588276" y="56388"/>
                </a:lnTo>
                <a:lnTo>
                  <a:pt x="589800" y="51816"/>
                </a:lnTo>
                <a:lnTo>
                  <a:pt x="591324" y="48768"/>
                </a:lnTo>
                <a:lnTo>
                  <a:pt x="594372" y="47244"/>
                </a:lnTo>
                <a:lnTo>
                  <a:pt x="598944" y="44196"/>
                </a:lnTo>
                <a:lnTo>
                  <a:pt x="601992" y="44196"/>
                </a:lnTo>
                <a:lnTo>
                  <a:pt x="605040" y="42672"/>
                </a:lnTo>
                <a:lnTo>
                  <a:pt x="611136" y="42672"/>
                </a:lnTo>
                <a:lnTo>
                  <a:pt x="612660" y="44196"/>
                </a:lnTo>
                <a:lnTo>
                  <a:pt x="614184" y="44196"/>
                </a:lnTo>
                <a:lnTo>
                  <a:pt x="617232" y="47244"/>
                </a:lnTo>
                <a:lnTo>
                  <a:pt x="617232" y="48768"/>
                </a:lnTo>
                <a:lnTo>
                  <a:pt x="620280" y="51816"/>
                </a:lnTo>
                <a:lnTo>
                  <a:pt x="620280" y="34290"/>
                </a:lnTo>
                <a:lnTo>
                  <a:pt x="618756" y="33528"/>
                </a:lnTo>
                <a:lnTo>
                  <a:pt x="617232" y="33528"/>
                </a:lnTo>
                <a:lnTo>
                  <a:pt x="612660" y="32004"/>
                </a:lnTo>
                <a:lnTo>
                  <a:pt x="605040" y="32004"/>
                </a:lnTo>
                <a:lnTo>
                  <a:pt x="601992" y="33528"/>
                </a:lnTo>
                <a:lnTo>
                  <a:pt x="592848" y="36576"/>
                </a:lnTo>
                <a:lnTo>
                  <a:pt x="588276" y="39624"/>
                </a:lnTo>
                <a:lnTo>
                  <a:pt x="585228" y="41148"/>
                </a:lnTo>
                <a:lnTo>
                  <a:pt x="577608" y="48768"/>
                </a:lnTo>
                <a:lnTo>
                  <a:pt x="576084" y="51816"/>
                </a:lnTo>
                <a:lnTo>
                  <a:pt x="576084" y="65532"/>
                </a:lnTo>
                <a:lnTo>
                  <a:pt x="577608" y="68580"/>
                </a:lnTo>
                <a:lnTo>
                  <a:pt x="577608" y="70104"/>
                </a:lnTo>
                <a:lnTo>
                  <a:pt x="579132" y="73152"/>
                </a:lnTo>
                <a:lnTo>
                  <a:pt x="583704" y="77724"/>
                </a:lnTo>
                <a:lnTo>
                  <a:pt x="586752" y="79248"/>
                </a:lnTo>
                <a:lnTo>
                  <a:pt x="588276" y="80772"/>
                </a:lnTo>
                <a:lnTo>
                  <a:pt x="591324" y="82296"/>
                </a:lnTo>
                <a:lnTo>
                  <a:pt x="594372" y="82296"/>
                </a:lnTo>
                <a:lnTo>
                  <a:pt x="595896" y="83820"/>
                </a:lnTo>
                <a:lnTo>
                  <a:pt x="598944" y="83820"/>
                </a:lnTo>
                <a:lnTo>
                  <a:pt x="603516" y="85344"/>
                </a:lnTo>
                <a:lnTo>
                  <a:pt x="600468" y="86868"/>
                </a:lnTo>
                <a:lnTo>
                  <a:pt x="597420" y="89916"/>
                </a:lnTo>
                <a:lnTo>
                  <a:pt x="594372" y="96012"/>
                </a:lnTo>
                <a:lnTo>
                  <a:pt x="592848" y="97536"/>
                </a:lnTo>
                <a:lnTo>
                  <a:pt x="591324" y="100584"/>
                </a:lnTo>
                <a:lnTo>
                  <a:pt x="591324" y="103632"/>
                </a:lnTo>
                <a:lnTo>
                  <a:pt x="589800" y="106680"/>
                </a:lnTo>
                <a:lnTo>
                  <a:pt x="589800" y="114300"/>
                </a:lnTo>
                <a:lnTo>
                  <a:pt x="594372" y="123444"/>
                </a:lnTo>
                <a:lnTo>
                  <a:pt x="598944" y="128016"/>
                </a:lnTo>
                <a:lnTo>
                  <a:pt x="601992" y="129540"/>
                </a:lnTo>
                <a:lnTo>
                  <a:pt x="608088" y="132588"/>
                </a:lnTo>
                <a:lnTo>
                  <a:pt x="615708" y="132588"/>
                </a:lnTo>
                <a:lnTo>
                  <a:pt x="620280" y="131064"/>
                </a:lnTo>
                <a:lnTo>
                  <a:pt x="624852" y="131064"/>
                </a:lnTo>
                <a:lnTo>
                  <a:pt x="629424" y="129540"/>
                </a:lnTo>
                <a:lnTo>
                  <a:pt x="633996" y="126492"/>
                </a:lnTo>
                <a:lnTo>
                  <a:pt x="638568" y="124968"/>
                </a:lnTo>
                <a:lnTo>
                  <a:pt x="641616" y="121920"/>
                </a:lnTo>
                <a:lnTo>
                  <a:pt x="646188" y="120396"/>
                </a:lnTo>
                <a:lnTo>
                  <a:pt x="647712" y="117348"/>
                </a:lnTo>
                <a:lnTo>
                  <a:pt x="650760" y="114300"/>
                </a:lnTo>
                <a:lnTo>
                  <a:pt x="653808" y="108204"/>
                </a:lnTo>
                <a:lnTo>
                  <a:pt x="653808" y="97536"/>
                </a:lnTo>
                <a:close/>
              </a:path>
              <a:path w="5039995" h="189229">
                <a:moveTo>
                  <a:pt x="719340" y="57912"/>
                </a:moveTo>
                <a:lnTo>
                  <a:pt x="716292" y="48768"/>
                </a:lnTo>
                <a:lnTo>
                  <a:pt x="714768" y="45720"/>
                </a:lnTo>
                <a:lnTo>
                  <a:pt x="711720" y="36576"/>
                </a:lnTo>
                <a:lnTo>
                  <a:pt x="710196" y="33528"/>
                </a:lnTo>
                <a:lnTo>
                  <a:pt x="708672" y="28956"/>
                </a:lnTo>
                <a:lnTo>
                  <a:pt x="705624" y="22860"/>
                </a:lnTo>
                <a:lnTo>
                  <a:pt x="702576" y="19812"/>
                </a:lnTo>
                <a:lnTo>
                  <a:pt x="701052" y="16764"/>
                </a:lnTo>
                <a:lnTo>
                  <a:pt x="701052" y="44196"/>
                </a:lnTo>
                <a:lnTo>
                  <a:pt x="699528" y="47244"/>
                </a:lnTo>
                <a:lnTo>
                  <a:pt x="696480" y="48768"/>
                </a:lnTo>
                <a:lnTo>
                  <a:pt x="694956" y="51816"/>
                </a:lnTo>
                <a:lnTo>
                  <a:pt x="688860" y="54864"/>
                </a:lnTo>
                <a:lnTo>
                  <a:pt x="684288" y="56388"/>
                </a:lnTo>
                <a:lnTo>
                  <a:pt x="681240" y="57912"/>
                </a:lnTo>
                <a:lnTo>
                  <a:pt x="672096" y="57912"/>
                </a:lnTo>
                <a:lnTo>
                  <a:pt x="670572" y="56388"/>
                </a:lnTo>
                <a:lnTo>
                  <a:pt x="667524" y="54864"/>
                </a:lnTo>
                <a:lnTo>
                  <a:pt x="662952" y="50292"/>
                </a:lnTo>
                <a:lnTo>
                  <a:pt x="662952" y="47244"/>
                </a:lnTo>
                <a:lnTo>
                  <a:pt x="661428" y="44196"/>
                </a:lnTo>
                <a:lnTo>
                  <a:pt x="659904" y="42672"/>
                </a:lnTo>
                <a:lnTo>
                  <a:pt x="659904" y="28956"/>
                </a:lnTo>
                <a:lnTo>
                  <a:pt x="662952" y="25908"/>
                </a:lnTo>
                <a:lnTo>
                  <a:pt x="664476" y="22860"/>
                </a:lnTo>
                <a:lnTo>
                  <a:pt x="666000" y="21336"/>
                </a:lnTo>
                <a:lnTo>
                  <a:pt x="672096" y="18288"/>
                </a:lnTo>
                <a:lnTo>
                  <a:pt x="675144" y="18288"/>
                </a:lnTo>
                <a:lnTo>
                  <a:pt x="676668" y="16764"/>
                </a:lnTo>
                <a:lnTo>
                  <a:pt x="679716" y="18288"/>
                </a:lnTo>
                <a:lnTo>
                  <a:pt x="682764" y="18288"/>
                </a:lnTo>
                <a:lnTo>
                  <a:pt x="684288" y="19812"/>
                </a:lnTo>
                <a:lnTo>
                  <a:pt x="690384" y="22860"/>
                </a:lnTo>
                <a:lnTo>
                  <a:pt x="691908" y="25908"/>
                </a:lnTo>
                <a:lnTo>
                  <a:pt x="694956" y="30480"/>
                </a:lnTo>
                <a:lnTo>
                  <a:pt x="696480" y="33528"/>
                </a:lnTo>
                <a:lnTo>
                  <a:pt x="699528" y="38100"/>
                </a:lnTo>
                <a:lnTo>
                  <a:pt x="701052" y="44196"/>
                </a:lnTo>
                <a:lnTo>
                  <a:pt x="701052" y="16764"/>
                </a:lnTo>
                <a:lnTo>
                  <a:pt x="696480" y="12192"/>
                </a:lnTo>
                <a:lnTo>
                  <a:pt x="693432" y="10668"/>
                </a:lnTo>
                <a:lnTo>
                  <a:pt x="691908" y="9144"/>
                </a:lnTo>
                <a:lnTo>
                  <a:pt x="688860" y="7620"/>
                </a:lnTo>
                <a:lnTo>
                  <a:pt x="685812" y="7620"/>
                </a:lnTo>
                <a:lnTo>
                  <a:pt x="682764" y="6096"/>
                </a:lnTo>
                <a:lnTo>
                  <a:pt x="676668" y="6096"/>
                </a:lnTo>
                <a:lnTo>
                  <a:pt x="673620" y="7620"/>
                </a:lnTo>
                <a:lnTo>
                  <a:pt x="664476" y="10668"/>
                </a:lnTo>
                <a:lnTo>
                  <a:pt x="659904" y="13716"/>
                </a:lnTo>
                <a:lnTo>
                  <a:pt x="650760" y="22860"/>
                </a:lnTo>
                <a:lnTo>
                  <a:pt x="649236" y="25908"/>
                </a:lnTo>
                <a:lnTo>
                  <a:pt x="647712" y="30480"/>
                </a:lnTo>
                <a:lnTo>
                  <a:pt x="647712" y="45720"/>
                </a:lnTo>
                <a:lnTo>
                  <a:pt x="649236" y="50292"/>
                </a:lnTo>
                <a:lnTo>
                  <a:pt x="650760" y="53340"/>
                </a:lnTo>
                <a:lnTo>
                  <a:pt x="652284" y="57912"/>
                </a:lnTo>
                <a:lnTo>
                  <a:pt x="655332" y="59436"/>
                </a:lnTo>
                <a:lnTo>
                  <a:pt x="656856" y="62484"/>
                </a:lnTo>
                <a:lnTo>
                  <a:pt x="659904" y="65532"/>
                </a:lnTo>
                <a:lnTo>
                  <a:pt x="669048" y="70104"/>
                </a:lnTo>
                <a:lnTo>
                  <a:pt x="676668" y="70104"/>
                </a:lnTo>
                <a:lnTo>
                  <a:pt x="694956" y="64008"/>
                </a:lnTo>
                <a:lnTo>
                  <a:pt x="701052" y="57912"/>
                </a:lnTo>
                <a:lnTo>
                  <a:pt x="705624" y="53340"/>
                </a:lnTo>
                <a:lnTo>
                  <a:pt x="707148" y="57912"/>
                </a:lnTo>
                <a:lnTo>
                  <a:pt x="707148" y="67056"/>
                </a:lnTo>
                <a:lnTo>
                  <a:pt x="708672" y="71628"/>
                </a:lnTo>
                <a:lnTo>
                  <a:pt x="707148" y="74676"/>
                </a:lnTo>
                <a:lnTo>
                  <a:pt x="707148" y="79248"/>
                </a:lnTo>
                <a:lnTo>
                  <a:pt x="704100" y="85344"/>
                </a:lnTo>
                <a:lnTo>
                  <a:pt x="701052" y="88392"/>
                </a:lnTo>
                <a:lnTo>
                  <a:pt x="699528" y="91440"/>
                </a:lnTo>
                <a:lnTo>
                  <a:pt x="694956" y="94488"/>
                </a:lnTo>
                <a:lnTo>
                  <a:pt x="690384" y="96012"/>
                </a:lnTo>
                <a:lnTo>
                  <a:pt x="688860" y="96012"/>
                </a:lnTo>
                <a:lnTo>
                  <a:pt x="685812" y="97536"/>
                </a:lnTo>
                <a:lnTo>
                  <a:pt x="673620" y="97536"/>
                </a:lnTo>
                <a:lnTo>
                  <a:pt x="672096" y="99060"/>
                </a:lnTo>
                <a:lnTo>
                  <a:pt x="670572" y="99060"/>
                </a:lnTo>
                <a:lnTo>
                  <a:pt x="670572" y="100584"/>
                </a:lnTo>
                <a:lnTo>
                  <a:pt x="672096" y="100584"/>
                </a:lnTo>
                <a:lnTo>
                  <a:pt x="672096" y="105156"/>
                </a:lnTo>
                <a:lnTo>
                  <a:pt x="673620" y="105156"/>
                </a:lnTo>
                <a:lnTo>
                  <a:pt x="673620" y="106680"/>
                </a:lnTo>
                <a:lnTo>
                  <a:pt x="675144" y="108204"/>
                </a:lnTo>
                <a:lnTo>
                  <a:pt x="685812" y="108204"/>
                </a:lnTo>
                <a:lnTo>
                  <a:pt x="687336" y="106680"/>
                </a:lnTo>
                <a:lnTo>
                  <a:pt x="691908" y="106680"/>
                </a:lnTo>
                <a:lnTo>
                  <a:pt x="693432" y="105156"/>
                </a:lnTo>
                <a:lnTo>
                  <a:pt x="699528" y="103632"/>
                </a:lnTo>
                <a:lnTo>
                  <a:pt x="702576" y="100584"/>
                </a:lnTo>
                <a:lnTo>
                  <a:pt x="707148" y="99060"/>
                </a:lnTo>
                <a:lnTo>
                  <a:pt x="708672" y="97536"/>
                </a:lnTo>
                <a:lnTo>
                  <a:pt x="713244" y="92964"/>
                </a:lnTo>
                <a:lnTo>
                  <a:pt x="714768" y="88392"/>
                </a:lnTo>
                <a:lnTo>
                  <a:pt x="717816" y="82296"/>
                </a:lnTo>
                <a:lnTo>
                  <a:pt x="719340" y="77724"/>
                </a:lnTo>
                <a:lnTo>
                  <a:pt x="719340" y="57912"/>
                </a:lnTo>
                <a:close/>
              </a:path>
              <a:path w="5039995" h="189229">
                <a:moveTo>
                  <a:pt x="943368" y="166116"/>
                </a:moveTo>
                <a:lnTo>
                  <a:pt x="941844" y="164592"/>
                </a:lnTo>
                <a:lnTo>
                  <a:pt x="941844" y="163068"/>
                </a:lnTo>
                <a:lnTo>
                  <a:pt x="940320" y="161544"/>
                </a:lnTo>
                <a:lnTo>
                  <a:pt x="938796" y="161544"/>
                </a:lnTo>
                <a:lnTo>
                  <a:pt x="922032" y="167640"/>
                </a:lnTo>
                <a:lnTo>
                  <a:pt x="893076" y="88392"/>
                </a:lnTo>
                <a:lnTo>
                  <a:pt x="893076" y="86868"/>
                </a:lnTo>
                <a:lnTo>
                  <a:pt x="886980" y="86868"/>
                </a:lnTo>
                <a:lnTo>
                  <a:pt x="886980" y="88392"/>
                </a:lnTo>
                <a:lnTo>
                  <a:pt x="883932" y="88392"/>
                </a:lnTo>
                <a:lnTo>
                  <a:pt x="882408" y="89916"/>
                </a:lnTo>
                <a:lnTo>
                  <a:pt x="880884" y="89916"/>
                </a:lnTo>
                <a:lnTo>
                  <a:pt x="865644" y="111252"/>
                </a:lnTo>
                <a:lnTo>
                  <a:pt x="865644" y="112776"/>
                </a:lnTo>
                <a:lnTo>
                  <a:pt x="864120" y="112776"/>
                </a:lnTo>
                <a:lnTo>
                  <a:pt x="864120" y="115824"/>
                </a:lnTo>
                <a:lnTo>
                  <a:pt x="865644" y="115824"/>
                </a:lnTo>
                <a:lnTo>
                  <a:pt x="865644" y="118872"/>
                </a:lnTo>
                <a:lnTo>
                  <a:pt x="867168" y="120396"/>
                </a:lnTo>
                <a:lnTo>
                  <a:pt x="867168" y="121920"/>
                </a:lnTo>
                <a:lnTo>
                  <a:pt x="868692" y="121920"/>
                </a:lnTo>
                <a:lnTo>
                  <a:pt x="871740" y="118872"/>
                </a:lnTo>
                <a:lnTo>
                  <a:pt x="885456" y="102108"/>
                </a:lnTo>
                <a:lnTo>
                  <a:pt x="909840" y="172212"/>
                </a:lnTo>
                <a:lnTo>
                  <a:pt x="891552" y="178308"/>
                </a:lnTo>
                <a:lnTo>
                  <a:pt x="890028" y="178308"/>
                </a:lnTo>
                <a:lnTo>
                  <a:pt x="890028" y="184404"/>
                </a:lnTo>
                <a:lnTo>
                  <a:pt x="891552" y="185928"/>
                </a:lnTo>
                <a:lnTo>
                  <a:pt x="891552" y="187452"/>
                </a:lnTo>
                <a:lnTo>
                  <a:pt x="893076" y="187452"/>
                </a:lnTo>
                <a:lnTo>
                  <a:pt x="893076" y="188976"/>
                </a:lnTo>
                <a:lnTo>
                  <a:pt x="894600" y="188976"/>
                </a:lnTo>
                <a:lnTo>
                  <a:pt x="894600" y="187452"/>
                </a:lnTo>
                <a:lnTo>
                  <a:pt x="909840" y="182041"/>
                </a:lnTo>
                <a:lnTo>
                  <a:pt x="941844" y="170688"/>
                </a:lnTo>
                <a:lnTo>
                  <a:pt x="943368" y="170688"/>
                </a:lnTo>
                <a:lnTo>
                  <a:pt x="943368" y="166116"/>
                </a:lnTo>
                <a:close/>
              </a:path>
              <a:path w="5039995" h="189229">
                <a:moveTo>
                  <a:pt x="1005852" y="114300"/>
                </a:moveTo>
                <a:lnTo>
                  <a:pt x="1004328" y="111252"/>
                </a:lnTo>
                <a:lnTo>
                  <a:pt x="1004328" y="106680"/>
                </a:lnTo>
                <a:lnTo>
                  <a:pt x="1002804" y="102108"/>
                </a:lnTo>
                <a:lnTo>
                  <a:pt x="1001280" y="99060"/>
                </a:lnTo>
                <a:lnTo>
                  <a:pt x="998232" y="89916"/>
                </a:lnTo>
                <a:lnTo>
                  <a:pt x="996708" y="86868"/>
                </a:lnTo>
                <a:lnTo>
                  <a:pt x="995184" y="82296"/>
                </a:lnTo>
                <a:lnTo>
                  <a:pt x="992136" y="76200"/>
                </a:lnTo>
                <a:lnTo>
                  <a:pt x="989088" y="73152"/>
                </a:lnTo>
                <a:lnTo>
                  <a:pt x="987564" y="70104"/>
                </a:lnTo>
                <a:lnTo>
                  <a:pt x="987564" y="97536"/>
                </a:lnTo>
                <a:lnTo>
                  <a:pt x="986040" y="100584"/>
                </a:lnTo>
                <a:lnTo>
                  <a:pt x="982992" y="102108"/>
                </a:lnTo>
                <a:lnTo>
                  <a:pt x="979944" y="105156"/>
                </a:lnTo>
                <a:lnTo>
                  <a:pt x="967752" y="111252"/>
                </a:lnTo>
                <a:lnTo>
                  <a:pt x="958608" y="111252"/>
                </a:lnTo>
                <a:lnTo>
                  <a:pt x="955560" y="109728"/>
                </a:lnTo>
                <a:lnTo>
                  <a:pt x="949464" y="103632"/>
                </a:lnTo>
                <a:lnTo>
                  <a:pt x="947940" y="100584"/>
                </a:lnTo>
                <a:lnTo>
                  <a:pt x="947940" y="97536"/>
                </a:lnTo>
                <a:lnTo>
                  <a:pt x="946416" y="96012"/>
                </a:lnTo>
                <a:lnTo>
                  <a:pt x="946416" y="82296"/>
                </a:lnTo>
                <a:lnTo>
                  <a:pt x="947940" y="80772"/>
                </a:lnTo>
                <a:lnTo>
                  <a:pt x="947940" y="77724"/>
                </a:lnTo>
                <a:lnTo>
                  <a:pt x="950988" y="76200"/>
                </a:lnTo>
                <a:lnTo>
                  <a:pt x="954036" y="73152"/>
                </a:lnTo>
                <a:lnTo>
                  <a:pt x="957084" y="71628"/>
                </a:lnTo>
                <a:lnTo>
                  <a:pt x="960132" y="71628"/>
                </a:lnTo>
                <a:lnTo>
                  <a:pt x="963180" y="70104"/>
                </a:lnTo>
                <a:lnTo>
                  <a:pt x="966228" y="71628"/>
                </a:lnTo>
                <a:lnTo>
                  <a:pt x="970800" y="71628"/>
                </a:lnTo>
                <a:lnTo>
                  <a:pt x="978420" y="79248"/>
                </a:lnTo>
                <a:lnTo>
                  <a:pt x="979944" y="82296"/>
                </a:lnTo>
                <a:lnTo>
                  <a:pt x="982992" y="86868"/>
                </a:lnTo>
                <a:lnTo>
                  <a:pt x="984516" y="91440"/>
                </a:lnTo>
                <a:lnTo>
                  <a:pt x="987564" y="97536"/>
                </a:lnTo>
                <a:lnTo>
                  <a:pt x="987564" y="70104"/>
                </a:lnTo>
                <a:lnTo>
                  <a:pt x="982992" y="65532"/>
                </a:lnTo>
                <a:lnTo>
                  <a:pt x="976896" y="62484"/>
                </a:lnTo>
                <a:lnTo>
                  <a:pt x="975372" y="60960"/>
                </a:lnTo>
                <a:lnTo>
                  <a:pt x="972324" y="59436"/>
                </a:lnTo>
                <a:lnTo>
                  <a:pt x="961656" y="59436"/>
                </a:lnTo>
                <a:lnTo>
                  <a:pt x="955560" y="62484"/>
                </a:lnTo>
                <a:lnTo>
                  <a:pt x="949464" y="64008"/>
                </a:lnTo>
                <a:lnTo>
                  <a:pt x="944892" y="67056"/>
                </a:lnTo>
                <a:lnTo>
                  <a:pt x="938796" y="73152"/>
                </a:lnTo>
                <a:lnTo>
                  <a:pt x="935748" y="79248"/>
                </a:lnTo>
                <a:lnTo>
                  <a:pt x="934224" y="83820"/>
                </a:lnTo>
                <a:lnTo>
                  <a:pt x="932700" y="86868"/>
                </a:lnTo>
                <a:lnTo>
                  <a:pt x="932700" y="94488"/>
                </a:lnTo>
                <a:lnTo>
                  <a:pt x="935748" y="103632"/>
                </a:lnTo>
                <a:lnTo>
                  <a:pt x="940320" y="112776"/>
                </a:lnTo>
                <a:lnTo>
                  <a:pt x="943368" y="115824"/>
                </a:lnTo>
                <a:lnTo>
                  <a:pt x="944892" y="118872"/>
                </a:lnTo>
                <a:lnTo>
                  <a:pt x="946416" y="119634"/>
                </a:lnTo>
                <a:lnTo>
                  <a:pt x="950988" y="121920"/>
                </a:lnTo>
                <a:lnTo>
                  <a:pt x="955560" y="121920"/>
                </a:lnTo>
                <a:lnTo>
                  <a:pt x="958608" y="123444"/>
                </a:lnTo>
                <a:lnTo>
                  <a:pt x="963180" y="123444"/>
                </a:lnTo>
                <a:lnTo>
                  <a:pt x="976896" y="118872"/>
                </a:lnTo>
                <a:lnTo>
                  <a:pt x="979944" y="115824"/>
                </a:lnTo>
                <a:lnTo>
                  <a:pt x="982992" y="114300"/>
                </a:lnTo>
                <a:lnTo>
                  <a:pt x="986040" y="111252"/>
                </a:lnTo>
                <a:lnTo>
                  <a:pt x="987564" y="110490"/>
                </a:lnTo>
                <a:lnTo>
                  <a:pt x="989088" y="109728"/>
                </a:lnTo>
                <a:lnTo>
                  <a:pt x="990612" y="106680"/>
                </a:lnTo>
                <a:lnTo>
                  <a:pt x="993660" y="115824"/>
                </a:lnTo>
                <a:lnTo>
                  <a:pt x="993660" y="128016"/>
                </a:lnTo>
                <a:lnTo>
                  <a:pt x="992136" y="132588"/>
                </a:lnTo>
                <a:lnTo>
                  <a:pt x="992136" y="135636"/>
                </a:lnTo>
                <a:lnTo>
                  <a:pt x="990612" y="138684"/>
                </a:lnTo>
                <a:lnTo>
                  <a:pt x="984516" y="144780"/>
                </a:lnTo>
                <a:lnTo>
                  <a:pt x="981468" y="146304"/>
                </a:lnTo>
                <a:lnTo>
                  <a:pt x="976896" y="149352"/>
                </a:lnTo>
                <a:lnTo>
                  <a:pt x="972324" y="149352"/>
                </a:lnTo>
                <a:lnTo>
                  <a:pt x="970800" y="150876"/>
                </a:lnTo>
                <a:lnTo>
                  <a:pt x="958608" y="150876"/>
                </a:lnTo>
                <a:lnTo>
                  <a:pt x="958608" y="152400"/>
                </a:lnTo>
                <a:lnTo>
                  <a:pt x="957084" y="152400"/>
                </a:lnTo>
                <a:lnTo>
                  <a:pt x="957084" y="155448"/>
                </a:lnTo>
                <a:lnTo>
                  <a:pt x="958608" y="156972"/>
                </a:lnTo>
                <a:lnTo>
                  <a:pt x="958608" y="158496"/>
                </a:lnTo>
                <a:lnTo>
                  <a:pt x="960132" y="160020"/>
                </a:lnTo>
                <a:lnTo>
                  <a:pt x="960132" y="161544"/>
                </a:lnTo>
                <a:lnTo>
                  <a:pt x="972324" y="161544"/>
                </a:lnTo>
                <a:lnTo>
                  <a:pt x="973848" y="160020"/>
                </a:lnTo>
                <a:lnTo>
                  <a:pt x="976896" y="160020"/>
                </a:lnTo>
                <a:lnTo>
                  <a:pt x="979944" y="158496"/>
                </a:lnTo>
                <a:lnTo>
                  <a:pt x="984516" y="156972"/>
                </a:lnTo>
                <a:lnTo>
                  <a:pt x="989088" y="153924"/>
                </a:lnTo>
                <a:lnTo>
                  <a:pt x="992136" y="150876"/>
                </a:lnTo>
                <a:lnTo>
                  <a:pt x="993660" y="150368"/>
                </a:lnTo>
                <a:lnTo>
                  <a:pt x="996708" y="149352"/>
                </a:lnTo>
                <a:lnTo>
                  <a:pt x="998232" y="146304"/>
                </a:lnTo>
                <a:lnTo>
                  <a:pt x="1001280" y="141732"/>
                </a:lnTo>
                <a:lnTo>
                  <a:pt x="1004328" y="135636"/>
                </a:lnTo>
                <a:lnTo>
                  <a:pt x="1004328" y="131064"/>
                </a:lnTo>
                <a:lnTo>
                  <a:pt x="1005852" y="126492"/>
                </a:lnTo>
                <a:lnTo>
                  <a:pt x="1005852" y="114300"/>
                </a:lnTo>
                <a:close/>
              </a:path>
              <a:path w="5039995" h="189229">
                <a:moveTo>
                  <a:pt x="1079004" y="88392"/>
                </a:moveTo>
                <a:lnTo>
                  <a:pt x="1075956" y="79248"/>
                </a:lnTo>
                <a:lnTo>
                  <a:pt x="1075956" y="76200"/>
                </a:lnTo>
                <a:lnTo>
                  <a:pt x="1074432" y="71628"/>
                </a:lnTo>
                <a:lnTo>
                  <a:pt x="1072908" y="68580"/>
                </a:lnTo>
                <a:lnTo>
                  <a:pt x="1069860" y="59436"/>
                </a:lnTo>
                <a:lnTo>
                  <a:pt x="1066812" y="53340"/>
                </a:lnTo>
                <a:lnTo>
                  <a:pt x="1063764" y="48768"/>
                </a:lnTo>
                <a:lnTo>
                  <a:pt x="1062240" y="45720"/>
                </a:lnTo>
                <a:lnTo>
                  <a:pt x="1060716" y="44196"/>
                </a:lnTo>
                <a:lnTo>
                  <a:pt x="1060716" y="71628"/>
                </a:lnTo>
                <a:lnTo>
                  <a:pt x="1056144" y="76200"/>
                </a:lnTo>
                <a:lnTo>
                  <a:pt x="1053096" y="77724"/>
                </a:lnTo>
                <a:lnTo>
                  <a:pt x="1050048" y="80772"/>
                </a:lnTo>
                <a:lnTo>
                  <a:pt x="1040904" y="85344"/>
                </a:lnTo>
                <a:lnTo>
                  <a:pt x="1033284" y="85344"/>
                </a:lnTo>
                <a:lnTo>
                  <a:pt x="1030236" y="83820"/>
                </a:lnTo>
                <a:lnTo>
                  <a:pt x="1028712" y="83820"/>
                </a:lnTo>
                <a:lnTo>
                  <a:pt x="1025664" y="80772"/>
                </a:lnTo>
                <a:lnTo>
                  <a:pt x="1024140" y="77724"/>
                </a:lnTo>
                <a:lnTo>
                  <a:pt x="1021092" y="74676"/>
                </a:lnTo>
                <a:lnTo>
                  <a:pt x="1021092" y="71628"/>
                </a:lnTo>
                <a:lnTo>
                  <a:pt x="1019568" y="68580"/>
                </a:lnTo>
                <a:lnTo>
                  <a:pt x="1019568" y="64008"/>
                </a:lnTo>
                <a:lnTo>
                  <a:pt x="1018044" y="60960"/>
                </a:lnTo>
                <a:lnTo>
                  <a:pt x="1019568" y="57912"/>
                </a:lnTo>
                <a:lnTo>
                  <a:pt x="1019568" y="56388"/>
                </a:lnTo>
                <a:lnTo>
                  <a:pt x="1021092" y="53340"/>
                </a:lnTo>
                <a:lnTo>
                  <a:pt x="1021092" y="51816"/>
                </a:lnTo>
                <a:lnTo>
                  <a:pt x="1022616" y="50292"/>
                </a:lnTo>
                <a:lnTo>
                  <a:pt x="1025664" y="48768"/>
                </a:lnTo>
                <a:lnTo>
                  <a:pt x="1027188" y="47244"/>
                </a:lnTo>
                <a:lnTo>
                  <a:pt x="1033284" y="44196"/>
                </a:lnTo>
                <a:lnTo>
                  <a:pt x="1040904" y="44196"/>
                </a:lnTo>
                <a:lnTo>
                  <a:pt x="1047000" y="47244"/>
                </a:lnTo>
                <a:lnTo>
                  <a:pt x="1048524" y="50292"/>
                </a:lnTo>
                <a:lnTo>
                  <a:pt x="1051572" y="51816"/>
                </a:lnTo>
                <a:lnTo>
                  <a:pt x="1053096" y="56388"/>
                </a:lnTo>
                <a:lnTo>
                  <a:pt x="1056144" y="59436"/>
                </a:lnTo>
                <a:lnTo>
                  <a:pt x="1057668" y="65532"/>
                </a:lnTo>
                <a:lnTo>
                  <a:pt x="1060716" y="71628"/>
                </a:lnTo>
                <a:lnTo>
                  <a:pt x="1060716" y="44196"/>
                </a:lnTo>
                <a:lnTo>
                  <a:pt x="1053096" y="36576"/>
                </a:lnTo>
                <a:lnTo>
                  <a:pt x="1050048" y="35052"/>
                </a:lnTo>
                <a:lnTo>
                  <a:pt x="1048524" y="35052"/>
                </a:lnTo>
                <a:lnTo>
                  <a:pt x="1045476" y="33528"/>
                </a:lnTo>
                <a:lnTo>
                  <a:pt x="1031760" y="33528"/>
                </a:lnTo>
                <a:lnTo>
                  <a:pt x="1022616" y="38100"/>
                </a:lnTo>
                <a:lnTo>
                  <a:pt x="1018044" y="39624"/>
                </a:lnTo>
                <a:lnTo>
                  <a:pt x="1011948" y="45720"/>
                </a:lnTo>
                <a:lnTo>
                  <a:pt x="1010424" y="48768"/>
                </a:lnTo>
                <a:lnTo>
                  <a:pt x="1008900" y="53340"/>
                </a:lnTo>
                <a:lnTo>
                  <a:pt x="1007376" y="56388"/>
                </a:lnTo>
                <a:lnTo>
                  <a:pt x="1005852" y="60960"/>
                </a:lnTo>
                <a:lnTo>
                  <a:pt x="1005852" y="68580"/>
                </a:lnTo>
                <a:lnTo>
                  <a:pt x="1007376" y="73152"/>
                </a:lnTo>
                <a:lnTo>
                  <a:pt x="1008900" y="76200"/>
                </a:lnTo>
                <a:lnTo>
                  <a:pt x="1010424" y="80772"/>
                </a:lnTo>
                <a:lnTo>
                  <a:pt x="1013472" y="86868"/>
                </a:lnTo>
                <a:lnTo>
                  <a:pt x="1018044" y="91440"/>
                </a:lnTo>
                <a:lnTo>
                  <a:pt x="1027188" y="96012"/>
                </a:lnTo>
                <a:lnTo>
                  <a:pt x="1040904" y="96012"/>
                </a:lnTo>
                <a:lnTo>
                  <a:pt x="1045476" y="92964"/>
                </a:lnTo>
                <a:lnTo>
                  <a:pt x="1050048" y="91440"/>
                </a:lnTo>
                <a:lnTo>
                  <a:pt x="1053096" y="89916"/>
                </a:lnTo>
                <a:lnTo>
                  <a:pt x="1056144" y="86868"/>
                </a:lnTo>
                <a:lnTo>
                  <a:pt x="1059192" y="85344"/>
                </a:lnTo>
                <a:lnTo>
                  <a:pt x="1060716" y="83820"/>
                </a:lnTo>
                <a:lnTo>
                  <a:pt x="1063764" y="80772"/>
                </a:lnTo>
                <a:lnTo>
                  <a:pt x="1065288" y="85344"/>
                </a:lnTo>
                <a:lnTo>
                  <a:pt x="1066812" y="88392"/>
                </a:lnTo>
                <a:lnTo>
                  <a:pt x="1066812" y="102108"/>
                </a:lnTo>
                <a:lnTo>
                  <a:pt x="1065288" y="105156"/>
                </a:lnTo>
                <a:lnTo>
                  <a:pt x="1065288" y="108204"/>
                </a:lnTo>
                <a:lnTo>
                  <a:pt x="1063764" y="112776"/>
                </a:lnTo>
                <a:lnTo>
                  <a:pt x="1057668" y="118872"/>
                </a:lnTo>
                <a:lnTo>
                  <a:pt x="1054620" y="120396"/>
                </a:lnTo>
                <a:lnTo>
                  <a:pt x="1050048" y="121920"/>
                </a:lnTo>
                <a:lnTo>
                  <a:pt x="1047000" y="123444"/>
                </a:lnTo>
                <a:lnTo>
                  <a:pt x="1043952" y="123444"/>
                </a:lnTo>
                <a:lnTo>
                  <a:pt x="1040904" y="124968"/>
                </a:lnTo>
                <a:lnTo>
                  <a:pt x="1030236" y="124968"/>
                </a:lnTo>
                <a:lnTo>
                  <a:pt x="1030236" y="129540"/>
                </a:lnTo>
                <a:lnTo>
                  <a:pt x="1031760" y="131064"/>
                </a:lnTo>
                <a:lnTo>
                  <a:pt x="1031760" y="132588"/>
                </a:lnTo>
                <a:lnTo>
                  <a:pt x="1033284" y="132588"/>
                </a:lnTo>
                <a:lnTo>
                  <a:pt x="1033284" y="134112"/>
                </a:lnTo>
                <a:lnTo>
                  <a:pt x="1036332" y="134112"/>
                </a:lnTo>
                <a:lnTo>
                  <a:pt x="1036332" y="135636"/>
                </a:lnTo>
                <a:lnTo>
                  <a:pt x="1039380" y="135636"/>
                </a:lnTo>
                <a:lnTo>
                  <a:pt x="1040904" y="134112"/>
                </a:lnTo>
                <a:lnTo>
                  <a:pt x="1048524" y="134112"/>
                </a:lnTo>
                <a:lnTo>
                  <a:pt x="1050048" y="132588"/>
                </a:lnTo>
                <a:lnTo>
                  <a:pt x="1053096" y="132588"/>
                </a:lnTo>
                <a:lnTo>
                  <a:pt x="1057668" y="129540"/>
                </a:lnTo>
                <a:lnTo>
                  <a:pt x="1062240" y="128016"/>
                </a:lnTo>
                <a:lnTo>
                  <a:pt x="1066812" y="123444"/>
                </a:lnTo>
                <a:lnTo>
                  <a:pt x="1074432" y="115824"/>
                </a:lnTo>
                <a:lnTo>
                  <a:pt x="1075956" y="112776"/>
                </a:lnTo>
                <a:lnTo>
                  <a:pt x="1077480" y="108204"/>
                </a:lnTo>
                <a:lnTo>
                  <a:pt x="1077480" y="105156"/>
                </a:lnTo>
                <a:lnTo>
                  <a:pt x="1079004" y="100584"/>
                </a:lnTo>
                <a:lnTo>
                  <a:pt x="1079004" y="88392"/>
                </a:lnTo>
                <a:close/>
              </a:path>
              <a:path w="5039995" h="189229">
                <a:moveTo>
                  <a:pt x="1162824" y="86868"/>
                </a:moveTo>
                <a:lnTo>
                  <a:pt x="1161300" y="86868"/>
                </a:lnTo>
                <a:lnTo>
                  <a:pt x="1161300" y="83820"/>
                </a:lnTo>
                <a:lnTo>
                  <a:pt x="1159776" y="82296"/>
                </a:lnTo>
                <a:lnTo>
                  <a:pt x="1158252" y="82296"/>
                </a:lnTo>
                <a:lnTo>
                  <a:pt x="1158252" y="80772"/>
                </a:lnTo>
                <a:lnTo>
                  <a:pt x="1156728" y="80772"/>
                </a:lnTo>
                <a:lnTo>
                  <a:pt x="1141488" y="86868"/>
                </a:lnTo>
                <a:lnTo>
                  <a:pt x="1112532" y="7620"/>
                </a:lnTo>
                <a:lnTo>
                  <a:pt x="1104912" y="7620"/>
                </a:lnTo>
                <a:lnTo>
                  <a:pt x="1104912" y="9144"/>
                </a:lnTo>
                <a:lnTo>
                  <a:pt x="1101864" y="9144"/>
                </a:lnTo>
                <a:lnTo>
                  <a:pt x="1101864" y="10668"/>
                </a:lnTo>
                <a:lnTo>
                  <a:pt x="1100340" y="10668"/>
                </a:lnTo>
                <a:lnTo>
                  <a:pt x="1085100" y="32004"/>
                </a:lnTo>
                <a:lnTo>
                  <a:pt x="1083576" y="32004"/>
                </a:lnTo>
                <a:lnTo>
                  <a:pt x="1083576" y="36576"/>
                </a:lnTo>
                <a:lnTo>
                  <a:pt x="1085100" y="38100"/>
                </a:lnTo>
                <a:lnTo>
                  <a:pt x="1085100" y="39624"/>
                </a:lnTo>
                <a:lnTo>
                  <a:pt x="1086624" y="41148"/>
                </a:lnTo>
                <a:lnTo>
                  <a:pt x="1089672" y="41148"/>
                </a:lnTo>
                <a:lnTo>
                  <a:pt x="1089672" y="39624"/>
                </a:lnTo>
                <a:lnTo>
                  <a:pt x="1103388" y="22860"/>
                </a:lnTo>
                <a:lnTo>
                  <a:pt x="1129296" y="91440"/>
                </a:lnTo>
                <a:lnTo>
                  <a:pt x="1109484" y="99060"/>
                </a:lnTo>
                <a:lnTo>
                  <a:pt x="1109484" y="100584"/>
                </a:lnTo>
                <a:lnTo>
                  <a:pt x="1107960" y="100584"/>
                </a:lnTo>
                <a:lnTo>
                  <a:pt x="1107960" y="102108"/>
                </a:lnTo>
                <a:lnTo>
                  <a:pt x="1109484" y="103632"/>
                </a:lnTo>
                <a:lnTo>
                  <a:pt x="1109484" y="106680"/>
                </a:lnTo>
                <a:lnTo>
                  <a:pt x="1111008" y="106680"/>
                </a:lnTo>
                <a:lnTo>
                  <a:pt x="1111008" y="108204"/>
                </a:lnTo>
                <a:lnTo>
                  <a:pt x="1114056" y="108204"/>
                </a:lnTo>
                <a:lnTo>
                  <a:pt x="1129296" y="102793"/>
                </a:lnTo>
                <a:lnTo>
                  <a:pt x="1161300" y="91440"/>
                </a:lnTo>
                <a:lnTo>
                  <a:pt x="1161300" y="89916"/>
                </a:lnTo>
                <a:lnTo>
                  <a:pt x="1162824" y="89916"/>
                </a:lnTo>
                <a:lnTo>
                  <a:pt x="1162824" y="86868"/>
                </a:lnTo>
                <a:close/>
              </a:path>
              <a:path w="5039995" h="189229">
                <a:moveTo>
                  <a:pt x="1374660" y="163068"/>
                </a:moveTo>
                <a:lnTo>
                  <a:pt x="1373136" y="163068"/>
                </a:lnTo>
                <a:lnTo>
                  <a:pt x="1373136" y="161544"/>
                </a:lnTo>
                <a:lnTo>
                  <a:pt x="1370088" y="161544"/>
                </a:lnTo>
                <a:lnTo>
                  <a:pt x="1353324" y="167640"/>
                </a:lnTo>
                <a:lnTo>
                  <a:pt x="1324368" y="88392"/>
                </a:lnTo>
                <a:lnTo>
                  <a:pt x="1324368" y="86868"/>
                </a:lnTo>
                <a:lnTo>
                  <a:pt x="1319796" y="86868"/>
                </a:lnTo>
                <a:lnTo>
                  <a:pt x="1318272" y="88392"/>
                </a:lnTo>
                <a:lnTo>
                  <a:pt x="1315224" y="88392"/>
                </a:lnTo>
                <a:lnTo>
                  <a:pt x="1315224" y="89916"/>
                </a:lnTo>
                <a:lnTo>
                  <a:pt x="1313700" y="89916"/>
                </a:lnTo>
                <a:lnTo>
                  <a:pt x="1296936" y="111252"/>
                </a:lnTo>
                <a:lnTo>
                  <a:pt x="1296936" y="117348"/>
                </a:lnTo>
                <a:lnTo>
                  <a:pt x="1298460" y="118872"/>
                </a:lnTo>
                <a:lnTo>
                  <a:pt x="1298460" y="120396"/>
                </a:lnTo>
                <a:lnTo>
                  <a:pt x="1299984" y="121920"/>
                </a:lnTo>
                <a:lnTo>
                  <a:pt x="1301508" y="121920"/>
                </a:lnTo>
                <a:lnTo>
                  <a:pt x="1301508" y="120396"/>
                </a:lnTo>
                <a:lnTo>
                  <a:pt x="1303032" y="120396"/>
                </a:lnTo>
                <a:lnTo>
                  <a:pt x="1303032" y="118872"/>
                </a:lnTo>
                <a:lnTo>
                  <a:pt x="1316748" y="102108"/>
                </a:lnTo>
                <a:lnTo>
                  <a:pt x="1341132" y="172212"/>
                </a:lnTo>
                <a:lnTo>
                  <a:pt x="1322844" y="178308"/>
                </a:lnTo>
                <a:lnTo>
                  <a:pt x="1322844" y="179832"/>
                </a:lnTo>
                <a:lnTo>
                  <a:pt x="1321320" y="179832"/>
                </a:lnTo>
                <a:lnTo>
                  <a:pt x="1321320" y="182880"/>
                </a:lnTo>
                <a:lnTo>
                  <a:pt x="1322844" y="184404"/>
                </a:lnTo>
                <a:lnTo>
                  <a:pt x="1322844" y="185928"/>
                </a:lnTo>
                <a:lnTo>
                  <a:pt x="1324368" y="187452"/>
                </a:lnTo>
                <a:lnTo>
                  <a:pt x="1325892" y="187452"/>
                </a:lnTo>
                <a:lnTo>
                  <a:pt x="1341132" y="182041"/>
                </a:lnTo>
                <a:lnTo>
                  <a:pt x="1373136" y="170688"/>
                </a:lnTo>
                <a:lnTo>
                  <a:pt x="1374660" y="170688"/>
                </a:lnTo>
                <a:lnTo>
                  <a:pt x="1374660" y="163068"/>
                </a:lnTo>
                <a:close/>
              </a:path>
              <a:path w="5039995" h="189229">
                <a:moveTo>
                  <a:pt x="1437144" y="111252"/>
                </a:moveTo>
                <a:lnTo>
                  <a:pt x="1434096" y="102108"/>
                </a:lnTo>
                <a:lnTo>
                  <a:pt x="1434096" y="99060"/>
                </a:lnTo>
                <a:lnTo>
                  <a:pt x="1431048" y="89916"/>
                </a:lnTo>
                <a:lnTo>
                  <a:pt x="1429524" y="86868"/>
                </a:lnTo>
                <a:lnTo>
                  <a:pt x="1426476" y="82296"/>
                </a:lnTo>
                <a:lnTo>
                  <a:pt x="1421904" y="73152"/>
                </a:lnTo>
                <a:lnTo>
                  <a:pt x="1418856" y="70104"/>
                </a:lnTo>
                <a:lnTo>
                  <a:pt x="1418856" y="97536"/>
                </a:lnTo>
                <a:lnTo>
                  <a:pt x="1417332" y="100584"/>
                </a:lnTo>
                <a:lnTo>
                  <a:pt x="1412760" y="105156"/>
                </a:lnTo>
                <a:lnTo>
                  <a:pt x="1406664" y="108204"/>
                </a:lnTo>
                <a:lnTo>
                  <a:pt x="1402092" y="109728"/>
                </a:lnTo>
                <a:lnTo>
                  <a:pt x="1399044" y="111252"/>
                </a:lnTo>
                <a:lnTo>
                  <a:pt x="1389900" y="111252"/>
                </a:lnTo>
                <a:lnTo>
                  <a:pt x="1382280" y="103632"/>
                </a:lnTo>
                <a:lnTo>
                  <a:pt x="1379232" y="97536"/>
                </a:lnTo>
                <a:lnTo>
                  <a:pt x="1379232" y="96012"/>
                </a:lnTo>
                <a:lnTo>
                  <a:pt x="1377708" y="92964"/>
                </a:lnTo>
                <a:lnTo>
                  <a:pt x="1377708" y="85344"/>
                </a:lnTo>
                <a:lnTo>
                  <a:pt x="1379232" y="82296"/>
                </a:lnTo>
                <a:lnTo>
                  <a:pt x="1379232" y="80772"/>
                </a:lnTo>
                <a:lnTo>
                  <a:pt x="1380756" y="77724"/>
                </a:lnTo>
                <a:lnTo>
                  <a:pt x="1383804" y="74676"/>
                </a:lnTo>
                <a:lnTo>
                  <a:pt x="1389900" y="71628"/>
                </a:lnTo>
                <a:lnTo>
                  <a:pt x="1392948" y="71628"/>
                </a:lnTo>
                <a:lnTo>
                  <a:pt x="1395996" y="70104"/>
                </a:lnTo>
                <a:lnTo>
                  <a:pt x="1397520" y="71628"/>
                </a:lnTo>
                <a:lnTo>
                  <a:pt x="1403616" y="71628"/>
                </a:lnTo>
                <a:lnTo>
                  <a:pt x="1405140" y="74676"/>
                </a:lnTo>
                <a:lnTo>
                  <a:pt x="1408188" y="76200"/>
                </a:lnTo>
                <a:lnTo>
                  <a:pt x="1409712" y="79248"/>
                </a:lnTo>
                <a:lnTo>
                  <a:pt x="1412760" y="82296"/>
                </a:lnTo>
                <a:lnTo>
                  <a:pt x="1414284" y="86868"/>
                </a:lnTo>
                <a:lnTo>
                  <a:pt x="1417332" y="91440"/>
                </a:lnTo>
                <a:lnTo>
                  <a:pt x="1418856" y="97536"/>
                </a:lnTo>
                <a:lnTo>
                  <a:pt x="1418856" y="70104"/>
                </a:lnTo>
                <a:lnTo>
                  <a:pt x="1417332" y="67056"/>
                </a:lnTo>
                <a:lnTo>
                  <a:pt x="1414284" y="65532"/>
                </a:lnTo>
                <a:lnTo>
                  <a:pt x="1412760" y="64008"/>
                </a:lnTo>
                <a:lnTo>
                  <a:pt x="1403616" y="59436"/>
                </a:lnTo>
                <a:lnTo>
                  <a:pt x="1394472" y="59436"/>
                </a:lnTo>
                <a:lnTo>
                  <a:pt x="1391424" y="60960"/>
                </a:lnTo>
                <a:lnTo>
                  <a:pt x="1382280" y="64008"/>
                </a:lnTo>
                <a:lnTo>
                  <a:pt x="1377708" y="67056"/>
                </a:lnTo>
                <a:lnTo>
                  <a:pt x="1368564" y="76200"/>
                </a:lnTo>
                <a:lnTo>
                  <a:pt x="1367040" y="79248"/>
                </a:lnTo>
                <a:lnTo>
                  <a:pt x="1365516" y="83820"/>
                </a:lnTo>
                <a:lnTo>
                  <a:pt x="1365516" y="94488"/>
                </a:lnTo>
                <a:lnTo>
                  <a:pt x="1367040" y="99060"/>
                </a:lnTo>
                <a:lnTo>
                  <a:pt x="1367040" y="103632"/>
                </a:lnTo>
                <a:lnTo>
                  <a:pt x="1368564" y="106680"/>
                </a:lnTo>
                <a:lnTo>
                  <a:pt x="1371612" y="109728"/>
                </a:lnTo>
                <a:lnTo>
                  <a:pt x="1374660" y="115824"/>
                </a:lnTo>
                <a:lnTo>
                  <a:pt x="1377708" y="118872"/>
                </a:lnTo>
                <a:lnTo>
                  <a:pt x="1383804" y="121920"/>
                </a:lnTo>
                <a:lnTo>
                  <a:pt x="1386852" y="121920"/>
                </a:lnTo>
                <a:lnTo>
                  <a:pt x="1391424" y="123444"/>
                </a:lnTo>
                <a:lnTo>
                  <a:pt x="1394472" y="123444"/>
                </a:lnTo>
                <a:lnTo>
                  <a:pt x="1408188" y="118872"/>
                </a:lnTo>
                <a:lnTo>
                  <a:pt x="1412760" y="115824"/>
                </a:lnTo>
                <a:lnTo>
                  <a:pt x="1415808" y="114300"/>
                </a:lnTo>
                <a:lnTo>
                  <a:pt x="1418856" y="111252"/>
                </a:lnTo>
                <a:lnTo>
                  <a:pt x="1423428" y="106680"/>
                </a:lnTo>
                <a:lnTo>
                  <a:pt x="1424952" y="111252"/>
                </a:lnTo>
                <a:lnTo>
                  <a:pt x="1424952" y="115824"/>
                </a:lnTo>
                <a:lnTo>
                  <a:pt x="1426476" y="120396"/>
                </a:lnTo>
                <a:lnTo>
                  <a:pt x="1426476" y="128016"/>
                </a:lnTo>
                <a:lnTo>
                  <a:pt x="1424952" y="132588"/>
                </a:lnTo>
                <a:lnTo>
                  <a:pt x="1421904" y="138684"/>
                </a:lnTo>
                <a:lnTo>
                  <a:pt x="1418856" y="141732"/>
                </a:lnTo>
                <a:lnTo>
                  <a:pt x="1417332" y="144780"/>
                </a:lnTo>
                <a:lnTo>
                  <a:pt x="1412760" y="146304"/>
                </a:lnTo>
                <a:lnTo>
                  <a:pt x="1408188" y="149352"/>
                </a:lnTo>
                <a:lnTo>
                  <a:pt x="1403616" y="149352"/>
                </a:lnTo>
                <a:lnTo>
                  <a:pt x="1402092" y="150876"/>
                </a:lnTo>
                <a:lnTo>
                  <a:pt x="1389900" y="150876"/>
                </a:lnTo>
                <a:lnTo>
                  <a:pt x="1389900" y="156972"/>
                </a:lnTo>
                <a:lnTo>
                  <a:pt x="1391424" y="158496"/>
                </a:lnTo>
                <a:lnTo>
                  <a:pt x="1391424" y="160020"/>
                </a:lnTo>
                <a:lnTo>
                  <a:pt x="1392948" y="161544"/>
                </a:lnTo>
                <a:lnTo>
                  <a:pt x="1403616" y="161544"/>
                </a:lnTo>
                <a:lnTo>
                  <a:pt x="1405140" y="160020"/>
                </a:lnTo>
                <a:lnTo>
                  <a:pt x="1409712" y="160020"/>
                </a:lnTo>
                <a:lnTo>
                  <a:pt x="1411236" y="158496"/>
                </a:lnTo>
                <a:lnTo>
                  <a:pt x="1417332" y="156972"/>
                </a:lnTo>
                <a:lnTo>
                  <a:pt x="1421904" y="153924"/>
                </a:lnTo>
                <a:lnTo>
                  <a:pt x="1424952" y="150876"/>
                </a:lnTo>
                <a:lnTo>
                  <a:pt x="1426476" y="150114"/>
                </a:lnTo>
                <a:lnTo>
                  <a:pt x="1428000" y="149352"/>
                </a:lnTo>
                <a:lnTo>
                  <a:pt x="1431048" y="146304"/>
                </a:lnTo>
                <a:lnTo>
                  <a:pt x="1432572" y="141732"/>
                </a:lnTo>
                <a:lnTo>
                  <a:pt x="1435620" y="135636"/>
                </a:lnTo>
                <a:lnTo>
                  <a:pt x="1437144" y="131064"/>
                </a:lnTo>
                <a:lnTo>
                  <a:pt x="1437144" y="111252"/>
                </a:lnTo>
                <a:close/>
              </a:path>
              <a:path w="5039995" h="189229">
                <a:moveTo>
                  <a:pt x="1510296" y="83820"/>
                </a:moveTo>
                <a:lnTo>
                  <a:pt x="1508772" y="79248"/>
                </a:lnTo>
                <a:lnTo>
                  <a:pt x="1507248" y="76200"/>
                </a:lnTo>
                <a:lnTo>
                  <a:pt x="1507248" y="71628"/>
                </a:lnTo>
                <a:lnTo>
                  <a:pt x="1505724" y="68580"/>
                </a:lnTo>
                <a:lnTo>
                  <a:pt x="1502676" y="59436"/>
                </a:lnTo>
                <a:lnTo>
                  <a:pt x="1499628" y="56388"/>
                </a:lnTo>
                <a:lnTo>
                  <a:pt x="1498104" y="53340"/>
                </a:lnTo>
                <a:lnTo>
                  <a:pt x="1496580" y="48768"/>
                </a:lnTo>
                <a:lnTo>
                  <a:pt x="1495056" y="45720"/>
                </a:lnTo>
                <a:lnTo>
                  <a:pt x="1492008" y="44196"/>
                </a:lnTo>
                <a:lnTo>
                  <a:pt x="1492008" y="71628"/>
                </a:lnTo>
                <a:lnTo>
                  <a:pt x="1490484" y="73152"/>
                </a:lnTo>
                <a:lnTo>
                  <a:pt x="1488960" y="76200"/>
                </a:lnTo>
                <a:lnTo>
                  <a:pt x="1485912" y="77724"/>
                </a:lnTo>
                <a:lnTo>
                  <a:pt x="1482864" y="80772"/>
                </a:lnTo>
                <a:lnTo>
                  <a:pt x="1479816" y="82296"/>
                </a:lnTo>
                <a:lnTo>
                  <a:pt x="1475244" y="83820"/>
                </a:lnTo>
                <a:lnTo>
                  <a:pt x="1472196" y="85344"/>
                </a:lnTo>
                <a:lnTo>
                  <a:pt x="1464576" y="85344"/>
                </a:lnTo>
                <a:lnTo>
                  <a:pt x="1463052" y="83820"/>
                </a:lnTo>
                <a:lnTo>
                  <a:pt x="1461528" y="83820"/>
                </a:lnTo>
                <a:lnTo>
                  <a:pt x="1460004" y="82296"/>
                </a:lnTo>
                <a:lnTo>
                  <a:pt x="1456956" y="80772"/>
                </a:lnTo>
                <a:lnTo>
                  <a:pt x="1456956" y="77724"/>
                </a:lnTo>
                <a:lnTo>
                  <a:pt x="1453908" y="74676"/>
                </a:lnTo>
                <a:lnTo>
                  <a:pt x="1452384" y="71628"/>
                </a:lnTo>
                <a:lnTo>
                  <a:pt x="1452384" y="68580"/>
                </a:lnTo>
                <a:lnTo>
                  <a:pt x="1450860" y="65532"/>
                </a:lnTo>
                <a:lnTo>
                  <a:pt x="1450860" y="57912"/>
                </a:lnTo>
                <a:lnTo>
                  <a:pt x="1452384" y="56388"/>
                </a:lnTo>
                <a:lnTo>
                  <a:pt x="1452384" y="53340"/>
                </a:lnTo>
                <a:lnTo>
                  <a:pt x="1456956" y="48768"/>
                </a:lnTo>
                <a:lnTo>
                  <a:pt x="1466100" y="44196"/>
                </a:lnTo>
                <a:lnTo>
                  <a:pt x="1473720" y="44196"/>
                </a:lnTo>
                <a:lnTo>
                  <a:pt x="1492008" y="71628"/>
                </a:lnTo>
                <a:lnTo>
                  <a:pt x="1492008" y="44196"/>
                </a:lnTo>
                <a:lnTo>
                  <a:pt x="1490484" y="41148"/>
                </a:lnTo>
                <a:lnTo>
                  <a:pt x="1487436" y="39624"/>
                </a:lnTo>
                <a:lnTo>
                  <a:pt x="1485912" y="36576"/>
                </a:lnTo>
                <a:lnTo>
                  <a:pt x="1482864" y="35052"/>
                </a:lnTo>
                <a:lnTo>
                  <a:pt x="1479816" y="35052"/>
                </a:lnTo>
                <a:lnTo>
                  <a:pt x="1476768" y="33528"/>
                </a:lnTo>
                <a:lnTo>
                  <a:pt x="1464576" y="33528"/>
                </a:lnTo>
                <a:lnTo>
                  <a:pt x="1460004" y="35052"/>
                </a:lnTo>
                <a:lnTo>
                  <a:pt x="1455432" y="38100"/>
                </a:lnTo>
                <a:lnTo>
                  <a:pt x="1450860" y="39624"/>
                </a:lnTo>
                <a:lnTo>
                  <a:pt x="1441716" y="48768"/>
                </a:lnTo>
                <a:lnTo>
                  <a:pt x="1440192" y="53340"/>
                </a:lnTo>
                <a:lnTo>
                  <a:pt x="1438668" y="56388"/>
                </a:lnTo>
                <a:lnTo>
                  <a:pt x="1438668" y="73152"/>
                </a:lnTo>
                <a:lnTo>
                  <a:pt x="1440192" y="76200"/>
                </a:lnTo>
                <a:lnTo>
                  <a:pt x="1441716" y="80772"/>
                </a:lnTo>
                <a:lnTo>
                  <a:pt x="1443240" y="83820"/>
                </a:lnTo>
                <a:lnTo>
                  <a:pt x="1446288" y="86868"/>
                </a:lnTo>
                <a:lnTo>
                  <a:pt x="1447812" y="89916"/>
                </a:lnTo>
                <a:lnTo>
                  <a:pt x="1450860" y="91440"/>
                </a:lnTo>
                <a:lnTo>
                  <a:pt x="1460004" y="96012"/>
                </a:lnTo>
                <a:lnTo>
                  <a:pt x="1472196" y="96012"/>
                </a:lnTo>
                <a:lnTo>
                  <a:pt x="1476768" y="92964"/>
                </a:lnTo>
                <a:lnTo>
                  <a:pt x="1485912" y="89916"/>
                </a:lnTo>
                <a:lnTo>
                  <a:pt x="1488960" y="86868"/>
                </a:lnTo>
                <a:lnTo>
                  <a:pt x="1492008" y="85344"/>
                </a:lnTo>
                <a:lnTo>
                  <a:pt x="1493532" y="82296"/>
                </a:lnTo>
                <a:lnTo>
                  <a:pt x="1496580" y="80772"/>
                </a:lnTo>
                <a:lnTo>
                  <a:pt x="1498104" y="85344"/>
                </a:lnTo>
                <a:lnTo>
                  <a:pt x="1498104" y="92964"/>
                </a:lnTo>
                <a:lnTo>
                  <a:pt x="1499628" y="97536"/>
                </a:lnTo>
                <a:lnTo>
                  <a:pt x="1499628" y="102108"/>
                </a:lnTo>
                <a:lnTo>
                  <a:pt x="1496580" y="108204"/>
                </a:lnTo>
                <a:lnTo>
                  <a:pt x="1495056" y="112776"/>
                </a:lnTo>
                <a:lnTo>
                  <a:pt x="1492008" y="115824"/>
                </a:lnTo>
                <a:lnTo>
                  <a:pt x="1490484" y="118872"/>
                </a:lnTo>
                <a:lnTo>
                  <a:pt x="1481340" y="121920"/>
                </a:lnTo>
                <a:lnTo>
                  <a:pt x="1479816" y="123444"/>
                </a:lnTo>
                <a:lnTo>
                  <a:pt x="1475244" y="123444"/>
                </a:lnTo>
                <a:lnTo>
                  <a:pt x="1473720" y="124968"/>
                </a:lnTo>
                <a:lnTo>
                  <a:pt x="1463052" y="124968"/>
                </a:lnTo>
                <a:lnTo>
                  <a:pt x="1463052" y="131064"/>
                </a:lnTo>
                <a:lnTo>
                  <a:pt x="1464576" y="132588"/>
                </a:lnTo>
                <a:lnTo>
                  <a:pt x="1464576" y="134112"/>
                </a:lnTo>
                <a:lnTo>
                  <a:pt x="1467624" y="134112"/>
                </a:lnTo>
                <a:lnTo>
                  <a:pt x="1469148" y="135636"/>
                </a:lnTo>
                <a:lnTo>
                  <a:pt x="1472196" y="135636"/>
                </a:lnTo>
                <a:lnTo>
                  <a:pt x="1473720" y="134112"/>
                </a:lnTo>
                <a:lnTo>
                  <a:pt x="1481340" y="134112"/>
                </a:lnTo>
                <a:lnTo>
                  <a:pt x="1482864" y="132588"/>
                </a:lnTo>
                <a:lnTo>
                  <a:pt x="1484388" y="132588"/>
                </a:lnTo>
                <a:lnTo>
                  <a:pt x="1493532" y="128016"/>
                </a:lnTo>
                <a:lnTo>
                  <a:pt x="1498104" y="124968"/>
                </a:lnTo>
                <a:lnTo>
                  <a:pt x="1499628" y="123444"/>
                </a:lnTo>
                <a:lnTo>
                  <a:pt x="1504200" y="118872"/>
                </a:lnTo>
                <a:lnTo>
                  <a:pt x="1507248" y="112776"/>
                </a:lnTo>
                <a:lnTo>
                  <a:pt x="1508772" y="108204"/>
                </a:lnTo>
                <a:lnTo>
                  <a:pt x="1510296" y="105156"/>
                </a:lnTo>
                <a:lnTo>
                  <a:pt x="1510296" y="83820"/>
                </a:lnTo>
                <a:close/>
              </a:path>
              <a:path w="5039995" h="189229">
                <a:moveTo>
                  <a:pt x="1586496" y="68580"/>
                </a:moveTo>
                <a:lnTo>
                  <a:pt x="1584972" y="64008"/>
                </a:lnTo>
                <a:lnTo>
                  <a:pt x="1583448" y="62484"/>
                </a:lnTo>
                <a:lnTo>
                  <a:pt x="1581924" y="59436"/>
                </a:lnTo>
                <a:lnTo>
                  <a:pt x="1580400" y="57912"/>
                </a:lnTo>
                <a:lnTo>
                  <a:pt x="1578876" y="54864"/>
                </a:lnTo>
                <a:lnTo>
                  <a:pt x="1575828" y="53340"/>
                </a:lnTo>
                <a:lnTo>
                  <a:pt x="1574304" y="51816"/>
                </a:lnTo>
                <a:lnTo>
                  <a:pt x="1571256" y="51816"/>
                </a:lnTo>
                <a:lnTo>
                  <a:pt x="1568208" y="50292"/>
                </a:lnTo>
                <a:lnTo>
                  <a:pt x="1556016" y="50292"/>
                </a:lnTo>
                <a:lnTo>
                  <a:pt x="1559064" y="48768"/>
                </a:lnTo>
                <a:lnTo>
                  <a:pt x="1562112" y="45720"/>
                </a:lnTo>
                <a:lnTo>
                  <a:pt x="1563636" y="42672"/>
                </a:lnTo>
                <a:lnTo>
                  <a:pt x="1565160" y="41148"/>
                </a:lnTo>
                <a:lnTo>
                  <a:pt x="1565160" y="38100"/>
                </a:lnTo>
                <a:lnTo>
                  <a:pt x="1566684" y="36576"/>
                </a:lnTo>
                <a:lnTo>
                  <a:pt x="1566684" y="25908"/>
                </a:lnTo>
                <a:lnTo>
                  <a:pt x="1560588" y="13716"/>
                </a:lnTo>
                <a:lnTo>
                  <a:pt x="1557540" y="12192"/>
                </a:lnTo>
                <a:lnTo>
                  <a:pt x="1556016" y="10668"/>
                </a:lnTo>
                <a:lnTo>
                  <a:pt x="1549920" y="7620"/>
                </a:lnTo>
                <a:lnTo>
                  <a:pt x="1536204" y="7620"/>
                </a:lnTo>
                <a:lnTo>
                  <a:pt x="1531632" y="9144"/>
                </a:lnTo>
                <a:lnTo>
                  <a:pt x="1525536" y="12192"/>
                </a:lnTo>
                <a:lnTo>
                  <a:pt x="1524012" y="13716"/>
                </a:lnTo>
                <a:lnTo>
                  <a:pt x="1520964" y="15240"/>
                </a:lnTo>
                <a:lnTo>
                  <a:pt x="1513344" y="22860"/>
                </a:lnTo>
                <a:lnTo>
                  <a:pt x="1511820" y="22860"/>
                </a:lnTo>
                <a:lnTo>
                  <a:pt x="1511820" y="25908"/>
                </a:lnTo>
                <a:lnTo>
                  <a:pt x="1510296" y="25908"/>
                </a:lnTo>
                <a:lnTo>
                  <a:pt x="1510296" y="28956"/>
                </a:lnTo>
                <a:lnTo>
                  <a:pt x="1511820" y="30480"/>
                </a:lnTo>
                <a:lnTo>
                  <a:pt x="1511820" y="33528"/>
                </a:lnTo>
                <a:lnTo>
                  <a:pt x="1513344" y="35052"/>
                </a:lnTo>
                <a:lnTo>
                  <a:pt x="1516392" y="35052"/>
                </a:lnTo>
                <a:lnTo>
                  <a:pt x="1517916" y="33528"/>
                </a:lnTo>
                <a:lnTo>
                  <a:pt x="1517916" y="32004"/>
                </a:lnTo>
                <a:lnTo>
                  <a:pt x="1527060" y="22860"/>
                </a:lnTo>
                <a:lnTo>
                  <a:pt x="1533156" y="19812"/>
                </a:lnTo>
                <a:lnTo>
                  <a:pt x="1534680" y="19812"/>
                </a:lnTo>
                <a:lnTo>
                  <a:pt x="1537728" y="18288"/>
                </a:lnTo>
                <a:lnTo>
                  <a:pt x="1542300" y="18288"/>
                </a:lnTo>
                <a:lnTo>
                  <a:pt x="1543824" y="19812"/>
                </a:lnTo>
                <a:lnTo>
                  <a:pt x="1545348" y="19812"/>
                </a:lnTo>
                <a:lnTo>
                  <a:pt x="1551444" y="25908"/>
                </a:lnTo>
                <a:lnTo>
                  <a:pt x="1551444" y="27432"/>
                </a:lnTo>
                <a:lnTo>
                  <a:pt x="1552968" y="28956"/>
                </a:lnTo>
                <a:lnTo>
                  <a:pt x="1552968" y="32004"/>
                </a:lnTo>
                <a:lnTo>
                  <a:pt x="1554492" y="33528"/>
                </a:lnTo>
                <a:lnTo>
                  <a:pt x="1554492" y="36576"/>
                </a:lnTo>
                <a:lnTo>
                  <a:pt x="1552968" y="38100"/>
                </a:lnTo>
                <a:lnTo>
                  <a:pt x="1552968" y="41148"/>
                </a:lnTo>
                <a:lnTo>
                  <a:pt x="1551444" y="42672"/>
                </a:lnTo>
                <a:lnTo>
                  <a:pt x="1551444" y="45720"/>
                </a:lnTo>
                <a:lnTo>
                  <a:pt x="1548396" y="47244"/>
                </a:lnTo>
                <a:lnTo>
                  <a:pt x="1545348" y="50292"/>
                </a:lnTo>
                <a:lnTo>
                  <a:pt x="1539252" y="53340"/>
                </a:lnTo>
                <a:lnTo>
                  <a:pt x="1531632" y="56388"/>
                </a:lnTo>
                <a:lnTo>
                  <a:pt x="1530108" y="56388"/>
                </a:lnTo>
                <a:lnTo>
                  <a:pt x="1530108" y="62484"/>
                </a:lnTo>
                <a:lnTo>
                  <a:pt x="1531632" y="64008"/>
                </a:lnTo>
                <a:lnTo>
                  <a:pt x="1531632" y="65532"/>
                </a:lnTo>
                <a:lnTo>
                  <a:pt x="1534680" y="65532"/>
                </a:lnTo>
                <a:lnTo>
                  <a:pt x="1543824" y="62484"/>
                </a:lnTo>
                <a:lnTo>
                  <a:pt x="1546872" y="60960"/>
                </a:lnTo>
                <a:lnTo>
                  <a:pt x="1551444" y="59436"/>
                </a:lnTo>
                <a:lnTo>
                  <a:pt x="1554492" y="59436"/>
                </a:lnTo>
                <a:lnTo>
                  <a:pt x="1556016" y="59436"/>
                </a:lnTo>
                <a:lnTo>
                  <a:pt x="1560588" y="59436"/>
                </a:lnTo>
                <a:lnTo>
                  <a:pt x="1562112" y="60960"/>
                </a:lnTo>
                <a:lnTo>
                  <a:pt x="1565160" y="60960"/>
                </a:lnTo>
                <a:lnTo>
                  <a:pt x="1566684" y="62484"/>
                </a:lnTo>
                <a:lnTo>
                  <a:pt x="1569732" y="64008"/>
                </a:lnTo>
                <a:lnTo>
                  <a:pt x="1572780" y="67056"/>
                </a:lnTo>
                <a:lnTo>
                  <a:pt x="1572780" y="70104"/>
                </a:lnTo>
                <a:lnTo>
                  <a:pt x="1574304" y="73152"/>
                </a:lnTo>
                <a:lnTo>
                  <a:pt x="1574304" y="82296"/>
                </a:lnTo>
                <a:lnTo>
                  <a:pt x="1569732" y="86868"/>
                </a:lnTo>
                <a:lnTo>
                  <a:pt x="1568208" y="89916"/>
                </a:lnTo>
                <a:lnTo>
                  <a:pt x="1565160" y="91440"/>
                </a:lnTo>
                <a:lnTo>
                  <a:pt x="1563636" y="92964"/>
                </a:lnTo>
                <a:lnTo>
                  <a:pt x="1560588" y="92964"/>
                </a:lnTo>
                <a:lnTo>
                  <a:pt x="1556016" y="94488"/>
                </a:lnTo>
                <a:lnTo>
                  <a:pt x="1552968" y="96012"/>
                </a:lnTo>
                <a:lnTo>
                  <a:pt x="1539252" y="96012"/>
                </a:lnTo>
                <a:lnTo>
                  <a:pt x="1537728" y="94488"/>
                </a:lnTo>
                <a:lnTo>
                  <a:pt x="1533156" y="94488"/>
                </a:lnTo>
                <a:lnTo>
                  <a:pt x="1533156" y="100584"/>
                </a:lnTo>
                <a:lnTo>
                  <a:pt x="1534680" y="100584"/>
                </a:lnTo>
                <a:lnTo>
                  <a:pt x="1534680" y="103632"/>
                </a:lnTo>
                <a:lnTo>
                  <a:pt x="1536204" y="103632"/>
                </a:lnTo>
                <a:lnTo>
                  <a:pt x="1536204" y="105156"/>
                </a:lnTo>
                <a:lnTo>
                  <a:pt x="1537728" y="105156"/>
                </a:lnTo>
                <a:lnTo>
                  <a:pt x="1537728" y="106680"/>
                </a:lnTo>
                <a:lnTo>
                  <a:pt x="1551444" y="106680"/>
                </a:lnTo>
                <a:lnTo>
                  <a:pt x="1554492" y="105156"/>
                </a:lnTo>
                <a:lnTo>
                  <a:pt x="1560588" y="105156"/>
                </a:lnTo>
                <a:lnTo>
                  <a:pt x="1563636" y="103632"/>
                </a:lnTo>
                <a:lnTo>
                  <a:pt x="1568208" y="102108"/>
                </a:lnTo>
                <a:lnTo>
                  <a:pt x="1572780" y="99060"/>
                </a:lnTo>
                <a:lnTo>
                  <a:pt x="1574304" y="97536"/>
                </a:lnTo>
                <a:lnTo>
                  <a:pt x="1575828" y="96012"/>
                </a:lnTo>
                <a:lnTo>
                  <a:pt x="1578876" y="94488"/>
                </a:lnTo>
                <a:lnTo>
                  <a:pt x="1581924" y="91440"/>
                </a:lnTo>
                <a:lnTo>
                  <a:pt x="1583448" y="86868"/>
                </a:lnTo>
                <a:lnTo>
                  <a:pt x="1586496" y="80772"/>
                </a:lnTo>
                <a:lnTo>
                  <a:pt x="1586496" y="68580"/>
                </a:lnTo>
                <a:close/>
              </a:path>
              <a:path w="5039995" h="189229">
                <a:moveTo>
                  <a:pt x="1806968" y="166116"/>
                </a:moveTo>
                <a:lnTo>
                  <a:pt x="1805698" y="164592"/>
                </a:lnTo>
                <a:lnTo>
                  <a:pt x="1805698" y="163068"/>
                </a:lnTo>
                <a:lnTo>
                  <a:pt x="1803158" y="161544"/>
                </a:lnTo>
                <a:lnTo>
                  <a:pt x="1801888" y="161544"/>
                </a:lnTo>
                <a:lnTo>
                  <a:pt x="1785378" y="167640"/>
                </a:lnTo>
                <a:lnTo>
                  <a:pt x="1756168" y="88392"/>
                </a:lnTo>
                <a:lnTo>
                  <a:pt x="1756168" y="86868"/>
                </a:lnTo>
                <a:lnTo>
                  <a:pt x="1749818" y="86868"/>
                </a:lnTo>
                <a:lnTo>
                  <a:pt x="1749818" y="88392"/>
                </a:lnTo>
                <a:lnTo>
                  <a:pt x="1747278" y="88392"/>
                </a:lnTo>
                <a:lnTo>
                  <a:pt x="1746008" y="89916"/>
                </a:lnTo>
                <a:lnTo>
                  <a:pt x="1744738" y="89916"/>
                </a:lnTo>
                <a:lnTo>
                  <a:pt x="1729498" y="111252"/>
                </a:lnTo>
                <a:lnTo>
                  <a:pt x="1729498" y="112776"/>
                </a:lnTo>
                <a:lnTo>
                  <a:pt x="1728228" y="112776"/>
                </a:lnTo>
                <a:lnTo>
                  <a:pt x="1728228" y="115824"/>
                </a:lnTo>
                <a:lnTo>
                  <a:pt x="1729498" y="115824"/>
                </a:lnTo>
                <a:lnTo>
                  <a:pt x="1729498" y="118872"/>
                </a:lnTo>
                <a:lnTo>
                  <a:pt x="1730768" y="120396"/>
                </a:lnTo>
                <a:lnTo>
                  <a:pt x="1730768" y="121920"/>
                </a:lnTo>
                <a:lnTo>
                  <a:pt x="1732038" y="121920"/>
                </a:lnTo>
                <a:lnTo>
                  <a:pt x="1748548" y="102108"/>
                </a:lnTo>
                <a:lnTo>
                  <a:pt x="1772678" y="172212"/>
                </a:lnTo>
                <a:lnTo>
                  <a:pt x="1754898" y="178308"/>
                </a:lnTo>
                <a:lnTo>
                  <a:pt x="1753628" y="178308"/>
                </a:lnTo>
                <a:lnTo>
                  <a:pt x="1753628" y="184404"/>
                </a:lnTo>
                <a:lnTo>
                  <a:pt x="1754898" y="185928"/>
                </a:lnTo>
                <a:lnTo>
                  <a:pt x="1754898" y="187452"/>
                </a:lnTo>
                <a:lnTo>
                  <a:pt x="1756168" y="187452"/>
                </a:lnTo>
                <a:lnTo>
                  <a:pt x="1756168" y="188976"/>
                </a:lnTo>
                <a:lnTo>
                  <a:pt x="1757438" y="188976"/>
                </a:lnTo>
                <a:lnTo>
                  <a:pt x="1757438" y="187452"/>
                </a:lnTo>
                <a:lnTo>
                  <a:pt x="1772678" y="182156"/>
                </a:lnTo>
                <a:lnTo>
                  <a:pt x="1805698" y="170688"/>
                </a:lnTo>
                <a:lnTo>
                  <a:pt x="1806968" y="170688"/>
                </a:lnTo>
                <a:lnTo>
                  <a:pt x="1806968" y="166116"/>
                </a:lnTo>
                <a:close/>
              </a:path>
              <a:path w="5039995" h="189229">
                <a:moveTo>
                  <a:pt x="1869198" y="114300"/>
                </a:moveTo>
                <a:lnTo>
                  <a:pt x="1867928" y="111252"/>
                </a:lnTo>
                <a:lnTo>
                  <a:pt x="1867928" y="106680"/>
                </a:lnTo>
                <a:lnTo>
                  <a:pt x="1866658" y="102108"/>
                </a:lnTo>
                <a:lnTo>
                  <a:pt x="1864118" y="99060"/>
                </a:lnTo>
                <a:lnTo>
                  <a:pt x="1861578" y="89916"/>
                </a:lnTo>
                <a:lnTo>
                  <a:pt x="1860308" y="86868"/>
                </a:lnTo>
                <a:lnTo>
                  <a:pt x="1859038" y="82296"/>
                </a:lnTo>
                <a:lnTo>
                  <a:pt x="1855228" y="76200"/>
                </a:lnTo>
                <a:lnTo>
                  <a:pt x="1852688" y="73152"/>
                </a:lnTo>
                <a:lnTo>
                  <a:pt x="1851418" y="70104"/>
                </a:lnTo>
                <a:lnTo>
                  <a:pt x="1851418" y="97536"/>
                </a:lnTo>
                <a:lnTo>
                  <a:pt x="1848878" y="100584"/>
                </a:lnTo>
                <a:lnTo>
                  <a:pt x="1846338" y="102108"/>
                </a:lnTo>
                <a:lnTo>
                  <a:pt x="1843798" y="105156"/>
                </a:lnTo>
                <a:lnTo>
                  <a:pt x="1831098" y="111252"/>
                </a:lnTo>
                <a:lnTo>
                  <a:pt x="1822208" y="111252"/>
                </a:lnTo>
                <a:lnTo>
                  <a:pt x="1818398" y="109728"/>
                </a:lnTo>
                <a:lnTo>
                  <a:pt x="1810778" y="100584"/>
                </a:lnTo>
                <a:lnTo>
                  <a:pt x="1810778" y="97536"/>
                </a:lnTo>
                <a:lnTo>
                  <a:pt x="1809508" y="96012"/>
                </a:lnTo>
                <a:lnTo>
                  <a:pt x="1809508" y="82296"/>
                </a:lnTo>
                <a:lnTo>
                  <a:pt x="1810778" y="80772"/>
                </a:lnTo>
                <a:lnTo>
                  <a:pt x="1810778" y="77724"/>
                </a:lnTo>
                <a:lnTo>
                  <a:pt x="1814588" y="76200"/>
                </a:lnTo>
                <a:lnTo>
                  <a:pt x="1817128" y="73152"/>
                </a:lnTo>
                <a:lnTo>
                  <a:pt x="1820938" y="71628"/>
                </a:lnTo>
                <a:lnTo>
                  <a:pt x="1823478" y="71628"/>
                </a:lnTo>
                <a:lnTo>
                  <a:pt x="1826018" y="70104"/>
                </a:lnTo>
                <a:lnTo>
                  <a:pt x="1829828" y="71628"/>
                </a:lnTo>
                <a:lnTo>
                  <a:pt x="1833638" y="71628"/>
                </a:lnTo>
                <a:lnTo>
                  <a:pt x="1841258" y="79248"/>
                </a:lnTo>
                <a:lnTo>
                  <a:pt x="1843798" y="82296"/>
                </a:lnTo>
                <a:lnTo>
                  <a:pt x="1846338" y="86868"/>
                </a:lnTo>
                <a:lnTo>
                  <a:pt x="1847608" y="91440"/>
                </a:lnTo>
                <a:lnTo>
                  <a:pt x="1851418" y="97536"/>
                </a:lnTo>
                <a:lnTo>
                  <a:pt x="1851418" y="70104"/>
                </a:lnTo>
                <a:lnTo>
                  <a:pt x="1846338" y="65532"/>
                </a:lnTo>
                <a:lnTo>
                  <a:pt x="1839988" y="62484"/>
                </a:lnTo>
                <a:lnTo>
                  <a:pt x="1838718" y="60960"/>
                </a:lnTo>
                <a:lnTo>
                  <a:pt x="1836178" y="59436"/>
                </a:lnTo>
                <a:lnTo>
                  <a:pt x="1826018" y="59436"/>
                </a:lnTo>
                <a:lnTo>
                  <a:pt x="1818398" y="62484"/>
                </a:lnTo>
                <a:lnTo>
                  <a:pt x="1813318" y="64008"/>
                </a:lnTo>
                <a:lnTo>
                  <a:pt x="1808238" y="67056"/>
                </a:lnTo>
                <a:lnTo>
                  <a:pt x="1801888" y="73152"/>
                </a:lnTo>
                <a:lnTo>
                  <a:pt x="1799348" y="79248"/>
                </a:lnTo>
                <a:lnTo>
                  <a:pt x="1798078" y="83820"/>
                </a:lnTo>
                <a:lnTo>
                  <a:pt x="1795538" y="86868"/>
                </a:lnTo>
                <a:lnTo>
                  <a:pt x="1795538" y="94488"/>
                </a:lnTo>
                <a:lnTo>
                  <a:pt x="1803158" y="112776"/>
                </a:lnTo>
                <a:lnTo>
                  <a:pt x="1806968" y="115824"/>
                </a:lnTo>
                <a:lnTo>
                  <a:pt x="1808238" y="118872"/>
                </a:lnTo>
                <a:lnTo>
                  <a:pt x="1809508" y="119481"/>
                </a:lnTo>
                <a:lnTo>
                  <a:pt x="1814588" y="121920"/>
                </a:lnTo>
                <a:lnTo>
                  <a:pt x="1818398" y="121920"/>
                </a:lnTo>
                <a:lnTo>
                  <a:pt x="1822208" y="123444"/>
                </a:lnTo>
                <a:lnTo>
                  <a:pt x="1826018" y="123444"/>
                </a:lnTo>
                <a:lnTo>
                  <a:pt x="1839988" y="118872"/>
                </a:lnTo>
                <a:lnTo>
                  <a:pt x="1843798" y="115824"/>
                </a:lnTo>
                <a:lnTo>
                  <a:pt x="1846338" y="114300"/>
                </a:lnTo>
                <a:lnTo>
                  <a:pt x="1848878" y="111252"/>
                </a:lnTo>
                <a:lnTo>
                  <a:pt x="1851418" y="110236"/>
                </a:lnTo>
                <a:lnTo>
                  <a:pt x="1852688" y="109728"/>
                </a:lnTo>
                <a:lnTo>
                  <a:pt x="1853958" y="106680"/>
                </a:lnTo>
                <a:lnTo>
                  <a:pt x="1856498" y="115824"/>
                </a:lnTo>
                <a:lnTo>
                  <a:pt x="1856498" y="128016"/>
                </a:lnTo>
                <a:lnTo>
                  <a:pt x="1855228" y="132588"/>
                </a:lnTo>
                <a:lnTo>
                  <a:pt x="1855228" y="135636"/>
                </a:lnTo>
                <a:lnTo>
                  <a:pt x="1853958" y="138684"/>
                </a:lnTo>
                <a:lnTo>
                  <a:pt x="1847608" y="144780"/>
                </a:lnTo>
                <a:lnTo>
                  <a:pt x="1839988" y="149352"/>
                </a:lnTo>
                <a:lnTo>
                  <a:pt x="1836178" y="149352"/>
                </a:lnTo>
                <a:lnTo>
                  <a:pt x="1833638" y="150876"/>
                </a:lnTo>
                <a:lnTo>
                  <a:pt x="1822208" y="150876"/>
                </a:lnTo>
                <a:lnTo>
                  <a:pt x="1822208" y="152400"/>
                </a:lnTo>
                <a:lnTo>
                  <a:pt x="1820938" y="152400"/>
                </a:lnTo>
                <a:lnTo>
                  <a:pt x="1820938" y="155448"/>
                </a:lnTo>
                <a:lnTo>
                  <a:pt x="1822208" y="156972"/>
                </a:lnTo>
                <a:lnTo>
                  <a:pt x="1822208" y="158496"/>
                </a:lnTo>
                <a:lnTo>
                  <a:pt x="1823478" y="160020"/>
                </a:lnTo>
                <a:lnTo>
                  <a:pt x="1823478" y="161544"/>
                </a:lnTo>
                <a:lnTo>
                  <a:pt x="1836178" y="161544"/>
                </a:lnTo>
                <a:lnTo>
                  <a:pt x="1837448" y="160020"/>
                </a:lnTo>
                <a:lnTo>
                  <a:pt x="1839988" y="160020"/>
                </a:lnTo>
                <a:lnTo>
                  <a:pt x="1847608" y="156972"/>
                </a:lnTo>
                <a:lnTo>
                  <a:pt x="1852688" y="153924"/>
                </a:lnTo>
                <a:lnTo>
                  <a:pt x="1855228" y="150876"/>
                </a:lnTo>
                <a:lnTo>
                  <a:pt x="1856498" y="150495"/>
                </a:lnTo>
                <a:lnTo>
                  <a:pt x="1860308" y="149352"/>
                </a:lnTo>
                <a:lnTo>
                  <a:pt x="1861578" y="146304"/>
                </a:lnTo>
                <a:lnTo>
                  <a:pt x="1864118" y="141732"/>
                </a:lnTo>
                <a:lnTo>
                  <a:pt x="1867928" y="135636"/>
                </a:lnTo>
                <a:lnTo>
                  <a:pt x="1867928" y="131064"/>
                </a:lnTo>
                <a:lnTo>
                  <a:pt x="1869198" y="126492"/>
                </a:lnTo>
                <a:lnTo>
                  <a:pt x="1869198" y="114300"/>
                </a:lnTo>
                <a:close/>
              </a:path>
              <a:path w="5039995" h="189229">
                <a:moveTo>
                  <a:pt x="1942858" y="88392"/>
                </a:moveTo>
                <a:lnTo>
                  <a:pt x="1939048" y="79248"/>
                </a:lnTo>
                <a:lnTo>
                  <a:pt x="1939048" y="76200"/>
                </a:lnTo>
                <a:lnTo>
                  <a:pt x="1937778" y="71628"/>
                </a:lnTo>
                <a:lnTo>
                  <a:pt x="1930158" y="53340"/>
                </a:lnTo>
                <a:lnTo>
                  <a:pt x="1927618" y="48768"/>
                </a:lnTo>
                <a:lnTo>
                  <a:pt x="1925078" y="45720"/>
                </a:lnTo>
                <a:lnTo>
                  <a:pt x="1923808" y="44424"/>
                </a:lnTo>
                <a:lnTo>
                  <a:pt x="1923808" y="71628"/>
                </a:lnTo>
                <a:lnTo>
                  <a:pt x="1919998" y="76200"/>
                </a:lnTo>
                <a:lnTo>
                  <a:pt x="1916188" y="77724"/>
                </a:lnTo>
                <a:lnTo>
                  <a:pt x="1913648" y="80772"/>
                </a:lnTo>
                <a:lnTo>
                  <a:pt x="1904758" y="85344"/>
                </a:lnTo>
                <a:lnTo>
                  <a:pt x="1897138" y="85344"/>
                </a:lnTo>
                <a:lnTo>
                  <a:pt x="1894598" y="83820"/>
                </a:lnTo>
                <a:lnTo>
                  <a:pt x="1892058" y="83820"/>
                </a:lnTo>
                <a:lnTo>
                  <a:pt x="1884438" y="74676"/>
                </a:lnTo>
                <a:lnTo>
                  <a:pt x="1884438" y="71628"/>
                </a:lnTo>
                <a:lnTo>
                  <a:pt x="1883168" y="68580"/>
                </a:lnTo>
                <a:lnTo>
                  <a:pt x="1883168" y="64008"/>
                </a:lnTo>
                <a:lnTo>
                  <a:pt x="1881898" y="60960"/>
                </a:lnTo>
                <a:lnTo>
                  <a:pt x="1883168" y="57912"/>
                </a:lnTo>
                <a:lnTo>
                  <a:pt x="1883168" y="56388"/>
                </a:lnTo>
                <a:lnTo>
                  <a:pt x="1884438" y="53340"/>
                </a:lnTo>
                <a:lnTo>
                  <a:pt x="1884438" y="51816"/>
                </a:lnTo>
                <a:lnTo>
                  <a:pt x="1885708" y="50292"/>
                </a:lnTo>
                <a:lnTo>
                  <a:pt x="1889518" y="48768"/>
                </a:lnTo>
                <a:lnTo>
                  <a:pt x="1890788" y="47244"/>
                </a:lnTo>
                <a:lnTo>
                  <a:pt x="1897138" y="44196"/>
                </a:lnTo>
                <a:lnTo>
                  <a:pt x="1904758" y="44196"/>
                </a:lnTo>
                <a:lnTo>
                  <a:pt x="1909838" y="47244"/>
                </a:lnTo>
                <a:lnTo>
                  <a:pt x="1912378" y="50292"/>
                </a:lnTo>
                <a:lnTo>
                  <a:pt x="1914918" y="51816"/>
                </a:lnTo>
                <a:lnTo>
                  <a:pt x="1916188" y="56388"/>
                </a:lnTo>
                <a:lnTo>
                  <a:pt x="1919998" y="59436"/>
                </a:lnTo>
                <a:lnTo>
                  <a:pt x="1921268" y="65532"/>
                </a:lnTo>
                <a:lnTo>
                  <a:pt x="1923808" y="71628"/>
                </a:lnTo>
                <a:lnTo>
                  <a:pt x="1923808" y="44424"/>
                </a:lnTo>
                <a:lnTo>
                  <a:pt x="1916188" y="36576"/>
                </a:lnTo>
                <a:lnTo>
                  <a:pt x="1913648" y="35052"/>
                </a:lnTo>
                <a:lnTo>
                  <a:pt x="1912378" y="35052"/>
                </a:lnTo>
                <a:lnTo>
                  <a:pt x="1908568" y="33528"/>
                </a:lnTo>
                <a:lnTo>
                  <a:pt x="1894598" y="33528"/>
                </a:lnTo>
                <a:lnTo>
                  <a:pt x="1885708" y="38100"/>
                </a:lnTo>
                <a:lnTo>
                  <a:pt x="1881898" y="39624"/>
                </a:lnTo>
                <a:lnTo>
                  <a:pt x="1875548" y="45720"/>
                </a:lnTo>
                <a:lnTo>
                  <a:pt x="1874278" y="48768"/>
                </a:lnTo>
                <a:lnTo>
                  <a:pt x="1871738" y="53340"/>
                </a:lnTo>
                <a:lnTo>
                  <a:pt x="1870468" y="56388"/>
                </a:lnTo>
                <a:lnTo>
                  <a:pt x="1869198" y="60960"/>
                </a:lnTo>
                <a:lnTo>
                  <a:pt x="1869198" y="68580"/>
                </a:lnTo>
                <a:lnTo>
                  <a:pt x="1870468" y="73152"/>
                </a:lnTo>
                <a:lnTo>
                  <a:pt x="1871738" y="76200"/>
                </a:lnTo>
                <a:lnTo>
                  <a:pt x="1874278" y="80772"/>
                </a:lnTo>
                <a:lnTo>
                  <a:pt x="1876818" y="86868"/>
                </a:lnTo>
                <a:lnTo>
                  <a:pt x="1881898" y="91440"/>
                </a:lnTo>
                <a:lnTo>
                  <a:pt x="1890788" y="96012"/>
                </a:lnTo>
                <a:lnTo>
                  <a:pt x="1904758" y="96012"/>
                </a:lnTo>
                <a:lnTo>
                  <a:pt x="1908568" y="92964"/>
                </a:lnTo>
                <a:lnTo>
                  <a:pt x="1913648" y="91440"/>
                </a:lnTo>
                <a:lnTo>
                  <a:pt x="1916188" y="89916"/>
                </a:lnTo>
                <a:lnTo>
                  <a:pt x="1919998" y="86868"/>
                </a:lnTo>
                <a:lnTo>
                  <a:pt x="1922538" y="85344"/>
                </a:lnTo>
                <a:lnTo>
                  <a:pt x="1923808" y="84201"/>
                </a:lnTo>
                <a:lnTo>
                  <a:pt x="1927618" y="80772"/>
                </a:lnTo>
                <a:lnTo>
                  <a:pt x="1928888" y="85344"/>
                </a:lnTo>
                <a:lnTo>
                  <a:pt x="1930158" y="88392"/>
                </a:lnTo>
                <a:lnTo>
                  <a:pt x="1930158" y="102108"/>
                </a:lnTo>
                <a:lnTo>
                  <a:pt x="1928888" y="105156"/>
                </a:lnTo>
                <a:lnTo>
                  <a:pt x="1928888" y="108204"/>
                </a:lnTo>
                <a:lnTo>
                  <a:pt x="1927618" y="112776"/>
                </a:lnTo>
                <a:lnTo>
                  <a:pt x="1921268" y="118872"/>
                </a:lnTo>
                <a:lnTo>
                  <a:pt x="1909838" y="123444"/>
                </a:lnTo>
                <a:lnTo>
                  <a:pt x="1907298" y="123444"/>
                </a:lnTo>
                <a:lnTo>
                  <a:pt x="1904758" y="124968"/>
                </a:lnTo>
                <a:lnTo>
                  <a:pt x="1893328" y="124968"/>
                </a:lnTo>
                <a:lnTo>
                  <a:pt x="1893328" y="129540"/>
                </a:lnTo>
                <a:lnTo>
                  <a:pt x="1894598" y="131064"/>
                </a:lnTo>
                <a:lnTo>
                  <a:pt x="1894598" y="132588"/>
                </a:lnTo>
                <a:lnTo>
                  <a:pt x="1897138" y="132588"/>
                </a:lnTo>
                <a:lnTo>
                  <a:pt x="1897138" y="134112"/>
                </a:lnTo>
                <a:lnTo>
                  <a:pt x="1899678" y="134112"/>
                </a:lnTo>
                <a:lnTo>
                  <a:pt x="1899678" y="135636"/>
                </a:lnTo>
                <a:lnTo>
                  <a:pt x="1902218" y="135636"/>
                </a:lnTo>
                <a:lnTo>
                  <a:pt x="1904758" y="134112"/>
                </a:lnTo>
                <a:lnTo>
                  <a:pt x="1912378" y="134112"/>
                </a:lnTo>
                <a:lnTo>
                  <a:pt x="1913648" y="132588"/>
                </a:lnTo>
                <a:lnTo>
                  <a:pt x="1916188" y="132588"/>
                </a:lnTo>
                <a:lnTo>
                  <a:pt x="1921268" y="129540"/>
                </a:lnTo>
                <a:lnTo>
                  <a:pt x="1925078" y="128016"/>
                </a:lnTo>
                <a:lnTo>
                  <a:pt x="1930158" y="123139"/>
                </a:lnTo>
                <a:lnTo>
                  <a:pt x="1937778" y="115824"/>
                </a:lnTo>
                <a:lnTo>
                  <a:pt x="1939048" y="112776"/>
                </a:lnTo>
                <a:lnTo>
                  <a:pt x="1940318" y="108204"/>
                </a:lnTo>
                <a:lnTo>
                  <a:pt x="1940318" y="105156"/>
                </a:lnTo>
                <a:lnTo>
                  <a:pt x="1942858" y="100584"/>
                </a:lnTo>
                <a:lnTo>
                  <a:pt x="1942858" y="88392"/>
                </a:lnTo>
                <a:close/>
              </a:path>
              <a:path w="5039995" h="189229">
                <a:moveTo>
                  <a:pt x="2019058" y="70104"/>
                </a:moveTo>
                <a:lnTo>
                  <a:pt x="2012708" y="54864"/>
                </a:lnTo>
                <a:lnTo>
                  <a:pt x="2008898" y="51816"/>
                </a:lnTo>
                <a:lnTo>
                  <a:pt x="2007628" y="48768"/>
                </a:lnTo>
                <a:lnTo>
                  <a:pt x="2001278" y="45720"/>
                </a:lnTo>
                <a:lnTo>
                  <a:pt x="1993658" y="42672"/>
                </a:lnTo>
                <a:lnTo>
                  <a:pt x="1989848" y="42672"/>
                </a:lnTo>
                <a:lnTo>
                  <a:pt x="1984768" y="44196"/>
                </a:lnTo>
                <a:lnTo>
                  <a:pt x="1980958" y="44196"/>
                </a:lnTo>
                <a:lnTo>
                  <a:pt x="1975878" y="45720"/>
                </a:lnTo>
                <a:lnTo>
                  <a:pt x="1974608" y="47244"/>
                </a:lnTo>
                <a:lnTo>
                  <a:pt x="1970798" y="47244"/>
                </a:lnTo>
                <a:lnTo>
                  <a:pt x="1969528" y="48768"/>
                </a:lnTo>
                <a:lnTo>
                  <a:pt x="1968258" y="48768"/>
                </a:lnTo>
                <a:lnTo>
                  <a:pt x="1966988" y="50292"/>
                </a:lnTo>
                <a:lnTo>
                  <a:pt x="1965718" y="50292"/>
                </a:lnTo>
                <a:lnTo>
                  <a:pt x="1955558" y="25908"/>
                </a:lnTo>
                <a:lnTo>
                  <a:pt x="1988578" y="13716"/>
                </a:lnTo>
                <a:lnTo>
                  <a:pt x="1989848" y="13716"/>
                </a:lnTo>
                <a:lnTo>
                  <a:pt x="1989848" y="6096"/>
                </a:lnTo>
                <a:lnTo>
                  <a:pt x="1988578" y="6096"/>
                </a:lnTo>
                <a:lnTo>
                  <a:pt x="1988578" y="3048"/>
                </a:lnTo>
                <a:lnTo>
                  <a:pt x="1984768" y="3048"/>
                </a:lnTo>
                <a:lnTo>
                  <a:pt x="1945398" y="18288"/>
                </a:lnTo>
                <a:lnTo>
                  <a:pt x="1942858" y="18288"/>
                </a:lnTo>
                <a:lnTo>
                  <a:pt x="1942858" y="24384"/>
                </a:lnTo>
                <a:lnTo>
                  <a:pt x="1955558" y="60960"/>
                </a:lnTo>
                <a:lnTo>
                  <a:pt x="1955558" y="62484"/>
                </a:lnTo>
                <a:lnTo>
                  <a:pt x="1958098" y="64008"/>
                </a:lnTo>
                <a:lnTo>
                  <a:pt x="1960638" y="64008"/>
                </a:lnTo>
                <a:lnTo>
                  <a:pt x="1961908" y="62484"/>
                </a:lnTo>
                <a:lnTo>
                  <a:pt x="1965718" y="62484"/>
                </a:lnTo>
                <a:lnTo>
                  <a:pt x="1968258" y="59436"/>
                </a:lnTo>
                <a:lnTo>
                  <a:pt x="1970798" y="59436"/>
                </a:lnTo>
                <a:lnTo>
                  <a:pt x="1977148" y="56388"/>
                </a:lnTo>
                <a:lnTo>
                  <a:pt x="1982228" y="56388"/>
                </a:lnTo>
                <a:lnTo>
                  <a:pt x="1984768" y="54864"/>
                </a:lnTo>
                <a:lnTo>
                  <a:pt x="1991118" y="54864"/>
                </a:lnTo>
                <a:lnTo>
                  <a:pt x="1992388" y="56388"/>
                </a:lnTo>
                <a:lnTo>
                  <a:pt x="1996198" y="56388"/>
                </a:lnTo>
                <a:lnTo>
                  <a:pt x="1998738" y="59436"/>
                </a:lnTo>
                <a:lnTo>
                  <a:pt x="2000008" y="62484"/>
                </a:lnTo>
                <a:lnTo>
                  <a:pt x="2001278" y="64008"/>
                </a:lnTo>
                <a:lnTo>
                  <a:pt x="2005088" y="70104"/>
                </a:lnTo>
                <a:lnTo>
                  <a:pt x="2005088" y="79248"/>
                </a:lnTo>
                <a:lnTo>
                  <a:pt x="2003818" y="82296"/>
                </a:lnTo>
                <a:lnTo>
                  <a:pt x="2001278" y="83820"/>
                </a:lnTo>
                <a:lnTo>
                  <a:pt x="2001278" y="86868"/>
                </a:lnTo>
                <a:lnTo>
                  <a:pt x="1998738" y="88392"/>
                </a:lnTo>
                <a:lnTo>
                  <a:pt x="1997468" y="89916"/>
                </a:lnTo>
                <a:lnTo>
                  <a:pt x="1993658" y="91440"/>
                </a:lnTo>
                <a:lnTo>
                  <a:pt x="1992388" y="92964"/>
                </a:lnTo>
                <a:lnTo>
                  <a:pt x="1984768" y="96012"/>
                </a:lnTo>
                <a:lnTo>
                  <a:pt x="1980958" y="96012"/>
                </a:lnTo>
                <a:lnTo>
                  <a:pt x="1977148" y="97536"/>
                </a:lnTo>
                <a:lnTo>
                  <a:pt x="1970798" y="97536"/>
                </a:lnTo>
                <a:lnTo>
                  <a:pt x="1969528" y="96012"/>
                </a:lnTo>
                <a:lnTo>
                  <a:pt x="1965718" y="96012"/>
                </a:lnTo>
                <a:lnTo>
                  <a:pt x="1965718" y="102108"/>
                </a:lnTo>
                <a:lnTo>
                  <a:pt x="1966988" y="103632"/>
                </a:lnTo>
                <a:lnTo>
                  <a:pt x="1966988" y="105156"/>
                </a:lnTo>
                <a:lnTo>
                  <a:pt x="1968258" y="106680"/>
                </a:lnTo>
                <a:lnTo>
                  <a:pt x="1970798" y="106680"/>
                </a:lnTo>
                <a:lnTo>
                  <a:pt x="1973338" y="108204"/>
                </a:lnTo>
                <a:lnTo>
                  <a:pt x="1975878" y="108204"/>
                </a:lnTo>
                <a:lnTo>
                  <a:pt x="1977148" y="106680"/>
                </a:lnTo>
                <a:lnTo>
                  <a:pt x="1984768" y="106680"/>
                </a:lnTo>
                <a:lnTo>
                  <a:pt x="1986038" y="105156"/>
                </a:lnTo>
                <a:lnTo>
                  <a:pt x="1989848" y="105156"/>
                </a:lnTo>
                <a:lnTo>
                  <a:pt x="1992388" y="103632"/>
                </a:lnTo>
                <a:lnTo>
                  <a:pt x="2001278" y="100584"/>
                </a:lnTo>
                <a:lnTo>
                  <a:pt x="2005088" y="98298"/>
                </a:lnTo>
                <a:lnTo>
                  <a:pt x="2006358" y="97536"/>
                </a:lnTo>
                <a:lnTo>
                  <a:pt x="2012708" y="91440"/>
                </a:lnTo>
                <a:lnTo>
                  <a:pt x="2013978" y="86868"/>
                </a:lnTo>
                <a:lnTo>
                  <a:pt x="2016518" y="83820"/>
                </a:lnTo>
                <a:lnTo>
                  <a:pt x="2016518" y="74676"/>
                </a:lnTo>
                <a:lnTo>
                  <a:pt x="2019058" y="70104"/>
                </a:lnTo>
                <a:close/>
              </a:path>
              <a:path w="5039995" h="189229">
                <a:moveTo>
                  <a:pt x="2238768" y="163068"/>
                </a:moveTo>
                <a:lnTo>
                  <a:pt x="2237244" y="163068"/>
                </a:lnTo>
                <a:lnTo>
                  <a:pt x="2237244" y="161544"/>
                </a:lnTo>
                <a:lnTo>
                  <a:pt x="2234196" y="161544"/>
                </a:lnTo>
                <a:lnTo>
                  <a:pt x="2217432" y="167640"/>
                </a:lnTo>
                <a:lnTo>
                  <a:pt x="2188476" y="88392"/>
                </a:lnTo>
                <a:lnTo>
                  <a:pt x="2188476" y="86868"/>
                </a:lnTo>
                <a:lnTo>
                  <a:pt x="2183904" y="86868"/>
                </a:lnTo>
                <a:lnTo>
                  <a:pt x="2182380" y="88392"/>
                </a:lnTo>
                <a:lnTo>
                  <a:pt x="2179332" y="88392"/>
                </a:lnTo>
                <a:lnTo>
                  <a:pt x="2179332" y="89916"/>
                </a:lnTo>
                <a:lnTo>
                  <a:pt x="2177808" y="89916"/>
                </a:lnTo>
                <a:lnTo>
                  <a:pt x="2162568" y="111252"/>
                </a:lnTo>
                <a:lnTo>
                  <a:pt x="2161044" y="111252"/>
                </a:lnTo>
                <a:lnTo>
                  <a:pt x="2161044" y="117348"/>
                </a:lnTo>
                <a:lnTo>
                  <a:pt x="2162568" y="118872"/>
                </a:lnTo>
                <a:lnTo>
                  <a:pt x="2162568" y="120396"/>
                </a:lnTo>
                <a:lnTo>
                  <a:pt x="2164092" y="121920"/>
                </a:lnTo>
                <a:lnTo>
                  <a:pt x="2165616" y="121920"/>
                </a:lnTo>
                <a:lnTo>
                  <a:pt x="2165616" y="120396"/>
                </a:lnTo>
                <a:lnTo>
                  <a:pt x="2167140" y="120396"/>
                </a:lnTo>
                <a:lnTo>
                  <a:pt x="2167140" y="118872"/>
                </a:lnTo>
                <a:lnTo>
                  <a:pt x="2180856" y="102108"/>
                </a:lnTo>
                <a:lnTo>
                  <a:pt x="2206764" y="172212"/>
                </a:lnTo>
                <a:lnTo>
                  <a:pt x="2186952" y="178308"/>
                </a:lnTo>
                <a:lnTo>
                  <a:pt x="2186952" y="179832"/>
                </a:lnTo>
                <a:lnTo>
                  <a:pt x="2185428" y="179832"/>
                </a:lnTo>
                <a:lnTo>
                  <a:pt x="2185428" y="182880"/>
                </a:lnTo>
                <a:lnTo>
                  <a:pt x="2186952" y="184404"/>
                </a:lnTo>
                <a:lnTo>
                  <a:pt x="2186952" y="185928"/>
                </a:lnTo>
                <a:lnTo>
                  <a:pt x="2188476" y="187452"/>
                </a:lnTo>
                <a:lnTo>
                  <a:pt x="2190000" y="187452"/>
                </a:lnTo>
                <a:lnTo>
                  <a:pt x="2206764" y="181495"/>
                </a:lnTo>
                <a:lnTo>
                  <a:pt x="2237244" y="170688"/>
                </a:lnTo>
                <a:lnTo>
                  <a:pt x="2238768" y="170688"/>
                </a:lnTo>
                <a:lnTo>
                  <a:pt x="2238768" y="163068"/>
                </a:lnTo>
                <a:close/>
              </a:path>
              <a:path w="5039995" h="189229">
                <a:moveTo>
                  <a:pt x="2301252" y="111252"/>
                </a:moveTo>
                <a:lnTo>
                  <a:pt x="2298204" y="102108"/>
                </a:lnTo>
                <a:lnTo>
                  <a:pt x="2298204" y="99060"/>
                </a:lnTo>
                <a:lnTo>
                  <a:pt x="2295156" y="89916"/>
                </a:lnTo>
                <a:lnTo>
                  <a:pt x="2293632" y="86868"/>
                </a:lnTo>
                <a:lnTo>
                  <a:pt x="2290584" y="82296"/>
                </a:lnTo>
                <a:lnTo>
                  <a:pt x="2286012" y="73152"/>
                </a:lnTo>
                <a:lnTo>
                  <a:pt x="2282964" y="70104"/>
                </a:lnTo>
                <a:lnTo>
                  <a:pt x="2282964" y="97536"/>
                </a:lnTo>
                <a:lnTo>
                  <a:pt x="2281440" y="100584"/>
                </a:lnTo>
                <a:lnTo>
                  <a:pt x="2276868" y="105156"/>
                </a:lnTo>
                <a:lnTo>
                  <a:pt x="2270772" y="108204"/>
                </a:lnTo>
                <a:lnTo>
                  <a:pt x="2266200" y="109728"/>
                </a:lnTo>
                <a:lnTo>
                  <a:pt x="2263152" y="111252"/>
                </a:lnTo>
                <a:lnTo>
                  <a:pt x="2254008" y="111252"/>
                </a:lnTo>
                <a:lnTo>
                  <a:pt x="2246388" y="103632"/>
                </a:lnTo>
                <a:lnTo>
                  <a:pt x="2243340" y="97536"/>
                </a:lnTo>
                <a:lnTo>
                  <a:pt x="2243340" y="96012"/>
                </a:lnTo>
                <a:lnTo>
                  <a:pt x="2241816" y="92964"/>
                </a:lnTo>
                <a:lnTo>
                  <a:pt x="2241816" y="85344"/>
                </a:lnTo>
                <a:lnTo>
                  <a:pt x="2243340" y="82296"/>
                </a:lnTo>
                <a:lnTo>
                  <a:pt x="2243340" y="80772"/>
                </a:lnTo>
                <a:lnTo>
                  <a:pt x="2244864" y="77724"/>
                </a:lnTo>
                <a:lnTo>
                  <a:pt x="2247912" y="74676"/>
                </a:lnTo>
                <a:lnTo>
                  <a:pt x="2254008" y="71628"/>
                </a:lnTo>
                <a:lnTo>
                  <a:pt x="2257056" y="71628"/>
                </a:lnTo>
                <a:lnTo>
                  <a:pt x="2260104" y="70104"/>
                </a:lnTo>
                <a:lnTo>
                  <a:pt x="2261628" y="71628"/>
                </a:lnTo>
                <a:lnTo>
                  <a:pt x="2267724" y="71628"/>
                </a:lnTo>
                <a:lnTo>
                  <a:pt x="2269248" y="74676"/>
                </a:lnTo>
                <a:lnTo>
                  <a:pt x="2272296" y="76200"/>
                </a:lnTo>
                <a:lnTo>
                  <a:pt x="2273820" y="79248"/>
                </a:lnTo>
                <a:lnTo>
                  <a:pt x="2276868" y="82296"/>
                </a:lnTo>
                <a:lnTo>
                  <a:pt x="2278392" y="86868"/>
                </a:lnTo>
                <a:lnTo>
                  <a:pt x="2281440" y="91440"/>
                </a:lnTo>
                <a:lnTo>
                  <a:pt x="2282964" y="97536"/>
                </a:lnTo>
                <a:lnTo>
                  <a:pt x="2282964" y="70104"/>
                </a:lnTo>
                <a:lnTo>
                  <a:pt x="2281440" y="67056"/>
                </a:lnTo>
                <a:lnTo>
                  <a:pt x="2278392" y="65532"/>
                </a:lnTo>
                <a:lnTo>
                  <a:pt x="2276868" y="64008"/>
                </a:lnTo>
                <a:lnTo>
                  <a:pt x="2267724" y="59436"/>
                </a:lnTo>
                <a:lnTo>
                  <a:pt x="2258580" y="59436"/>
                </a:lnTo>
                <a:lnTo>
                  <a:pt x="2255532" y="60960"/>
                </a:lnTo>
                <a:lnTo>
                  <a:pt x="2246388" y="64008"/>
                </a:lnTo>
                <a:lnTo>
                  <a:pt x="2241816" y="67056"/>
                </a:lnTo>
                <a:lnTo>
                  <a:pt x="2232672" y="76200"/>
                </a:lnTo>
                <a:lnTo>
                  <a:pt x="2231148" y="79248"/>
                </a:lnTo>
                <a:lnTo>
                  <a:pt x="2229624" y="83820"/>
                </a:lnTo>
                <a:lnTo>
                  <a:pt x="2229624" y="94488"/>
                </a:lnTo>
                <a:lnTo>
                  <a:pt x="2231148" y="99060"/>
                </a:lnTo>
                <a:lnTo>
                  <a:pt x="2231148" y="103632"/>
                </a:lnTo>
                <a:lnTo>
                  <a:pt x="2232672" y="106680"/>
                </a:lnTo>
                <a:lnTo>
                  <a:pt x="2235720" y="109728"/>
                </a:lnTo>
                <a:lnTo>
                  <a:pt x="2238768" y="115824"/>
                </a:lnTo>
                <a:lnTo>
                  <a:pt x="2241816" y="118872"/>
                </a:lnTo>
                <a:lnTo>
                  <a:pt x="2247912" y="121920"/>
                </a:lnTo>
                <a:lnTo>
                  <a:pt x="2250960" y="121920"/>
                </a:lnTo>
                <a:lnTo>
                  <a:pt x="2255532" y="123444"/>
                </a:lnTo>
                <a:lnTo>
                  <a:pt x="2258580" y="123444"/>
                </a:lnTo>
                <a:lnTo>
                  <a:pt x="2272296" y="118872"/>
                </a:lnTo>
                <a:lnTo>
                  <a:pt x="2276868" y="115824"/>
                </a:lnTo>
                <a:lnTo>
                  <a:pt x="2279916" y="114300"/>
                </a:lnTo>
                <a:lnTo>
                  <a:pt x="2282964" y="111252"/>
                </a:lnTo>
                <a:lnTo>
                  <a:pt x="2287536" y="106680"/>
                </a:lnTo>
                <a:lnTo>
                  <a:pt x="2289060" y="111252"/>
                </a:lnTo>
                <a:lnTo>
                  <a:pt x="2289060" y="115824"/>
                </a:lnTo>
                <a:lnTo>
                  <a:pt x="2290584" y="120396"/>
                </a:lnTo>
                <a:lnTo>
                  <a:pt x="2290584" y="128016"/>
                </a:lnTo>
                <a:lnTo>
                  <a:pt x="2289060" y="132588"/>
                </a:lnTo>
                <a:lnTo>
                  <a:pt x="2286012" y="138684"/>
                </a:lnTo>
                <a:lnTo>
                  <a:pt x="2282964" y="141732"/>
                </a:lnTo>
                <a:lnTo>
                  <a:pt x="2281440" y="144780"/>
                </a:lnTo>
                <a:lnTo>
                  <a:pt x="2276868" y="146304"/>
                </a:lnTo>
                <a:lnTo>
                  <a:pt x="2272296" y="149352"/>
                </a:lnTo>
                <a:lnTo>
                  <a:pt x="2267724" y="149352"/>
                </a:lnTo>
                <a:lnTo>
                  <a:pt x="2266200" y="150876"/>
                </a:lnTo>
                <a:lnTo>
                  <a:pt x="2254008" y="150876"/>
                </a:lnTo>
                <a:lnTo>
                  <a:pt x="2254008" y="156972"/>
                </a:lnTo>
                <a:lnTo>
                  <a:pt x="2255532" y="158496"/>
                </a:lnTo>
                <a:lnTo>
                  <a:pt x="2255532" y="160020"/>
                </a:lnTo>
                <a:lnTo>
                  <a:pt x="2257056" y="161544"/>
                </a:lnTo>
                <a:lnTo>
                  <a:pt x="2267724" y="161544"/>
                </a:lnTo>
                <a:lnTo>
                  <a:pt x="2269248" y="160020"/>
                </a:lnTo>
                <a:lnTo>
                  <a:pt x="2273820" y="160020"/>
                </a:lnTo>
                <a:lnTo>
                  <a:pt x="2275344" y="158496"/>
                </a:lnTo>
                <a:lnTo>
                  <a:pt x="2281440" y="156972"/>
                </a:lnTo>
                <a:lnTo>
                  <a:pt x="2286012" y="153924"/>
                </a:lnTo>
                <a:lnTo>
                  <a:pt x="2289060" y="150876"/>
                </a:lnTo>
                <a:lnTo>
                  <a:pt x="2290584" y="150114"/>
                </a:lnTo>
                <a:lnTo>
                  <a:pt x="2292108" y="149352"/>
                </a:lnTo>
                <a:lnTo>
                  <a:pt x="2295156" y="146304"/>
                </a:lnTo>
                <a:lnTo>
                  <a:pt x="2296680" y="141732"/>
                </a:lnTo>
                <a:lnTo>
                  <a:pt x="2299728" y="135636"/>
                </a:lnTo>
                <a:lnTo>
                  <a:pt x="2301252" y="131064"/>
                </a:lnTo>
                <a:lnTo>
                  <a:pt x="2301252" y="111252"/>
                </a:lnTo>
                <a:close/>
              </a:path>
              <a:path w="5039995" h="189229">
                <a:moveTo>
                  <a:pt x="2374404" y="83820"/>
                </a:moveTo>
                <a:lnTo>
                  <a:pt x="2372880" y="79248"/>
                </a:lnTo>
                <a:lnTo>
                  <a:pt x="2371356" y="76200"/>
                </a:lnTo>
                <a:lnTo>
                  <a:pt x="2371356" y="71628"/>
                </a:lnTo>
                <a:lnTo>
                  <a:pt x="2369832" y="68580"/>
                </a:lnTo>
                <a:lnTo>
                  <a:pt x="2366784" y="59436"/>
                </a:lnTo>
                <a:lnTo>
                  <a:pt x="2363736" y="56388"/>
                </a:lnTo>
                <a:lnTo>
                  <a:pt x="2362212" y="53340"/>
                </a:lnTo>
                <a:lnTo>
                  <a:pt x="2360688" y="48768"/>
                </a:lnTo>
                <a:lnTo>
                  <a:pt x="2359164" y="45720"/>
                </a:lnTo>
                <a:lnTo>
                  <a:pt x="2356116" y="44196"/>
                </a:lnTo>
                <a:lnTo>
                  <a:pt x="2356116" y="71628"/>
                </a:lnTo>
                <a:lnTo>
                  <a:pt x="2354592" y="73152"/>
                </a:lnTo>
                <a:lnTo>
                  <a:pt x="2353068" y="76200"/>
                </a:lnTo>
                <a:lnTo>
                  <a:pt x="2350020" y="77724"/>
                </a:lnTo>
                <a:lnTo>
                  <a:pt x="2346972" y="80772"/>
                </a:lnTo>
                <a:lnTo>
                  <a:pt x="2343924" y="82296"/>
                </a:lnTo>
                <a:lnTo>
                  <a:pt x="2339352" y="83820"/>
                </a:lnTo>
                <a:lnTo>
                  <a:pt x="2336304" y="85344"/>
                </a:lnTo>
                <a:lnTo>
                  <a:pt x="2328684" y="85344"/>
                </a:lnTo>
                <a:lnTo>
                  <a:pt x="2327160" y="83820"/>
                </a:lnTo>
                <a:lnTo>
                  <a:pt x="2325636" y="83820"/>
                </a:lnTo>
                <a:lnTo>
                  <a:pt x="2324112" y="82296"/>
                </a:lnTo>
                <a:lnTo>
                  <a:pt x="2321064" y="80772"/>
                </a:lnTo>
                <a:lnTo>
                  <a:pt x="2321064" y="77724"/>
                </a:lnTo>
                <a:lnTo>
                  <a:pt x="2318016" y="74676"/>
                </a:lnTo>
                <a:lnTo>
                  <a:pt x="2316492" y="71628"/>
                </a:lnTo>
                <a:lnTo>
                  <a:pt x="2316492" y="68580"/>
                </a:lnTo>
                <a:lnTo>
                  <a:pt x="2314968" y="65532"/>
                </a:lnTo>
                <a:lnTo>
                  <a:pt x="2314968" y="57912"/>
                </a:lnTo>
                <a:lnTo>
                  <a:pt x="2316492" y="56388"/>
                </a:lnTo>
                <a:lnTo>
                  <a:pt x="2316492" y="53340"/>
                </a:lnTo>
                <a:lnTo>
                  <a:pt x="2321064" y="48768"/>
                </a:lnTo>
                <a:lnTo>
                  <a:pt x="2330208" y="44196"/>
                </a:lnTo>
                <a:lnTo>
                  <a:pt x="2337828" y="44196"/>
                </a:lnTo>
                <a:lnTo>
                  <a:pt x="2356116" y="71628"/>
                </a:lnTo>
                <a:lnTo>
                  <a:pt x="2356116" y="44196"/>
                </a:lnTo>
                <a:lnTo>
                  <a:pt x="2354592" y="41148"/>
                </a:lnTo>
                <a:lnTo>
                  <a:pt x="2351544" y="39624"/>
                </a:lnTo>
                <a:lnTo>
                  <a:pt x="2350020" y="36576"/>
                </a:lnTo>
                <a:lnTo>
                  <a:pt x="2346972" y="35052"/>
                </a:lnTo>
                <a:lnTo>
                  <a:pt x="2343924" y="35052"/>
                </a:lnTo>
                <a:lnTo>
                  <a:pt x="2340876" y="33528"/>
                </a:lnTo>
                <a:lnTo>
                  <a:pt x="2328684" y="33528"/>
                </a:lnTo>
                <a:lnTo>
                  <a:pt x="2324112" y="35052"/>
                </a:lnTo>
                <a:lnTo>
                  <a:pt x="2319540" y="38100"/>
                </a:lnTo>
                <a:lnTo>
                  <a:pt x="2314968" y="39624"/>
                </a:lnTo>
                <a:lnTo>
                  <a:pt x="2305824" y="48768"/>
                </a:lnTo>
                <a:lnTo>
                  <a:pt x="2304300" y="53340"/>
                </a:lnTo>
                <a:lnTo>
                  <a:pt x="2302776" y="56388"/>
                </a:lnTo>
                <a:lnTo>
                  <a:pt x="2302776" y="73152"/>
                </a:lnTo>
                <a:lnTo>
                  <a:pt x="2304300" y="76200"/>
                </a:lnTo>
                <a:lnTo>
                  <a:pt x="2305824" y="80772"/>
                </a:lnTo>
                <a:lnTo>
                  <a:pt x="2307348" y="83820"/>
                </a:lnTo>
                <a:lnTo>
                  <a:pt x="2310396" y="86868"/>
                </a:lnTo>
                <a:lnTo>
                  <a:pt x="2311920" y="89916"/>
                </a:lnTo>
                <a:lnTo>
                  <a:pt x="2314968" y="91440"/>
                </a:lnTo>
                <a:lnTo>
                  <a:pt x="2324112" y="96012"/>
                </a:lnTo>
                <a:lnTo>
                  <a:pt x="2336304" y="96012"/>
                </a:lnTo>
                <a:lnTo>
                  <a:pt x="2340876" y="92964"/>
                </a:lnTo>
                <a:lnTo>
                  <a:pt x="2350020" y="89916"/>
                </a:lnTo>
                <a:lnTo>
                  <a:pt x="2353068" y="86868"/>
                </a:lnTo>
                <a:lnTo>
                  <a:pt x="2356116" y="85344"/>
                </a:lnTo>
                <a:lnTo>
                  <a:pt x="2357640" y="82296"/>
                </a:lnTo>
                <a:lnTo>
                  <a:pt x="2360688" y="80772"/>
                </a:lnTo>
                <a:lnTo>
                  <a:pt x="2362212" y="85344"/>
                </a:lnTo>
                <a:lnTo>
                  <a:pt x="2362212" y="88392"/>
                </a:lnTo>
                <a:lnTo>
                  <a:pt x="2363736" y="92964"/>
                </a:lnTo>
                <a:lnTo>
                  <a:pt x="2363736" y="102108"/>
                </a:lnTo>
                <a:lnTo>
                  <a:pt x="2360688" y="108204"/>
                </a:lnTo>
                <a:lnTo>
                  <a:pt x="2359164" y="112776"/>
                </a:lnTo>
                <a:lnTo>
                  <a:pt x="2356116" y="115824"/>
                </a:lnTo>
                <a:lnTo>
                  <a:pt x="2354592" y="118872"/>
                </a:lnTo>
                <a:lnTo>
                  <a:pt x="2345448" y="121920"/>
                </a:lnTo>
                <a:lnTo>
                  <a:pt x="2343924" y="123444"/>
                </a:lnTo>
                <a:lnTo>
                  <a:pt x="2339352" y="123444"/>
                </a:lnTo>
                <a:lnTo>
                  <a:pt x="2337828" y="124968"/>
                </a:lnTo>
                <a:lnTo>
                  <a:pt x="2327160" y="124968"/>
                </a:lnTo>
                <a:lnTo>
                  <a:pt x="2327160" y="131064"/>
                </a:lnTo>
                <a:lnTo>
                  <a:pt x="2328684" y="132588"/>
                </a:lnTo>
                <a:lnTo>
                  <a:pt x="2328684" y="134112"/>
                </a:lnTo>
                <a:lnTo>
                  <a:pt x="2331732" y="134112"/>
                </a:lnTo>
                <a:lnTo>
                  <a:pt x="2333256" y="135636"/>
                </a:lnTo>
                <a:lnTo>
                  <a:pt x="2336304" y="135636"/>
                </a:lnTo>
                <a:lnTo>
                  <a:pt x="2337828" y="134112"/>
                </a:lnTo>
                <a:lnTo>
                  <a:pt x="2345448" y="134112"/>
                </a:lnTo>
                <a:lnTo>
                  <a:pt x="2346972" y="132588"/>
                </a:lnTo>
                <a:lnTo>
                  <a:pt x="2348496" y="132588"/>
                </a:lnTo>
                <a:lnTo>
                  <a:pt x="2357640" y="128016"/>
                </a:lnTo>
                <a:lnTo>
                  <a:pt x="2362212" y="124968"/>
                </a:lnTo>
                <a:lnTo>
                  <a:pt x="2363736" y="123444"/>
                </a:lnTo>
                <a:lnTo>
                  <a:pt x="2368308" y="118872"/>
                </a:lnTo>
                <a:lnTo>
                  <a:pt x="2371356" y="112776"/>
                </a:lnTo>
                <a:lnTo>
                  <a:pt x="2372880" y="108204"/>
                </a:lnTo>
                <a:lnTo>
                  <a:pt x="2374404" y="105156"/>
                </a:lnTo>
                <a:lnTo>
                  <a:pt x="2374404" y="83820"/>
                </a:lnTo>
                <a:close/>
              </a:path>
              <a:path w="5039995" h="189229">
                <a:moveTo>
                  <a:pt x="2430792" y="6096"/>
                </a:moveTo>
                <a:lnTo>
                  <a:pt x="2429268" y="6096"/>
                </a:lnTo>
                <a:lnTo>
                  <a:pt x="2429268" y="3048"/>
                </a:lnTo>
                <a:lnTo>
                  <a:pt x="2427744" y="1524"/>
                </a:lnTo>
                <a:lnTo>
                  <a:pt x="2427744" y="0"/>
                </a:lnTo>
                <a:lnTo>
                  <a:pt x="2424696" y="0"/>
                </a:lnTo>
                <a:lnTo>
                  <a:pt x="2371356" y="19812"/>
                </a:lnTo>
                <a:lnTo>
                  <a:pt x="2369832" y="21336"/>
                </a:lnTo>
                <a:lnTo>
                  <a:pt x="2369832" y="25908"/>
                </a:lnTo>
                <a:lnTo>
                  <a:pt x="2371356" y="25908"/>
                </a:lnTo>
                <a:lnTo>
                  <a:pt x="2371356" y="28956"/>
                </a:lnTo>
                <a:lnTo>
                  <a:pt x="2372880" y="30480"/>
                </a:lnTo>
                <a:lnTo>
                  <a:pt x="2375928" y="30480"/>
                </a:lnTo>
                <a:lnTo>
                  <a:pt x="2418600" y="15240"/>
                </a:lnTo>
                <a:lnTo>
                  <a:pt x="2412504" y="103632"/>
                </a:lnTo>
                <a:lnTo>
                  <a:pt x="2412504" y="106680"/>
                </a:lnTo>
                <a:lnTo>
                  <a:pt x="2417076" y="106680"/>
                </a:lnTo>
                <a:lnTo>
                  <a:pt x="2418600" y="105156"/>
                </a:lnTo>
                <a:lnTo>
                  <a:pt x="2421648" y="105156"/>
                </a:lnTo>
                <a:lnTo>
                  <a:pt x="2421648" y="103632"/>
                </a:lnTo>
                <a:lnTo>
                  <a:pt x="2424696" y="103632"/>
                </a:lnTo>
                <a:lnTo>
                  <a:pt x="2424696" y="102108"/>
                </a:lnTo>
                <a:lnTo>
                  <a:pt x="2426220" y="100584"/>
                </a:lnTo>
                <a:lnTo>
                  <a:pt x="2430792" y="13716"/>
                </a:lnTo>
                <a:lnTo>
                  <a:pt x="2430792" y="6096"/>
                </a:lnTo>
                <a:close/>
              </a:path>
              <a:path w="5039995" h="189229">
                <a:moveTo>
                  <a:pt x="2671076" y="166116"/>
                </a:moveTo>
                <a:lnTo>
                  <a:pt x="2669806" y="164592"/>
                </a:lnTo>
                <a:lnTo>
                  <a:pt x="2669806" y="163068"/>
                </a:lnTo>
                <a:lnTo>
                  <a:pt x="2667266" y="161544"/>
                </a:lnTo>
                <a:lnTo>
                  <a:pt x="2665996" y="161544"/>
                </a:lnTo>
                <a:lnTo>
                  <a:pt x="2649486" y="167640"/>
                </a:lnTo>
                <a:lnTo>
                  <a:pt x="2620276" y="88392"/>
                </a:lnTo>
                <a:lnTo>
                  <a:pt x="2620276" y="86868"/>
                </a:lnTo>
                <a:lnTo>
                  <a:pt x="2616466" y="86868"/>
                </a:lnTo>
                <a:lnTo>
                  <a:pt x="2613926" y="88392"/>
                </a:lnTo>
                <a:lnTo>
                  <a:pt x="2611386" y="88392"/>
                </a:lnTo>
                <a:lnTo>
                  <a:pt x="2610116" y="89916"/>
                </a:lnTo>
                <a:lnTo>
                  <a:pt x="2608846" y="89916"/>
                </a:lnTo>
                <a:lnTo>
                  <a:pt x="2593606" y="111252"/>
                </a:lnTo>
                <a:lnTo>
                  <a:pt x="2593606" y="112776"/>
                </a:lnTo>
                <a:lnTo>
                  <a:pt x="2592336" y="112776"/>
                </a:lnTo>
                <a:lnTo>
                  <a:pt x="2592336" y="114300"/>
                </a:lnTo>
                <a:lnTo>
                  <a:pt x="2593606" y="115824"/>
                </a:lnTo>
                <a:lnTo>
                  <a:pt x="2593606" y="118872"/>
                </a:lnTo>
                <a:lnTo>
                  <a:pt x="2594876" y="120396"/>
                </a:lnTo>
                <a:lnTo>
                  <a:pt x="2594876" y="121920"/>
                </a:lnTo>
                <a:lnTo>
                  <a:pt x="2596146" y="121920"/>
                </a:lnTo>
                <a:lnTo>
                  <a:pt x="2612656" y="102108"/>
                </a:lnTo>
                <a:lnTo>
                  <a:pt x="2636786" y="172212"/>
                </a:lnTo>
                <a:lnTo>
                  <a:pt x="2619006" y="178308"/>
                </a:lnTo>
                <a:lnTo>
                  <a:pt x="2617736" y="178308"/>
                </a:lnTo>
                <a:lnTo>
                  <a:pt x="2617736" y="184404"/>
                </a:lnTo>
                <a:lnTo>
                  <a:pt x="2619006" y="185928"/>
                </a:lnTo>
                <a:lnTo>
                  <a:pt x="2619006" y="187452"/>
                </a:lnTo>
                <a:lnTo>
                  <a:pt x="2620276" y="187452"/>
                </a:lnTo>
                <a:lnTo>
                  <a:pt x="2621546" y="188976"/>
                </a:lnTo>
                <a:lnTo>
                  <a:pt x="2621546" y="187452"/>
                </a:lnTo>
                <a:lnTo>
                  <a:pt x="2636786" y="182156"/>
                </a:lnTo>
                <a:lnTo>
                  <a:pt x="2669806" y="170688"/>
                </a:lnTo>
                <a:lnTo>
                  <a:pt x="2671076" y="170688"/>
                </a:lnTo>
                <a:lnTo>
                  <a:pt x="2671076" y="166116"/>
                </a:lnTo>
                <a:close/>
              </a:path>
              <a:path w="5039995" h="189229">
                <a:moveTo>
                  <a:pt x="2733306" y="114300"/>
                </a:moveTo>
                <a:lnTo>
                  <a:pt x="2732036" y="111252"/>
                </a:lnTo>
                <a:lnTo>
                  <a:pt x="2732036" y="106680"/>
                </a:lnTo>
                <a:lnTo>
                  <a:pt x="2730766" y="102108"/>
                </a:lnTo>
                <a:lnTo>
                  <a:pt x="2728226" y="99060"/>
                </a:lnTo>
                <a:lnTo>
                  <a:pt x="2725686" y="89916"/>
                </a:lnTo>
                <a:lnTo>
                  <a:pt x="2724416" y="86868"/>
                </a:lnTo>
                <a:lnTo>
                  <a:pt x="2723146" y="82296"/>
                </a:lnTo>
                <a:lnTo>
                  <a:pt x="2719336" y="76200"/>
                </a:lnTo>
                <a:lnTo>
                  <a:pt x="2716796" y="73152"/>
                </a:lnTo>
                <a:lnTo>
                  <a:pt x="2715526" y="70104"/>
                </a:lnTo>
                <a:lnTo>
                  <a:pt x="2715526" y="97536"/>
                </a:lnTo>
                <a:lnTo>
                  <a:pt x="2712986" y="100584"/>
                </a:lnTo>
                <a:lnTo>
                  <a:pt x="2710446" y="102108"/>
                </a:lnTo>
                <a:lnTo>
                  <a:pt x="2707906" y="105156"/>
                </a:lnTo>
                <a:lnTo>
                  <a:pt x="2695206" y="111252"/>
                </a:lnTo>
                <a:lnTo>
                  <a:pt x="2686316" y="111252"/>
                </a:lnTo>
                <a:lnTo>
                  <a:pt x="2682506" y="109728"/>
                </a:lnTo>
                <a:lnTo>
                  <a:pt x="2674886" y="100584"/>
                </a:lnTo>
                <a:lnTo>
                  <a:pt x="2674886" y="97536"/>
                </a:lnTo>
                <a:lnTo>
                  <a:pt x="2673616" y="96012"/>
                </a:lnTo>
                <a:lnTo>
                  <a:pt x="2673616" y="82296"/>
                </a:lnTo>
                <a:lnTo>
                  <a:pt x="2674886" y="80772"/>
                </a:lnTo>
                <a:lnTo>
                  <a:pt x="2674886" y="77724"/>
                </a:lnTo>
                <a:lnTo>
                  <a:pt x="2678696" y="76200"/>
                </a:lnTo>
                <a:lnTo>
                  <a:pt x="2681236" y="73152"/>
                </a:lnTo>
                <a:lnTo>
                  <a:pt x="2685046" y="71628"/>
                </a:lnTo>
                <a:lnTo>
                  <a:pt x="2687586" y="71628"/>
                </a:lnTo>
                <a:lnTo>
                  <a:pt x="2690126" y="70104"/>
                </a:lnTo>
                <a:lnTo>
                  <a:pt x="2693936" y="71628"/>
                </a:lnTo>
                <a:lnTo>
                  <a:pt x="2697746" y="71628"/>
                </a:lnTo>
                <a:lnTo>
                  <a:pt x="2705366" y="79248"/>
                </a:lnTo>
                <a:lnTo>
                  <a:pt x="2707906" y="82296"/>
                </a:lnTo>
                <a:lnTo>
                  <a:pt x="2710446" y="86868"/>
                </a:lnTo>
                <a:lnTo>
                  <a:pt x="2711716" y="91440"/>
                </a:lnTo>
                <a:lnTo>
                  <a:pt x="2715526" y="97536"/>
                </a:lnTo>
                <a:lnTo>
                  <a:pt x="2715526" y="70104"/>
                </a:lnTo>
                <a:lnTo>
                  <a:pt x="2710446" y="65532"/>
                </a:lnTo>
                <a:lnTo>
                  <a:pt x="2704096" y="62484"/>
                </a:lnTo>
                <a:lnTo>
                  <a:pt x="2702826" y="60960"/>
                </a:lnTo>
                <a:lnTo>
                  <a:pt x="2700286" y="59436"/>
                </a:lnTo>
                <a:lnTo>
                  <a:pt x="2690126" y="59436"/>
                </a:lnTo>
                <a:lnTo>
                  <a:pt x="2682506" y="62484"/>
                </a:lnTo>
                <a:lnTo>
                  <a:pt x="2677426" y="64008"/>
                </a:lnTo>
                <a:lnTo>
                  <a:pt x="2672346" y="67056"/>
                </a:lnTo>
                <a:lnTo>
                  <a:pt x="2665996" y="73152"/>
                </a:lnTo>
                <a:lnTo>
                  <a:pt x="2663456" y="79248"/>
                </a:lnTo>
                <a:lnTo>
                  <a:pt x="2662186" y="83820"/>
                </a:lnTo>
                <a:lnTo>
                  <a:pt x="2659646" y="86868"/>
                </a:lnTo>
                <a:lnTo>
                  <a:pt x="2659646" y="91440"/>
                </a:lnTo>
                <a:lnTo>
                  <a:pt x="2662186" y="94488"/>
                </a:lnTo>
                <a:lnTo>
                  <a:pt x="2662186" y="99060"/>
                </a:lnTo>
                <a:lnTo>
                  <a:pt x="2663456" y="103632"/>
                </a:lnTo>
                <a:lnTo>
                  <a:pt x="2667266" y="112776"/>
                </a:lnTo>
                <a:lnTo>
                  <a:pt x="2671076" y="115824"/>
                </a:lnTo>
                <a:lnTo>
                  <a:pt x="2672346" y="118872"/>
                </a:lnTo>
                <a:lnTo>
                  <a:pt x="2673616" y="119481"/>
                </a:lnTo>
                <a:lnTo>
                  <a:pt x="2678696" y="121920"/>
                </a:lnTo>
                <a:lnTo>
                  <a:pt x="2682506" y="121920"/>
                </a:lnTo>
                <a:lnTo>
                  <a:pt x="2686316" y="123444"/>
                </a:lnTo>
                <a:lnTo>
                  <a:pt x="2690126" y="123444"/>
                </a:lnTo>
                <a:lnTo>
                  <a:pt x="2704096" y="118872"/>
                </a:lnTo>
                <a:lnTo>
                  <a:pt x="2707906" y="115824"/>
                </a:lnTo>
                <a:lnTo>
                  <a:pt x="2710446" y="114300"/>
                </a:lnTo>
                <a:lnTo>
                  <a:pt x="2712986" y="111252"/>
                </a:lnTo>
                <a:lnTo>
                  <a:pt x="2715526" y="110236"/>
                </a:lnTo>
                <a:lnTo>
                  <a:pt x="2716796" y="109728"/>
                </a:lnTo>
                <a:lnTo>
                  <a:pt x="2718066" y="106680"/>
                </a:lnTo>
                <a:lnTo>
                  <a:pt x="2720606" y="115824"/>
                </a:lnTo>
                <a:lnTo>
                  <a:pt x="2720606" y="132588"/>
                </a:lnTo>
                <a:lnTo>
                  <a:pt x="2718066" y="138684"/>
                </a:lnTo>
                <a:lnTo>
                  <a:pt x="2711716" y="144780"/>
                </a:lnTo>
                <a:lnTo>
                  <a:pt x="2704096" y="149352"/>
                </a:lnTo>
                <a:lnTo>
                  <a:pt x="2700286" y="149352"/>
                </a:lnTo>
                <a:lnTo>
                  <a:pt x="2697746" y="150876"/>
                </a:lnTo>
                <a:lnTo>
                  <a:pt x="2686316" y="150876"/>
                </a:lnTo>
                <a:lnTo>
                  <a:pt x="2686316" y="152400"/>
                </a:lnTo>
                <a:lnTo>
                  <a:pt x="2685046" y="152400"/>
                </a:lnTo>
                <a:lnTo>
                  <a:pt x="2685046" y="155448"/>
                </a:lnTo>
                <a:lnTo>
                  <a:pt x="2686316" y="155448"/>
                </a:lnTo>
                <a:lnTo>
                  <a:pt x="2686316" y="158496"/>
                </a:lnTo>
                <a:lnTo>
                  <a:pt x="2687586" y="160020"/>
                </a:lnTo>
                <a:lnTo>
                  <a:pt x="2687586" y="161544"/>
                </a:lnTo>
                <a:lnTo>
                  <a:pt x="2700286" y="161544"/>
                </a:lnTo>
                <a:lnTo>
                  <a:pt x="2701556" y="160020"/>
                </a:lnTo>
                <a:lnTo>
                  <a:pt x="2704096" y="160020"/>
                </a:lnTo>
                <a:lnTo>
                  <a:pt x="2711716" y="156972"/>
                </a:lnTo>
                <a:lnTo>
                  <a:pt x="2716796" y="153924"/>
                </a:lnTo>
                <a:lnTo>
                  <a:pt x="2719336" y="150876"/>
                </a:lnTo>
                <a:lnTo>
                  <a:pt x="2720606" y="150495"/>
                </a:lnTo>
                <a:lnTo>
                  <a:pt x="2724416" y="149352"/>
                </a:lnTo>
                <a:lnTo>
                  <a:pt x="2725686" y="146304"/>
                </a:lnTo>
                <a:lnTo>
                  <a:pt x="2728226" y="141732"/>
                </a:lnTo>
                <a:lnTo>
                  <a:pt x="2732036" y="135636"/>
                </a:lnTo>
                <a:lnTo>
                  <a:pt x="2732036" y="131064"/>
                </a:lnTo>
                <a:lnTo>
                  <a:pt x="2733306" y="126492"/>
                </a:lnTo>
                <a:lnTo>
                  <a:pt x="2733306" y="114300"/>
                </a:lnTo>
                <a:close/>
              </a:path>
              <a:path w="5039995" h="189229">
                <a:moveTo>
                  <a:pt x="2806966" y="88392"/>
                </a:moveTo>
                <a:lnTo>
                  <a:pt x="2803156" y="79248"/>
                </a:lnTo>
                <a:lnTo>
                  <a:pt x="2803156" y="76200"/>
                </a:lnTo>
                <a:lnTo>
                  <a:pt x="2801886" y="71628"/>
                </a:lnTo>
                <a:lnTo>
                  <a:pt x="2794266" y="53340"/>
                </a:lnTo>
                <a:lnTo>
                  <a:pt x="2791726" y="48768"/>
                </a:lnTo>
                <a:lnTo>
                  <a:pt x="2789186" y="45720"/>
                </a:lnTo>
                <a:lnTo>
                  <a:pt x="2787916" y="44424"/>
                </a:lnTo>
                <a:lnTo>
                  <a:pt x="2787916" y="71628"/>
                </a:lnTo>
                <a:lnTo>
                  <a:pt x="2784106" y="76200"/>
                </a:lnTo>
                <a:lnTo>
                  <a:pt x="2780296" y="77724"/>
                </a:lnTo>
                <a:lnTo>
                  <a:pt x="2777756" y="80772"/>
                </a:lnTo>
                <a:lnTo>
                  <a:pt x="2768866" y="85344"/>
                </a:lnTo>
                <a:lnTo>
                  <a:pt x="2761246" y="85344"/>
                </a:lnTo>
                <a:lnTo>
                  <a:pt x="2758706" y="83820"/>
                </a:lnTo>
                <a:lnTo>
                  <a:pt x="2756166" y="83820"/>
                </a:lnTo>
                <a:lnTo>
                  <a:pt x="2748546" y="74676"/>
                </a:lnTo>
                <a:lnTo>
                  <a:pt x="2748546" y="71628"/>
                </a:lnTo>
                <a:lnTo>
                  <a:pt x="2747276" y="68580"/>
                </a:lnTo>
                <a:lnTo>
                  <a:pt x="2747276" y="64008"/>
                </a:lnTo>
                <a:lnTo>
                  <a:pt x="2746006" y="60960"/>
                </a:lnTo>
                <a:lnTo>
                  <a:pt x="2747276" y="57912"/>
                </a:lnTo>
                <a:lnTo>
                  <a:pt x="2747276" y="56388"/>
                </a:lnTo>
                <a:lnTo>
                  <a:pt x="2748546" y="53340"/>
                </a:lnTo>
                <a:lnTo>
                  <a:pt x="2748546" y="51816"/>
                </a:lnTo>
                <a:lnTo>
                  <a:pt x="2751086" y="50292"/>
                </a:lnTo>
                <a:lnTo>
                  <a:pt x="2754896" y="47244"/>
                </a:lnTo>
                <a:lnTo>
                  <a:pt x="2761246" y="44196"/>
                </a:lnTo>
                <a:lnTo>
                  <a:pt x="2768866" y="44196"/>
                </a:lnTo>
                <a:lnTo>
                  <a:pt x="2773946" y="47244"/>
                </a:lnTo>
                <a:lnTo>
                  <a:pt x="2776486" y="50292"/>
                </a:lnTo>
                <a:lnTo>
                  <a:pt x="2779026" y="51816"/>
                </a:lnTo>
                <a:lnTo>
                  <a:pt x="2780296" y="56388"/>
                </a:lnTo>
                <a:lnTo>
                  <a:pt x="2784106" y="59436"/>
                </a:lnTo>
                <a:lnTo>
                  <a:pt x="2785376" y="65532"/>
                </a:lnTo>
                <a:lnTo>
                  <a:pt x="2787916" y="71628"/>
                </a:lnTo>
                <a:lnTo>
                  <a:pt x="2787916" y="44424"/>
                </a:lnTo>
                <a:lnTo>
                  <a:pt x="2780296" y="36576"/>
                </a:lnTo>
                <a:lnTo>
                  <a:pt x="2777756" y="35052"/>
                </a:lnTo>
                <a:lnTo>
                  <a:pt x="2776486" y="35052"/>
                </a:lnTo>
                <a:lnTo>
                  <a:pt x="2772676" y="33528"/>
                </a:lnTo>
                <a:lnTo>
                  <a:pt x="2758706" y="33528"/>
                </a:lnTo>
                <a:lnTo>
                  <a:pt x="2749816" y="38100"/>
                </a:lnTo>
                <a:lnTo>
                  <a:pt x="2746006" y="39624"/>
                </a:lnTo>
                <a:lnTo>
                  <a:pt x="2739656" y="45720"/>
                </a:lnTo>
                <a:lnTo>
                  <a:pt x="2738386" y="48768"/>
                </a:lnTo>
                <a:lnTo>
                  <a:pt x="2735846" y="53340"/>
                </a:lnTo>
                <a:lnTo>
                  <a:pt x="2734576" y="56388"/>
                </a:lnTo>
                <a:lnTo>
                  <a:pt x="2733306" y="60960"/>
                </a:lnTo>
                <a:lnTo>
                  <a:pt x="2733306" y="68580"/>
                </a:lnTo>
                <a:lnTo>
                  <a:pt x="2734576" y="73152"/>
                </a:lnTo>
                <a:lnTo>
                  <a:pt x="2735846" y="76200"/>
                </a:lnTo>
                <a:lnTo>
                  <a:pt x="2738386" y="80772"/>
                </a:lnTo>
                <a:lnTo>
                  <a:pt x="2740926" y="86868"/>
                </a:lnTo>
                <a:lnTo>
                  <a:pt x="2746006" y="91440"/>
                </a:lnTo>
                <a:lnTo>
                  <a:pt x="2751086" y="94488"/>
                </a:lnTo>
                <a:lnTo>
                  <a:pt x="2756166" y="96012"/>
                </a:lnTo>
                <a:lnTo>
                  <a:pt x="2768866" y="96012"/>
                </a:lnTo>
                <a:lnTo>
                  <a:pt x="2772676" y="92964"/>
                </a:lnTo>
                <a:lnTo>
                  <a:pt x="2777756" y="91440"/>
                </a:lnTo>
                <a:lnTo>
                  <a:pt x="2780296" y="89916"/>
                </a:lnTo>
                <a:lnTo>
                  <a:pt x="2784106" y="86868"/>
                </a:lnTo>
                <a:lnTo>
                  <a:pt x="2786646" y="85344"/>
                </a:lnTo>
                <a:lnTo>
                  <a:pt x="2787916" y="84201"/>
                </a:lnTo>
                <a:lnTo>
                  <a:pt x="2791726" y="80772"/>
                </a:lnTo>
                <a:lnTo>
                  <a:pt x="2792996" y="85344"/>
                </a:lnTo>
                <a:lnTo>
                  <a:pt x="2794266" y="88392"/>
                </a:lnTo>
                <a:lnTo>
                  <a:pt x="2794266" y="102108"/>
                </a:lnTo>
                <a:lnTo>
                  <a:pt x="2792996" y="105156"/>
                </a:lnTo>
                <a:lnTo>
                  <a:pt x="2792996" y="108204"/>
                </a:lnTo>
                <a:lnTo>
                  <a:pt x="2791726" y="112776"/>
                </a:lnTo>
                <a:lnTo>
                  <a:pt x="2785376" y="118872"/>
                </a:lnTo>
                <a:lnTo>
                  <a:pt x="2773946" y="123444"/>
                </a:lnTo>
                <a:lnTo>
                  <a:pt x="2771406" y="123444"/>
                </a:lnTo>
                <a:lnTo>
                  <a:pt x="2768866" y="124968"/>
                </a:lnTo>
                <a:lnTo>
                  <a:pt x="2757436" y="124968"/>
                </a:lnTo>
                <a:lnTo>
                  <a:pt x="2757436" y="129540"/>
                </a:lnTo>
                <a:lnTo>
                  <a:pt x="2758706" y="131064"/>
                </a:lnTo>
                <a:lnTo>
                  <a:pt x="2758706" y="132588"/>
                </a:lnTo>
                <a:lnTo>
                  <a:pt x="2761246" y="132588"/>
                </a:lnTo>
                <a:lnTo>
                  <a:pt x="2761246" y="134112"/>
                </a:lnTo>
                <a:lnTo>
                  <a:pt x="2763786" y="134112"/>
                </a:lnTo>
                <a:lnTo>
                  <a:pt x="2763786" y="135636"/>
                </a:lnTo>
                <a:lnTo>
                  <a:pt x="2766326" y="135636"/>
                </a:lnTo>
                <a:lnTo>
                  <a:pt x="2768866" y="134112"/>
                </a:lnTo>
                <a:lnTo>
                  <a:pt x="2776486" y="134112"/>
                </a:lnTo>
                <a:lnTo>
                  <a:pt x="2777756" y="132588"/>
                </a:lnTo>
                <a:lnTo>
                  <a:pt x="2780296" y="132588"/>
                </a:lnTo>
                <a:lnTo>
                  <a:pt x="2785376" y="129540"/>
                </a:lnTo>
                <a:lnTo>
                  <a:pt x="2789186" y="128016"/>
                </a:lnTo>
                <a:lnTo>
                  <a:pt x="2794266" y="123139"/>
                </a:lnTo>
                <a:lnTo>
                  <a:pt x="2801886" y="115824"/>
                </a:lnTo>
                <a:lnTo>
                  <a:pt x="2803156" y="112776"/>
                </a:lnTo>
                <a:lnTo>
                  <a:pt x="2804426" y="108204"/>
                </a:lnTo>
                <a:lnTo>
                  <a:pt x="2804426" y="105156"/>
                </a:lnTo>
                <a:lnTo>
                  <a:pt x="2806966" y="100584"/>
                </a:lnTo>
                <a:lnTo>
                  <a:pt x="2806966" y="88392"/>
                </a:lnTo>
                <a:close/>
              </a:path>
              <a:path w="5039995" h="189229">
                <a:moveTo>
                  <a:pt x="2879356" y="65532"/>
                </a:moveTo>
                <a:lnTo>
                  <a:pt x="2878086" y="62484"/>
                </a:lnTo>
                <a:lnTo>
                  <a:pt x="2878086" y="57912"/>
                </a:lnTo>
                <a:lnTo>
                  <a:pt x="2876816" y="53340"/>
                </a:lnTo>
                <a:lnTo>
                  <a:pt x="2876816" y="48768"/>
                </a:lnTo>
                <a:lnTo>
                  <a:pt x="2875546" y="45720"/>
                </a:lnTo>
                <a:lnTo>
                  <a:pt x="2873006" y="41148"/>
                </a:lnTo>
                <a:lnTo>
                  <a:pt x="2871736" y="36576"/>
                </a:lnTo>
                <a:lnTo>
                  <a:pt x="2870466" y="33528"/>
                </a:lnTo>
                <a:lnTo>
                  <a:pt x="2869196" y="28956"/>
                </a:lnTo>
                <a:lnTo>
                  <a:pt x="2867926" y="25908"/>
                </a:lnTo>
                <a:lnTo>
                  <a:pt x="2864116" y="22860"/>
                </a:lnTo>
                <a:lnTo>
                  <a:pt x="2861576" y="16764"/>
                </a:lnTo>
                <a:lnTo>
                  <a:pt x="2861576" y="44196"/>
                </a:lnTo>
                <a:lnTo>
                  <a:pt x="2860306" y="47244"/>
                </a:lnTo>
                <a:lnTo>
                  <a:pt x="2856496" y="48768"/>
                </a:lnTo>
                <a:lnTo>
                  <a:pt x="2853956" y="51816"/>
                </a:lnTo>
                <a:lnTo>
                  <a:pt x="2841256" y="57912"/>
                </a:lnTo>
                <a:lnTo>
                  <a:pt x="2831096" y="57912"/>
                </a:lnTo>
                <a:lnTo>
                  <a:pt x="2823476" y="50292"/>
                </a:lnTo>
                <a:lnTo>
                  <a:pt x="2822206" y="47244"/>
                </a:lnTo>
                <a:lnTo>
                  <a:pt x="2822206" y="44196"/>
                </a:lnTo>
                <a:lnTo>
                  <a:pt x="2819666" y="42672"/>
                </a:lnTo>
                <a:lnTo>
                  <a:pt x="2819666" y="36576"/>
                </a:lnTo>
                <a:lnTo>
                  <a:pt x="2818396" y="35052"/>
                </a:lnTo>
                <a:lnTo>
                  <a:pt x="2819666" y="32004"/>
                </a:lnTo>
                <a:lnTo>
                  <a:pt x="2819666" y="27432"/>
                </a:lnTo>
                <a:lnTo>
                  <a:pt x="2822206" y="25908"/>
                </a:lnTo>
                <a:lnTo>
                  <a:pt x="2823476" y="22860"/>
                </a:lnTo>
                <a:lnTo>
                  <a:pt x="2826016" y="21336"/>
                </a:lnTo>
                <a:lnTo>
                  <a:pt x="2827286" y="19812"/>
                </a:lnTo>
                <a:lnTo>
                  <a:pt x="2831096" y="18288"/>
                </a:lnTo>
                <a:lnTo>
                  <a:pt x="2833636" y="18288"/>
                </a:lnTo>
                <a:lnTo>
                  <a:pt x="2837446" y="16764"/>
                </a:lnTo>
                <a:lnTo>
                  <a:pt x="2839986" y="18288"/>
                </a:lnTo>
                <a:lnTo>
                  <a:pt x="2841256" y="18288"/>
                </a:lnTo>
                <a:lnTo>
                  <a:pt x="2847606" y="21336"/>
                </a:lnTo>
                <a:lnTo>
                  <a:pt x="2852686" y="25908"/>
                </a:lnTo>
                <a:lnTo>
                  <a:pt x="2853956" y="30480"/>
                </a:lnTo>
                <a:lnTo>
                  <a:pt x="2856496" y="33528"/>
                </a:lnTo>
                <a:lnTo>
                  <a:pt x="2857766" y="38100"/>
                </a:lnTo>
                <a:lnTo>
                  <a:pt x="2861576" y="44196"/>
                </a:lnTo>
                <a:lnTo>
                  <a:pt x="2861576" y="16764"/>
                </a:lnTo>
                <a:lnTo>
                  <a:pt x="2857766" y="15240"/>
                </a:lnTo>
                <a:lnTo>
                  <a:pt x="2856496" y="12192"/>
                </a:lnTo>
                <a:lnTo>
                  <a:pt x="2847606" y="7620"/>
                </a:lnTo>
                <a:lnTo>
                  <a:pt x="2846336" y="7620"/>
                </a:lnTo>
                <a:lnTo>
                  <a:pt x="2842526" y="6096"/>
                </a:lnTo>
                <a:lnTo>
                  <a:pt x="2834906" y="6096"/>
                </a:lnTo>
                <a:lnTo>
                  <a:pt x="2829826" y="9144"/>
                </a:lnTo>
                <a:lnTo>
                  <a:pt x="2823476" y="10668"/>
                </a:lnTo>
                <a:lnTo>
                  <a:pt x="2818396" y="13716"/>
                </a:lnTo>
                <a:lnTo>
                  <a:pt x="2812046" y="19812"/>
                </a:lnTo>
                <a:lnTo>
                  <a:pt x="2809506" y="25908"/>
                </a:lnTo>
                <a:lnTo>
                  <a:pt x="2808236" y="30480"/>
                </a:lnTo>
                <a:lnTo>
                  <a:pt x="2806966" y="33528"/>
                </a:lnTo>
                <a:lnTo>
                  <a:pt x="2806966" y="41148"/>
                </a:lnTo>
                <a:lnTo>
                  <a:pt x="2809506" y="50292"/>
                </a:lnTo>
                <a:lnTo>
                  <a:pt x="2810776" y="53340"/>
                </a:lnTo>
                <a:lnTo>
                  <a:pt x="2812046" y="57912"/>
                </a:lnTo>
                <a:lnTo>
                  <a:pt x="2817126" y="62484"/>
                </a:lnTo>
                <a:lnTo>
                  <a:pt x="2818396" y="65532"/>
                </a:lnTo>
                <a:lnTo>
                  <a:pt x="2827286" y="70104"/>
                </a:lnTo>
                <a:lnTo>
                  <a:pt x="2837446" y="70104"/>
                </a:lnTo>
                <a:lnTo>
                  <a:pt x="2850146" y="65532"/>
                </a:lnTo>
                <a:lnTo>
                  <a:pt x="2853956" y="64008"/>
                </a:lnTo>
                <a:lnTo>
                  <a:pt x="2860306" y="57912"/>
                </a:lnTo>
                <a:lnTo>
                  <a:pt x="2861576" y="57150"/>
                </a:lnTo>
                <a:lnTo>
                  <a:pt x="2862846" y="56388"/>
                </a:lnTo>
                <a:lnTo>
                  <a:pt x="2864116" y="53340"/>
                </a:lnTo>
                <a:lnTo>
                  <a:pt x="2867926" y="62484"/>
                </a:lnTo>
                <a:lnTo>
                  <a:pt x="2867926" y="74676"/>
                </a:lnTo>
                <a:lnTo>
                  <a:pt x="2865386" y="79248"/>
                </a:lnTo>
                <a:lnTo>
                  <a:pt x="2865386" y="82296"/>
                </a:lnTo>
                <a:lnTo>
                  <a:pt x="2864116" y="85344"/>
                </a:lnTo>
                <a:lnTo>
                  <a:pt x="2855226" y="94488"/>
                </a:lnTo>
                <a:lnTo>
                  <a:pt x="2850146" y="96012"/>
                </a:lnTo>
                <a:lnTo>
                  <a:pt x="2847606" y="96012"/>
                </a:lnTo>
                <a:lnTo>
                  <a:pt x="2846336" y="97536"/>
                </a:lnTo>
                <a:lnTo>
                  <a:pt x="2832366" y="97536"/>
                </a:lnTo>
                <a:lnTo>
                  <a:pt x="2832366" y="99060"/>
                </a:lnTo>
                <a:lnTo>
                  <a:pt x="2831096" y="99060"/>
                </a:lnTo>
                <a:lnTo>
                  <a:pt x="2831096" y="102108"/>
                </a:lnTo>
                <a:lnTo>
                  <a:pt x="2832366" y="103632"/>
                </a:lnTo>
                <a:lnTo>
                  <a:pt x="2832366" y="105156"/>
                </a:lnTo>
                <a:lnTo>
                  <a:pt x="2833636" y="106680"/>
                </a:lnTo>
                <a:lnTo>
                  <a:pt x="2833636" y="108204"/>
                </a:lnTo>
                <a:lnTo>
                  <a:pt x="2845066" y="108204"/>
                </a:lnTo>
                <a:lnTo>
                  <a:pt x="2847606" y="106680"/>
                </a:lnTo>
                <a:lnTo>
                  <a:pt x="2850146" y="106680"/>
                </a:lnTo>
                <a:lnTo>
                  <a:pt x="2857766" y="103632"/>
                </a:lnTo>
                <a:lnTo>
                  <a:pt x="2865386" y="99060"/>
                </a:lnTo>
                <a:lnTo>
                  <a:pt x="2867926" y="96621"/>
                </a:lnTo>
                <a:lnTo>
                  <a:pt x="2871736" y="92964"/>
                </a:lnTo>
                <a:lnTo>
                  <a:pt x="2875546" y="88392"/>
                </a:lnTo>
                <a:lnTo>
                  <a:pt x="2878086" y="82296"/>
                </a:lnTo>
                <a:lnTo>
                  <a:pt x="2878086" y="77724"/>
                </a:lnTo>
                <a:lnTo>
                  <a:pt x="2879356" y="74676"/>
                </a:lnTo>
                <a:lnTo>
                  <a:pt x="2879356" y="65532"/>
                </a:lnTo>
                <a:close/>
              </a:path>
              <a:path w="5039995" h="189229">
                <a:moveTo>
                  <a:pt x="3102876" y="164592"/>
                </a:moveTo>
                <a:lnTo>
                  <a:pt x="3101352" y="163068"/>
                </a:lnTo>
                <a:lnTo>
                  <a:pt x="3101352" y="161544"/>
                </a:lnTo>
                <a:lnTo>
                  <a:pt x="3099828" y="161544"/>
                </a:lnTo>
                <a:lnTo>
                  <a:pt x="3099828" y="160020"/>
                </a:lnTo>
                <a:lnTo>
                  <a:pt x="3098304" y="160020"/>
                </a:lnTo>
                <a:lnTo>
                  <a:pt x="3098304" y="161544"/>
                </a:lnTo>
                <a:lnTo>
                  <a:pt x="3058680" y="175260"/>
                </a:lnTo>
                <a:lnTo>
                  <a:pt x="3066300" y="158750"/>
                </a:lnTo>
                <a:lnTo>
                  <a:pt x="3067824" y="155448"/>
                </a:lnTo>
                <a:lnTo>
                  <a:pt x="3070872" y="147828"/>
                </a:lnTo>
                <a:lnTo>
                  <a:pt x="3072396" y="141732"/>
                </a:lnTo>
                <a:lnTo>
                  <a:pt x="3075444" y="135636"/>
                </a:lnTo>
                <a:lnTo>
                  <a:pt x="3076968" y="131064"/>
                </a:lnTo>
                <a:lnTo>
                  <a:pt x="3076968" y="126492"/>
                </a:lnTo>
                <a:lnTo>
                  <a:pt x="3078492" y="121920"/>
                </a:lnTo>
                <a:lnTo>
                  <a:pt x="3078492" y="112776"/>
                </a:lnTo>
                <a:lnTo>
                  <a:pt x="3076968" y="109728"/>
                </a:lnTo>
                <a:lnTo>
                  <a:pt x="3076968" y="106680"/>
                </a:lnTo>
                <a:lnTo>
                  <a:pt x="3070872" y="94488"/>
                </a:lnTo>
                <a:lnTo>
                  <a:pt x="3067824" y="92964"/>
                </a:lnTo>
                <a:lnTo>
                  <a:pt x="3066300" y="89916"/>
                </a:lnTo>
                <a:lnTo>
                  <a:pt x="3063252" y="88392"/>
                </a:lnTo>
                <a:lnTo>
                  <a:pt x="3060204" y="88392"/>
                </a:lnTo>
                <a:lnTo>
                  <a:pt x="3057156" y="86868"/>
                </a:lnTo>
                <a:lnTo>
                  <a:pt x="3049536" y="86868"/>
                </a:lnTo>
                <a:lnTo>
                  <a:pt x="3040392" y="89916"/>
                </a:lnTo>
                <a:lnTo>
                  <a:pt x="3037344" y="89916"/>
                </a:lnTo>
                <a:lnTo>
                  <a:pt x="3035820" y="91440"/>
                </a:lnTo>
                <a:lnTo>
                  <a:pt x="3032772" y="92964"/>
                </a:lnTo>
                <a:lnTo>
                  <a:pt x="3031248" y="94488"/>
                </a:lnTo>
                <a:lnTo>
                  <a:pt x="3028200" y="96012"/>
                </a:lnTo>
                <a:lnTo>
                  <a:pt x="3022104" y="102108"/>
                </a:lnTo>
                <a:lnTo>
                  <a:pt x="3022104" y="103632"/>
                </a:lnTo>
                <a:lnTo>
                  <a:pt x="3020580" y="103632"/>
                </a:lnTo>
                <a:lnTo>
                  <a:pt x="3020580" y="106680"/>
                </a:lnTo>
                <a:lnTo>
                  <a:pt x="3019056" y="106680"/>
                </a:lnTo>
                <a:lnTo>
                  <a:pt x="3019056" y="108204"/>
                </a:lnTo>
                <a:lnTo>
                  <a:pt x="3020580" y="108204"/>
                </a:lnTo>
                <a:lnTo>
                  <a:pt x="3020580" y="112776"/>
                </a:lnTo>
                <a:lnTo>
                  <a:pt x="3022104" y="112776"/>
                </a:lnTo>
                <a:lnTo>
                  <a:pt x="3022104" y="114300"/>
                </a:lnTo>
                <a:lnTo>
                  <a:pt x="3023628" y="115824"/>
                </a:lnTo>
                <a:lnTo>
                  <a:pt x="3025152" y="115824"/>
                </a:lnTo>
                <a:lnTo>
                  <a:pt x="3026676" y="114300"/>
                </a:lnTo>
                <a:lnTo>
                  <a:pt x="3026676" y="112776"/>
                </a:lnTo>
                <a:lnTo>
                  <a:pt x="3028200" y="112776"/>
                </a:lnTo>
                <a:lnTo>
                  <a:pt x="3028200" y="111252"/>
                </a:lnTo>
                <a:lnTo>
                  <a:pt x="3032772" y="106680"/>
                </a:lnTo>
                <a:lnTo>
                  <a:pt x="3035820" y="105156"/>
                </a:lnTo>
                <a:lnTo>
                  <a:pt x="3037344" y="103632"/>
                </a:lnTo>
                <a:lnTo>
                  <a:pt x="3043440" y="100584"/>
                </a:lnTo>
                <a:lnTo>
                  <a:pt x="3044964" y="99060"/>
                </a:lnTo>
                <a:lnTo>
                  <a:pt x="3054108" y="99060"/>
                </a:lnTo>
                <a:lnTo>
                  <a:pt x="3057156" y="102108"/>
                </a:lnTo>
                <a:lnTo>
                  <a:pt x="3058680" y="102108"/>
                </a:lnTo>
                <a:lnTo>
                  <a:pt x="3061728" y="105156"/>
                </a:lnTo>
                <a:lnTo>
                  <a:pt x="3063252" y="108204"/>
                </a:lnTo>
                <a:lnTo>
                  <a:pt x="3063252" y="109728"/>
                </a:lnTo>
                <a:lnTo>
                  <a:pt x="3064776" y="111252"/>
                </a:lnTo>
                <a:lnTo>
                  <a:pt x="3064776" y="115824"/>
                </a:lnTo>
                <a:lnTo>
                  <a:pt x="3066300" y="118872"/>
                </a:lnTo>
                <a:lnTo>
                  <a:pt x="3066300" y="124968"/>
                </a:lnTo>
                <a:lnTo>
                  <a:pt x="3064776" y="128016"/>
                </a:lnTo>
                <a:lnTo>
                  <a:pt x="3064776" y="132588"/>
                </a:lnTo>
                <a:lnTo>
                  <a:pt x="3063252" y="135636"/>
                </a:lnTo>
                <a:lnTo>
                  <a:pt x="3061728" y="140208"/>
                </a:lnTo>
                <a:lnTo>
                  <a:pt x="3060204" y="146304"/>
                </a:lnTo>
                <a:lnTo>
                  <a:pt x="3057156" y="150876"/>
                </a:lnTo>
                <a:lnTo>
                  <a:pt x="3046488" y="176784"/>
                </a:lnTo>
                <a:lnTo>
                  <a:pt x="3044964" y="178308"/>
                </a:lnTo>
                <a:lnTo>
                  <a:pt x="3044964" y="184404"/>
                </a:lnTo>
                <a:lnTo>
                  <a:pt x="3046488" y="185928"/>
                </a:lnTo>
                <a:lnTo>
                  <a:pt x="3046488" y="187452"/>
                </a:lnTo>
                <a:lnTo>
                  <a:pt x="3048012" y="188976"/>
                </a:lnTo>
                <a:lnTo>
                  <a:pt x="3051060" y="188976"/>
                </a:lnTo>
                <a:lnTo>
                  <a:pt x="3058680" y="186194"/>
                </a:lnTo>
                <a:lnTo>
                  <a:pt x="3101352" y="170688"/>
                </a:lnTo>
                <a:lnTo>
                  <a:pt x="3102876" y="170688"/>
                </a:lnTo>
                <a:lnTo>
                  <a:pt x="3102876" y="164592"/>
                </a:lnTo>
                <a:close/>
              </a:path>
              <a:path w="5039995" h="189229">
                <a:moveTo>
                  <a:pt x="3169932" y="123444"/>
                </a:moveTo>
                <a:lnTo>
                  <a:pt x="3168408" y="115824"/>
                </a:lnTo>
                <a:lnTo>
                  <a:pt x="3168408" y="109728"/>
                </a:lnTo>
                <a:lnTo>
                  <a:pt x="3166884" y="103632"/>
                </a:lnTo>
                <a:lnTo>
                  <a:pt x="3163836" y="97536"/>
                </a:lnTo>
                <a:lnTo>
                  <a:pt x="3160788" y="89916"/>
                </a:lnTo>
                <a:lnTo>
                  <a:pt x="3157740" y="83820"/>
                </a:lnTo>
                <a:lnTo>
                  <a:pt x="3157740" y="120396"/>
                </a:lnTo>
                <a:lnTo>
                  <a:pt x="3157740" y="131064"/>
                </a:lnTo>
                <a:lnTo>
                  <a:pt x="3156216" y="134112"/>
                </a:lnTo>
                <a:lnTo>
                  <a:pt x="3156216" y="135636"/>
                </a:lnTo>
                <a:lnTo>
                  <a:pt x="3154692" y="138684"/>
                </a:lnTo>
                <a:lnTo>
                  <a:pt x="3148596" y="144780"/>
                </a:lnTo>
                <a:lnTo>
                  <a:pt x="3145548" y="144780"/>
                </a:lnTo>
                <a:lnTo>
                  <a:pt x="3142500" y="146304"/>
                </a:lnTo>
                <a:lnTo>
                  <a:pt x="3133356" y="146304"/>
                </a:lnTo>
                <a:lnTo>
                  <a:pt x="3130308" y="144780"/>
                </a:lnTo>
                <a:lnTo>
                  <a:pt x="3128784" y="141732"/>
                </a:lnTo>
                <a:lnTo>
                  <a:pt x="3125736" y="140208"/>
                </a:lnTo>
                <a:lnTo>
                  <a:pt x="3122688" y="135636"/>
                </a:lnTo>
                <a:lnTo>
                  <a:pt x="3121164" y="131064"/>
                </a:lnTo>
                <a:lnTo>
                  <a:pt x="3118116" y="126492"/>
                </a:lnTo>
                <a:lnTo>
                  <a:pt x="3116592" y="121920"/>
                </a:lnTo>
                <a:lnTo>
                  <a:pt x="3113544" y="114300"/>
                </a:lnTo>
                <a:lnTo>
                  <a:pt x="3107448" y="96012"/>
                </a:lnTo>
                <a:lnTo>
                  <a:pt x="3107448" y="83820"/>
                </a:lnTo>
                <a:lnTo>
                  <a:pt x="3112020" y="74676"/>
                </a:lnTo>
                <a:lnTo>
                  <a:pt x="3115068" y="73152"/>
                </a:lnTo>
                <a:lnTo>
                  <a:pt x="3119640" y="71628"/>
                </a:lnTo>
                <a:lnTo>
                  <a:pt x="3121164" y="71628"/>
                </a:lnTo>
                <a:lnTo>
                  <a:pt x="3124212" y="70104"/>
                </a:lnTo>
                <a:lnTo>
                  <a:pt x="3130308" y="70104"/>
                </a:lnTo>
                <a:lnTo>
                  <a:pt x="3131832" y="71628"/>
                </a:lnTo>
                <a:lnTo>
                  <a:pt x="3133356" y="71628"/>
                </a:lnTo>
                <a:lnTo>
                  <a:pt x="3136404" y="74676"/>
                </a:lnTo>
                <a:lnTo>
                  <a:pt x="3139452" y="76200"/>
                </a:lnTo>
                <a:lnTo>
                  <a:pt x="3140976" y="79248"/>
                </a:lnTo>
                <a:lnTo>
                  <a:pt x="3142500" y="80772"/>
                </a:lnTo>
                <a:lnTo>
                  <a:pt x="3147072" y="89916"/>
                </a:lnTo>
                <a:lnTo>
                  <a:pt x="3148596" y="94488"/>
                </a:lnTo>
                <a:lnTo>
                  <a:pt x="3150120" y="97536"/>
                </a:lnTo>
                <a:lnTo>
                  <a:pt x="3151644" y="102108"/>
                </a:lnTo>
                <a:lnTo>
                  <a:pt x="3154692" y="108204"/>
                </a:lnTo>
                <a:lnTo>
                  <a:pt x="3154692" y="112776"/>
                </a:lnTo>
                <a:lnTo>
                  <a:pt x="3156216" y="115824"/>
                </a:lnTo>
                <a:lnTo>
                  <a:pt x="3156216" y="118872"/>
                </a:lnTo>
                <a:lnTo>
                  <a:pt x="3157740" y="120396"/>
                </a:lnTo>
                <a:lnTo>
                  <a:pt x="3157740" y="83820"/>
                </a:lnTo>
                <a:lnTo>
                  <a:pt x="3151644" y="71628"/>
                </a:lnTo>
                <a:lnTo>
                  <a:pt x="3148596" y="68580"/>
                </a:lnTo>
                <a:lnTo>
                  <a:pt x="3144024" y="65532"/>
                </a:lnTo>
                <a:lnTo>
                  <a:pt x="3140976" y="62484"/>
                </a:lnTo>
                <a:lnTo>
                  <a:pt x="3136404" y="59436"/>
                </a:lnTo>
                <a:lnTo>
                  <a:pt x="3122688" y="59436"/>
                </a:lnTo>
                <a:lnTo>
                  <a:pt x="3096780" y="79248"/>
                </a:lnTo>
                <a:lnTo>
                  <a:pt x="3096780" y="83820"/>
                </a:lnTo>
                <a:lnTo>
                  <a:pt x="3095256" y="88392"/>
                </a:lnTo>
                <a:lnTo>
                  <a:pt x="3095256" y="94488"/>
                </a:lnTo>
                <a:lnTo>
                  <a:pt x="3096780" y="100584"/>
                </a:lnTo>
                <a:lnTo>
                  <a:pt x="3096780" y="106680"/>
                </a:lnTo>
                <a:lnTo>
                  <a:pt x="3098304" y="112776"/>
                </a:lnTo>
                <a:lnTo>
                  <a:pt x="3104400" y="128016"/>
                </a:lnTo>
                <a:lnTo>
                  <a:pt x="3107448" y="134112"/>
                </a:lnTo>
                <a:lnTo>
                  <a:pt x="3110496" y="138684"/>
                </a:lnTo>
                <a:lnTo>
                  <a:pt x="3113544" y="144780"/>
                </a:lnTo>
                <a:lnTo>
                  <a:pt x="3116592" y="149352"/>
                </a:lnTo>
                <a:lnTo>
                  <a:pt x="3121164" y="152400"/>
                </a:lnTo>
                <a:lnTo>
                  <a:pt x="3124212" y="155448"/>
                </a:lnTo>
                <a:lnTo>
                  <a:pt x="3128784" y="156972"/>
                </a:lnTo>
                <a:lnTo>
                  <a:pt x="3133356" y="156972"/>
                </a:lnTo>
                <a:lnTo>
                  <a:pt x="3137928" y="158496"/>
                </a:lnTo>
                <a:lnTo>
                  <a:pt x="3142500" y="156972"/>
                </a:lnTo>
                <a:lnTo>
                  <a:pt x="3154692" y="153924"/>
                </a:lnTo>
                <a:lnTo>
                  <a:pt x="3157740" y="151892"/>
                </a:lnTo>
                <a:lnTo>
                  <a:pt x="3159264" y="150876"/>
                </a:lnTo>
                <a:lnTo>
                  <a:pt x="3162312" y="146304"/>
                </a:lnTo>
                <a:lnTo>
                  <a:pt x="3165360" y="143256"/>
                </a:lnTo>
                <a:lnTo>
                  <a:pt x="3168408" y="138684"/>
                </a:lnTo>
                <a:lnTo>
                  <a:pt x="3168408" y="132588"/>
                </a:lnTo>
                <a:lnTo>
                  <a:pt x="3169932" y="128016"/>
                </a:lnTo>
                <a:lnTo>
                  <a:pt x="3169932" y="123444"/>
                </a:lnTo>
                <a:close/>
              </a:path>
              <a:path w="5039995" h="189229">
                <a:moveTo>
                  <a:pt x="3243084" y="96012"/>
                </a:moveTo>
                <a:lnTo>
                  <a:pt x="3241560" y="89916"/>
                </a:lnTo>
                <a:lnTo>
                  <a:pt x="3241560" y="83820"/>
                </a:lnTo>
                <a:lnTo>
                  <a:pt x="3240036" y="77724"/>
                </a:lnTo>
                <a:lnTo>
                  <a:pt x="3233940" y="62484"/>
                </a:lnTo>
                <a:lnTo>
                  <a:pt x="3230892" y="56388"/>
                </a:lnTo>
                <a:lnTo>
                  <a:pt x="3230892" y="97536"/>
                </a:lnTo>
                <a:lnTo>
                  <a:pt x="3230892" y="105156"/>
                </a:lnTo>
                <a:lnTo>
                  <a:pt x="3229368" y="108204"/>
                </a:lnTo>
                <a:lnTo>
                  <a:pt x="3229368" y="109728"/>
                </a:lnTo>
                <a:lnTo>
                  <a:pt x="3221748" y="117348"/>
                </a:lnTo>
                <a:lnTo>
                  <a:pt x="3215652" y="120396"/>
                </a:lnTo>
                <a:lnTo>
                  <a:pt x="3209556" y="120396"/>
                </a:lnTo>
                <a:lnTo>
                  <a:pt x="3203460" y="117348"/>
                </a:lnTo>
                <a:lnTo>
                  <a:pt x="3195840" y="109728"/>
                </a:lnTo>
                <a:lnTo>
                  <a:pt x="3194316" y="105156"/>
                </a:lnTo>
                <a:lnTo>
                  <a:pt x="3191268" y="100584"/>
                </a:lnTo>
                <a:lnTo>
                  <a:pt x="3188220" y="94488"/>
                </a:lnTo>
                <a:lnTo>
                  <a:pt x="3186696" y="88392"/>
                </a:lnTo>
                <a:lnTo>
                  <a:pt x="3185172" y="83820"/>
                </a:lnTo>
                <a:lnTo>
                  <a:pt x="3183648" y="77724"/>
                </a:lnTo>
                <a:lnTo>
                  <a:pt x="3180600" y="68580"/>
                </a:lnTo>
                <a:lnTo>
                  <a:pt x="3180600" y="57912"/>
                </a:lnTo>
                <a:lnTo>
                  <a:pt x="3185172" y="48768"/>
                </a:lnTo>
                <a:lnTo>
                  <a:pt x="3188220" y="47244"/>
                </a:lnTo>
                <a:lnTo>
                  <a:pt x="3192792" y="45720"/>
                </a:lnTo>
                <a:lnTo>
                  <a:pt x="3194316" y="44196"/>
                </a:lnTo>
                <a:lnTo>
                  <a:pt x="3204984" y="44196"/>
                </a:lnTo>
                <a:lnTo>
                  <a:pt x="3211080" y="50292"/>
                </a:lnTo>
                <a:lnTo>
                  <a:pt x="3214128" y="51816"/>
                </a:lnTo>
                <a:lnTo>
                  <a:pt x="3221748" y="67056"/>
                </a:lnTo>
                <a:lnTo>
                  <a:pt x="3224796" y="76200"/>
                </a:lnTo>
                <a:lnTo>
                  <a:pt x="3227844" y="82296"/>
                </a:lnTo>
                <a:lnTo>
                  <a:pt x="3227844" y="85344"/>
                </a:lnTo>
                <a:lnTo>
                  <a:pt x="3229368" y="88392"/>
                </a:lnTo>
                <a:lnTo>
                  <a:pt x="3229368" y="94488"/>
                </a:lnTo>
                <a:lnTo>
                  <a:pt x="3230892" y="97536"/>
                </a:lnTo>
                <a:lnTo>
                  <a:pt x="3230892" y="56388"/>
                </a:lnTo>
                <a:lnTo>
                  <a:pt x="3227844" y="51816"/>
                </a:lnTo>
                <a:lnTo>
                  <a:pt x="3224796" y="45720"/>
                </a:lnTo>
                <a:lnTo>
                  <a:pt x="3221748" y="41148"/>
                </a:lnTo>
                <a:lnTo>
                  <a:pt x="3217176" y="38100"/>
                </a:lnTo>
                <a:lnTo>
                  <a:pt x="3214128" y="35052"/>
                </a:lnTo>
                <a:lnTo>
                  <a:pt x="3209556" y="33528"/>
                </a:lnTo>
                <a:lnTo>
                  <a:pt x="3204984" y="33528"/>
                </a:lnTo>
                <a:lnTo>
                  <a:pt x="3200412" y="32004"/>
                </a:lnTo>
                <a:lnTo>
                  <a:pt x="3195840" y="33528"/>
                </a:lnTo>
                <a:lnTo>
                  <a:pt x="3183648" y="36576"/>
                </a:lnTo>
                <a:lnTo>
                  <a:pt x="3179076" y="39624"/>
                </a:lnTo>
                <a:lnTo>
                  <a:pt x="3176028" y="44196"/>
                </a:lnTo>
                <a:lnTo>
                  <a:pt x="3172980" y="47244"/>
                </a:lnTo>
                <a:lnTo>
                  <a:pt x="3169932" y="51816"/>
                </a:lnTo>
                <a:lnTo>
                  <a:pt x="3169932" y="57912"/>
                </a:lnTo>
                <a:lnTo>
                  <a:pt x="3168408" y="62484"/>
                </a:lnTo>
                <a:lnTo>
                  <a:pt x="3168408" y="67056"/>
                </a:lnTo>
                <a:lnTo>
                  <a:pt x="3169932" y="74676"/>
                </a:lnTo>
                <a:lnTo>
                  <a:pt x="3169932" y="80772"/>
                </a:lnTo>
                <a:lnTo>
                  <a:pt x="3171456" y="86868"/>
                </a:lnTo>
                <a:lnTo>
                  <a:pt x="3174504" y="92964"/>
                </a:lnTo>
                <a:lnTo>
                  <a:pt x="3180600" y="108204"/>
                </a:lnTo>
                <a:lnTo>
                  <a:pt x="3183648" y="112776"/>
                </a:lnTo>
                <a:lnTo>
                  <a:pt x="3186696" y="118872"/>
                </a:lnTo>
                <a:lnTo>
                  <a:pt x="3192792" y="124968"/>
                </a:lnTo>
                <a:lnTo>
                  <a:pt x="3201936" y="131064"/>
                </a:lnTo>
                <a:lnTo>
                  <a:pt x="3215652" y="131064"/>
                </a:lnTo>
                <a:lnTo>
                  <a:pt x="3221748" y="129540"/>
                </a:lnTo>
                <a:lnTo>
                  <a:pt x="3227844" y="126492"/>
                </a:lnTo>
                <a:lnTo>
                  <a:pt x="3230892" y="124460"/>
                </a:lnTo>
                <a:lnTo>
                  <a:pt x="3232416" y="123444"/>
                </a:lnTo>
                <a:lnTo>
                  <a:pt x="3235464" y="120396"/>
                </a:lnTo>
                <a:lnTo>
                  <a:pt x="3241560" y="111252"/>
                </a:lnTo>
                <a:lnTo>
                  <a:pt x="3241560" y="106680"/>
                </a:lnTo>
                <a:lnTo>
                  <a:pt x="3243084" y="102108"/>
                </a:lnTo>
                <a:lnTo>
                  <a:pt x="3243084" y="96012"/>
                </a:lnTo>
                <a:close/>
              </a:path>
              <a:path w="5039995" h="189229">
                <a:moveTo>
                  <a:pt x="3322332" y="85344"/>
                </a:moveTo>
                <a:lnTo>
                  <a:pt x="3320808" y="83820"/>
                </a:lnTo>
                <a:lnTo>
                  <a:pt x="3320808" y="82296"/>
                </a:lnTo>
                <a:lnTo>
                  <a:pt x="3319284" y="82296"/>
                </a:lnTo>
                <a:lnTo>
                  <a:pt x="3319284" y="80772"/>
                </a:lnTo>
                <a:lnTo>
                  <a:pt x="3317760" y="80772"/>
                </a:lnTo>
                <a:lnTo>
                  <a:pt x="3300996" y="86868"/>
                </a:lnTo>
                <a:lnTo>
                  <a:pt x="3272040" y="7620"/>
                </a:lnTo>
                <a:lnTo>
                  <a:pt x="3265944" y="7620"/>
                </a:lnTo>
                <a:lnTo>
                  <a:pt x="3264420" y="9144"/>
                </a:lnTo>
                <a:lnTo>
                  <a:pt x="3262896" y="9144"/>
                </a:lnTo>
                <a:lnTo>
                  <a:pt x="3261372" y="10668"/>
                </a:lnTo>
                <a:lnTo>
                  <a:pt x="3244608" y="32004"/>
                </a:lnTo>
                <a:lnTo>
                  <a:pt x="3244608" y="38100"/>
                </a:lnTo>
                <a:lnTo>
                  <a:pt x="3246132" y="39624"/>
                </a:lnTo>
                <a:lnTo>
                  <a:pt x="3246132" y="41148"/>
                </a:lnTo>
                <a:lnTo>
                  <a:pt x="3249180" y="41148"/>
                </a:lnTo>
                <a:lnTo>
                  <a:pt x="3250704" y="39624"/>
                </a:lnTo>
                <a:lnTo>
                  <a:pt x="3264420" y="22860"/>
                </a:lnTo>
                <a:lnTo>
                  <a:pt x="3288804" y="91440"/>
                </a:lnTo>
                <a:lnTo>
                  <a:pt x="3270516" y="99060"/>
                </a:lnTo>
                <a:lnTo>
                  <a:pt x="3268992" y="99060"/>
                </a:lnTo>
                <a:lnTo>
                  <a:pt x="3268992" y="105156"/>
                </a:lnTo>
                <a:lnTo>
                  <a:pt x="3270516" y="105156"/>
                </a:lnTo>
                <a:lnTo>
                  <a:pt x="3270516" y="106680"/>
                </a:lnTo>
                <a:lnTo>
                  <a:pt x="3272040" y="108204"/>
                </a:lnTo>
                <a:lnTo>
                  <a:pt x="3273564" y="108204"/>
                </a:lnTo>
                <a:lnTo>
                  <a:pt x="3288804" y="102793"/>
                </a:lnTo>
                <a:lnTo>
                  <a:pt x="3320808" y="91440"/>
                </a:lnTo>
                <a:lnTo>
                  <a:pt x="3322332" y="91440"/>
                </a:lnTo>
                <a:lnTo>
                  <a:pt x="3322332" y="85344"/>
                </a:lnTo>
                <a:close/>
              </a:path>
              <a:path w="5039995" h="189229">
                <a:moveTo>
                  <a:pt x="3534422" y="166116"/>
                </a:moveTo>
                <a:lnTo>
                  <a:pt x="3533152" y="166116"/>
                </a:lnTo>
                <a:lnTo>
                  <a:pt x="3533152" y="163068"/>
                </a:lnTo>
                <a:lnTo>
                  <a:pt x="3531882" y="161544"/>
                </a:lnTo>
                <a:lnTo>
                  <a:pt x="3530612" y="161544"/>
                </a:lnTo>
                <a:lnTo>
                  <a:pt x="3530612" y="160020"/>
                </a:lnTo>
                <a:lnTo>
                  <a:pt x="3529342" y="161544"/>
                </a:lnTo>
                <a:lnTo>
                  <a:pt x="3488702" y="175260"/>
                </a:lnTo>
                <a:lnTo>
                  <a:pt x="3496322" y="160401"/>
                </a:lnTo>
                <a:lnTo>
                  <a:pt x="3498862" y="155448"/>
                </a:lnTo>
                <a:lnTo>
                  <a:pt x="3501402" y="147828"/>
                </a:lnTo>
                <a:lnTo>
                  <a:pt x="3506482" y="135636"/>
                </a:lnTo>
                <a:lnTo>
                  <a:pt x="3509022" y="126492"/>
                </a:lnTo>
                <a:lnTo>
                  <a:pt x="3509022" y="109728"/>
                </a:lnTo>
                <a:lnTo>
                  <a:pt x="3506482" y="103632"/>
                </a:lnTo>
                <a:lnTo>
                  <a:pt x="3506482" y="100584"/>
                </a:lnTo>
                <a:lnTo>
                  <a:pt x="3503942" y="97536"/>
                </a:lnTo>
                <a:lnTo>
                  <a:pt x="3496322" y="89916"/>
                </a:lnTo>
                <a:lnTo>
                  <a:pt x="3493782" y="88392"/>
                </a:lnTo>
                <a:lnTo>
                  <a:pt x="3491242" y="88392"/>
                </a:lnTo>
                <a:lnTo>
                  <a:pt x="3487432" y="86868"/>
                </a:lnTo>
                <a:lnTo>
                  <a:pt x="3479812" y="86868"/>
                </a:lnTo>
                <a:lnTo>
                  <a:pt x="3477272" y="88392"/>
                </a:lnTo>
                <a:lnTo>
                  <a:pt x="3472192" y="89916"/>
                </a:lnTo>
                <a:lnTo>
                  <a:pt x="3469652" y="89916"/>
                </a:lnTo>
                <a:lnTo>
                  <a:pt x="3465842" y="91440"/>
                </a:lnTo>
                <a:lnTo>
                  <a:pt x="3464572" y="92964"/>
                </a:lnTo>
                <a:lnTo>
                  <a:pt x="3462032" y="94488"/>
                </a:lnTo>
                <a:lnTo>
                  <a:pt x="3451872" y="105156"/>
                </a:lnTo>
                <a:lnTo>
                  <a:pt x="3451872" y="109728"/>
                </a:lnTo>
                <a:lnTo>
                  <a:pt x="3453142" y="111252"/>
                </a:lnTo>
                <a:lnTo>
                  <a:pt x="3453142" y="114300"/>
                </a:lnTo>
                <a:lnTo>
                  <a:pt x="3454412" y="114300"/>
                </a:lnTo>
                <a:lnTo>
                  <a:pt x="3454412" y="115824"/>
                </a:lnTo>
                <a:lnTo>
                  <a:pt x="3456952" y="115824"/>
                </a:lnTo>
                <a:lnTo>
                  <a:pt x="3456952" y="114300"/>
                </a:lnTo>
                <a:lnTo>
                  <a:pt x="3465842" y="105156"/>
                </a:lnTo>
                <a:lnTo>
                  <a:pt x="3469652" y="103632"/>
                </a:lnTo>
                <a:lnTo>
                  <a:pt x="3470922" y="102108"/>
                </a:lnTo>
                <a:lnTo>
                  <a:pt x="3477272" y="99060"/>
                </a:lnTo>
                <a:lnTo>
                  <a:pt x="3486162" y="99060"/>
                </a:lnTo>
                <a:lnTo>
                  <a:pt x="3488702" y="102108"/>
                </a:lnTo>
                <a:lnTo>
                  <a:pt x="3491242" y="102108"/>
                </a:lnTo>
                <a:lnTo>
                  <a:pt x="3493782" y="105156"/>
                </a:lnTo>
                <a:lnTo>
                  <a:pt x="3493782" y="108204"/>
                </a:lnTo>
                <a:lnTo>
                  <a:pt x="3495052" y="109728"/>
                </a:lnTo>
                <a:lnTo>
                  <a:pt x="3495052" y="111252"/>
                </a:lnTo>
                <a:lnTo>
                  <a:pt x="3496322" y="114300"/>
                </a:lnTo>
                <a:lnTo>
                  <a:pt x="3496322" y="128016"/>
                </a:lnTo>
                <a:lnTo>
                  <a:pt x="3495052" y="132588"/>
                </a:lnTo>
                <a:lnTo>
                  <a:pt x="3493782" y="135636"/>
                </a:lnTo>
                <a:lnTo>
                  <a:pt x="3493782" y="140208"/>
                </a:lnTo>
                <a:lnTo>
                  <a:pt x="3491242" y="146304"/>
                </a:lnTo>
                <a:lnTo>
                  <a:pt x="3488702" y="150876"/>
                </a:lnTo>
                <a:lnTo>
                  <a:pt x="3477272" y="176784"/>
                </a:lnTo>
                <a:lnTo>
                  <a:pt x="3477272" y="179832"/>
                </a:lnTo>
                <a:lnTo>
                  <a:pt x="3476002" y="179832"/>
                </a:lnTo>
                <a:lnTo>
                  <a:pt x="3476002" y="182880"/>
                </a:lnTo>
                <a:lnTo>
                  <a:pt x="3477272" y="182880"/>
                </a:lnTo>
                <a:lnTo>
                  <a:pt x="3477272" y="185928"/>
                </a:lnTo>
                <a:lnTo>
                  <a:pt x="3478542" y="187452"/>
                </a:lnTo>
                <a:lnTo>
                  <a:pt x="3478542" y="188976"/>
                </a:lnTo>
                <a:lnTo>
                  <a:pt x="3483622" y="188976"/>
                </a:lnTo>
                <a:lnTo>
                  <a:pt x="3488702" y="187096"/>
                </a:lnTo>
                <a:lnTo>
                  <a:pt x="3533152" y="170688"/>
                </a:lnTo>
                <a:lnTo>
                  <a:pt x="3534422" y="170688"/>
                </a:lnTo>
                <a:lnTo>
                  <a:pt x="3534422" y="166116"/>
                </a:lnTo>
                <a:close/>
              </a:path>
              <a:path w="5039995" h="189229">
                <a:moveTo>
                  <a:pt x="3601732" y="123444"/>
                </a:moveTo>
                <a:lnTo>
                  <a:pt x="3600462" y="115824"/>
                </a:lnTo>
                <a:lnTo>
                  <a:pt x="3595382" y="97536"/>
                </a:lnTo>
                <a:lnTo>
                  <a:pt x="3592842" y="89916"/>
                </a:lnTo>
                <a:lnTo>
                  <a:pt x="3587762" y="79476"/>
                </a:lnTo>
                <a:lnTo>
                  <a:pt x="3587762" y="118872"/>
                </a:lnTo>
                <a:lnTo>
                  <a:pt x="3587762" y="134112"/>
                </a:lnTo>
                <a:lnTo>
                  <a:pt x="3586492" y="135636"/>
                </a:lnTo>
                <a:lnTo>
                  <a:pt x="3586492" y="138684"/>
                </a:lnTo>
                <a:lnTo>
                  <a:pt x="3582682" y="143256"/>
                </a:lnTo>
                <a:lnTo>
                  <a:pt x="3578872" y="144780"/>
                </a:lnTo>
                <a:lnTo>
                  <a:pt x="3577602" y="144780"/>
                </a:lnTo>
                <a:lnTo>
                  <a:pt x="3572522" y="146304"/>
                </a:lnTo>
                <a:lnTo>
                  <a:pt x="3564902" y="146304"/>
                </a:lnTo>
                <a:lnTo>
                  <a:pt x="3562362" y="144780"/>
                </a:lnTo>
                <a:lnTo>
                  <a:pt x="3559822" y="141732"/>
                </a:lnTo>
                <a:lnTo>
                  <a:pt x="3556012" y="140208"/>
                </a:lnTo>
                <a:lnTo>
                  <a:pt x="3554742" y="135636"/>
                </a:lnTo>
                <a:lnTo>
                  <a:pt x="3547122" y="121920"/>
                </a:lnTo>
                <a:lnTo>
                  <a:pt x="3544582" y="114300"/>
                </a:lnTo>
                <a:lnTo>
                  <a:pt x="3540772" y="105156"/>
                </a:lnTo>
                <a:lnTo>
                  <a:pt x="3540772" y="100584"/>
                </a:lnTo>
                <a:lnTo>
                  <a:pt x="3539502" y="96012"/>
                </a:lnTo>
                <a:lnTo>
                  <a:pt x="3539502" y="83820"/>
                </a:lnTo>
                <a:lnTo>
                  <a:pt x="3544582" y="74676"/>
                </a:lnTo>
                <a:lnTo>
                  <a:pt x="3549662" y="71628"/>
                </a:lnTo>
                <a:lnTo>
                  <a:pt x="3553472" y="71628"/>
                </a:lnTo>
                <a:lnTo>
                  <a:pt x="3554742" y="70104"/>
                </a:lnTo>
                <a:lnTo>
                  <a:pt x="3561092" y="70104"/>
                </a:lnTo>
                <a:lnTo>
                  <a:pt x="3562362" y="71628"/>
                </a:lnTo>
                <a:lnTo>
                  <a:pt x="3564902" y="71628"/>
                </a:lnTo>
                <a:lnTo>
                  <a:pt x="3569982" y="76200"/>
                </a:lnTo>
                <a:lnTo>
                  <a:pt x="3571252" y="79248"/>
                </a:lnTo>
                <a:lnTo>
                  <a:pt x="3572522" y="80772"/>
                </a:lnTo>
                <a:lnTo>
                  <a:pt x="3577602" y="89916"/>
                </a:lnTo>
                <a:lnTo>
                  <a:pt x="3578872" y="94488"/>
                </a:lnTo>
                <a:lnTo>
                  <a:pt x="3582682" y="97536"/>
                </a:lnTo>
                <a:lnTo>
                  <a:pt x="3583952" y="102108"/>
                </a:lnTo>
                <a:lnTo>
                  <a:pt x="3583952" y="105156"/>
                </a:lnTo>
                <a:lnTo>
                  <a:pt x="3585222" y="108204"/>
                </a:lnTo>
                <a:lnTo>
                  <a:pt x="3586492" y="112776"/>
                </a:lnTo>
                <a:lnTo>
                  <a:pt x="3586492" y="115824"/>
                </a:lnTo>
                <a:lnTo>
                  <a:pt x="3587762" y="118872"/>
                </a:lnTo>
                <a:lnTo>
                  <a:pt x="3587762" y="79476"/>
                </a:lnTo>
                <a:lnTo>
                  <a:pt x="3583952" y="71628"/>
                </a:lnTo>
                <a:lnTo>
                  <a:pt x="3568712" y="59436"/>
                </a:lnTo>
                <a:lnTo>
                  <a:pt x="3553472" y="59436"/>
                </a:lnTo>
                <a:lnTo>
                  <a:pt x="3547122" y="60960"/>
                </a:lnTo>
                <a:lnTo>
                  <a:pt x="3533152" y="70104"/>
                </a:lnTo>
                <a:lnTo>
                  <a:pt x="3530612" y="74676"/>
                </a:lnTo>
                <a:lnTo>
                  <a:pt x="3526802" y="83820"/>
                </a:lnTo>
                <a:lnTo>
                  <a:pt x="3526802" y="88392"/>
                </a:lnTo>
                <a:lnTo>
                  <a:pt x="3525532" y="94488"/>
                </a:lnTo>
                <a:lnTo>
                  <a:pt x="3530612" y="112776"/>
                </a:lnTo>
                <a:lnTo>
                  <a:pt x="3533152" y="120396"/>
                </a:lnTo>
                <a:lnTo>
                  <a:pt x="3534422" y="128016"/>
                </a:lnTo>
                <a:lnTo>
                  <a:pt x="3538232" y="134112"/>
                </a:lnTo>
                <a:lnTo>
                  <a:pt x="3539502" y="136398"/>
                </a:lnTo>
                <a:lnTo>
                  <a:pt x="3540772" y="138684"/>
                </a:lnTo>
                <a:lnTo>
                  <a:pt x="3544582" y="144780"/>
                </a:lnTo>
                <a:lnTo>
                  <a:pt x="3552202" y="152400"/>
                </a:lnTo>
                <a:lnTo>
                  <a:pt x="3556012" y="155448"/>
                </a:lnTo>
                <a:lnTo>
                  <a:pt x="3559822" y="156972"/>
                </a:lnTo>
                <a:lnTo>
                  <a:pt x="3563632" y="156972"/>
                </a:lnTo>
                <a:lnTo>
                  <a:pt x="3568712" y="158496"/>
                </a:lnTo>
                <a:lnTo>
                  <a:pt x="3580142" y="155448"/>
                </a:lnTo>
                <a:lnTo>
                  <a:pt x="3585222" y="153924"/>
                </a:lnTo>
                <a:lnTo>
                  <a:pt x="3587762" y="152704"/>
                </a:lnTo>
                <a:lnTo>
                  <a:pt x="3591572" y="150876"/>
                </a:lnTo>
                <a:lnTo>
                  <a:pt x="3594112" y="146304"/>
                </a:lnTo>
                <a:lnTo>
                  <a:pt x="3597922" y="143256"/>
                </a:lnTo>
                <a:lnTo>
                  <a:pt x="3599192" y="138684"/>
                </a:lnTo>
                <a:lnTo>
                  <a:pt x="3600462" y="132588"/>
                </a:lnTo>
                <a:lnTo>
                  <a:pt x="3601732" y="128016"/>
                </a:lnTo>
                <a:lnTo>
                  <a:pt x="3601732" y="123444"/>
                </a:lnTo>
                <a:close/>
              </a:path>
              <a:path w="5039995" h="189229">
                <a:moveTo>
                  <a:pt x="3675392" y="96012"/>
                </a:moveTo>
                <a:lnTo>
                  <a:pt x="3670312" y="77724"/>
                </a:lnTo>
                <a:lnTo>
                  <a:pt x="3667772" y="70104"/>
                </a:lnTo>
                <a:lnTo>
                  <a:pt x="3666502" y="62484"/>
                </a:lnTo>
                <a:lnTo>
                  <a:pt x="3662692" y="56388"/>
                </a:lnTo>
                <a:lnTo>
                  <a:pt x="3661422" y="54102"/>
                </a:lnTo>
                <a:lnTo>
                  <a:pt x="3661422" y="91440"/>
                </a:lnTo>
                <a:lnTo>
                  <a:pt x="3661422" y="108204"/>
                </a:lnTo>
                <a:lnTo>
                  <a:pt x="3660152" y="109728"/>
                </a:lnTo>
                <a:lnTo>
                  <a:pt x="3660152" y="111252"/>
                </a:lnTo>
                <a:lnTo>
                  <a:pt x="3655072" y="115824"/>
                </a:lnTo>
                <a:lnTo>
                  <a:pt x="3652532" y="117348"/>
                </a:lnTo>
                <a:lnTo>
                  <a:pt x="3651262" y="118872"/>
                </a:lnTo>
                <a:lnTo>
                  <a:pt x="3646182" y="120396"/>
                </a:lnTo>
                <a:lnTo>
                  <a:pt x="3639832" y="120396"/>
                </a:lnTo>
                <a:lnTo>
                  <a:pt x="3638562" y="118872"/>
                </a:lnTo>
                <a:lnTo>
                  <a:pt x="3632212" y="115824"/>
                </a:lnTo>
                <a:lnTo>
                  <a:pt x="3629672" y="112776"/>
                </a:lnTo>
                <a:lnTo>
                  <a:pt x="3628402" y="109728"/>
                </a:lnTo>
                <a:lnTo>
                  <a:pt x="3624592" y="105156"/>
                </a:lnTo>
                <a:lnTo>
                  <a:pt x="3623322" y="100584"/>
                </a:lnTo>
                <a:lnTo>
                  <a:pt x="3616972" y="88392"/>
                </a:lnTo>
                <a:lnTo>
                  <a:pt x="3615702" y="83820"/>
                </a:lnTo>
                <a:lnTo>
                  <a:pt x="3614432" y="77724"/>
                </a:lnTo>
                <a:lnTo>
                  <a:pt x="3613162" y="73152"/>
                </a:lnTo>
                <a:lnTo>
                  <a:pt x="3613162" y="54864"/>
                </a:lnTo>
                <a:lnTo>
                  <a:pt x="3615702" y="51816"/>
                </a:lnTo>
                <a:lnTo>
                  <a:pt x="3616972" y="48768"/>
                </a:lnTo>
                <a:lnTo>
                  <a:pt x="3625862" y="44196"/>
                </a:lnTo>
                <a:lnTo>
                  <a:pt x="3636022" y="44196"/>
                </a:lnTo>
                <a:lnTo>
                  <a:pt x="3638562" y="45720"/>
                </a:lnTo>
                <a:lnTo>
                  <a:pt x="3644912" y="51816"/>
                </a:lnTo>
                <a:lnTo>
                  <a:pt x="3652532" y="67056"/>
                </a:lnTo>
                <a:lnTo>
                  <a:pt x="3653802" y="71628"/>
                </a:lnTo>
                <a:lnTo>
                  <a:pt x="3656342" y="76200"/>
                </a:lnTo>
                <a:lnTo>
                  <a:pt x="3656342" y="79248"/>
                </a:lnTo>
                <a:lnTo>
                  <a:pt x="3660152" y="85344"/>
                </a:lnTo>
                <a:lnTo>
                  <a:pt x="3660152" y="88392"/>
                </a:lnTo>
                <a:lnTo>
                  <a:pt x="3661422" y="91440"/>
                </a:lnTo>
                <a:lnTo>
                  <a:pt x="3661422" y="54102"/>
                </a:lnTo>
                <a:lnTo>
                  <a:pt x="3641102" y="33528"/>
                </a:lnTo>
                <a:lnTo>
                  <a:pt x="3637292" y="33528"/>
                </a:lnTo>
                <a:lnTo>
                  <a:pt x="3632212" y="32004"/>
                </a:lnTo>
                <a:lnTo>
                  <a:pt x="3620782" y="35052"/>
                </a:lnTo>
                <a:lnTo>
                  <a:pt x="3615702" y="36576"/>
                </a:lnTo>
                <a:lnTo>
                  <a:pt x="3609352" y="39624"/>
                </a:lnTo>
                <a:lnTo>
                  <a:pt x="3606812" y="44196"/>
                </a:lnTo>
                <a:lnTo>
                  <a:pt x="3603002" y="47244"/>
                </a:lnTo>
                <a:lnTo>
                  <a:pt x="3601732" y="51816"/>
                </a:lnTo>
                <a:lnTo>
                  <a:pt x="3600462" y="57912"/>
                </a:lnTo>
                <a:lnTo>
                  <a:pt x="3599192" y="62484"/>
                </a:lnTo>
                <a:lnTo>
                  <a:pt x="3599192" y="67056"/>
                </a:lnTo>
                <a:lnTo>
                  <a:pt x="3600462" y="74676"/>
                </a:lnTo>
                <a:lnTo>
                  <a:pt x="3605542" y="92964"/>
                </a:lnTo>
                <a:lnTo>
                  <a:pt x="3610622" y="108204"/>
                </a:lnTo>
                <a:lnTo>
                  <a:pt x="3613162" y="111252"/>
                </a:lnTo>
                <a:lnTo>
                  <a:pt x="3614432" y="112776"/>
                </a:lnTo>
                <a:lnTo>
                  <a:pt x="3616972" y="118872"/>
                </a:lnTo>
                <a:lnTo>
                  <a:pt x="3622052" y="121920"/>
                </a:lnTo>
                <a:lnTo>
                  <a:pt x="3624592" y="124968"/>
                </a:lnTo>
                <a:lnTo>
                  <a:pt x="3629672" y="128016"/>
                </a:lnTo>
                <a:lnTo>
                  <a:pt x="3632212" y="131064"/>
                </a:lnTo>
                <a:lnTo>
                  <a:pt x="3647452" y="131064"/>
                </a:lnTo>
                <a:lnTo>
                  <a:pt x="3652532" y="129540"/>
                </a:lnTo>
                <a:lnTo>
                  <a:pt x="3658882" y="126492"/>
                </a:lnTo>
                <a:lnTo>
                  <a:pt x="3661422" y="124739"/>
                </a:lnTo>
                <a:lnTo>
                  <a:pt x="3667772" y="120396"/>
                </a:lnTo>
                <a:lnTo>
                  <a:pt x="3670312" y="115824"/>
                </a:lnTo>
                <a:lnTo>
                  <a:pt x="3675392" y="102108"/>
                </a:lnTo>
                <a:lnTo>
                  <a:pt x="3675392" y="96012"/>
                </a:lnTo>
                <a:close/>
              </a:path>
              <a:path w="5039995" h="189229">
                <a:moveTo>
                  <a:pt x="3746512" y="68580"/>
                </a:moveTo>
                <a:lnTo>
                  <a:pt x="3745242" y="64008"/>
                </a:lnTo>
                <a:lnTo>
                  <a:pt x="3743972" y="62484"/>
                </a:lnTo>
                <a:lnTo>
                  <a:pt x="3742702" y="59436"/>
                </a:lnTo>
                <a:lnTo>
                  <a:pt x="3736352" y="53340"/>
                </a:lnTo>
                <a:lnTo>
                  <a:pt x="3732542" y="51816"/>
                </a:lnTo>
                <a:lnTo>
                  <a:pt x="3731272" y="51816"/>
                </a:lnTo>
                <a:lnTo>
                  <a:pt x="3728732" y="50292"/>
                </a:lnTo>
                <a:lnTo>
                  <a:pt x="3716032" y="50292"/>
                </a:lnTo>
                <a:lnTo>
                  <a:pt x="3717302" y="48768"/>
                </a:lnTo>
                <a:lnTo>
                  <a:pt x="3721112" y="47244"/>
                </a:lnTo>
                <a:lnTo>
                  <a:pt x="3722382" y="45720"/>
                </a:lnTo>
                <a:lnTo>
                  <a:pt x="3723652" y="42672"/>
                </a:lnTo>
                <a:lnTo>
                  <a:pt x="3723652" y="41148"/>
                </a:lnTo>
                <a:lnTo>
                  <a:pt x="3724922" y="38100"/>
                </a:lnTo>
                <a:lnTo>
                  <a:pt x="3724922" y="36576"/>
                </a:lnTo>
                <a:lnTo>
                  <a:pt x="3727462" y="33528"/>
                </a:lnTo>
                <a:lnTo>
                  <a:pt x="3727462" y="30480"/>
                </a:lnTo>
                <a:lnTo>
                  <a:pt x="3724922" y="27432"/>
                </a:lnTo>
                <a:lnTo>
                  <a:pt x="3724922" y="25908"/>
                </a:lnTo>
                <a:lnTo>
                  <a:pt x="3723652" y="22860"/>
                </a:lnTo>
                <a:lnTo>
                  <a:pt x="3723652" y="19812"/>
                </a:lnTo>
                <a:lnTo>
                  <a:pt x="3722382" y="16764"/>
                </a:lnTo>
                <a:lnTo>
                  <a:pt x="3717302" y="12192"/>
                </a:lnTo>
                <a:lnTo>
                  <a:pt x="3709682" y="7620"/>
                </a:lnTo>
                <a:lnTo>
                  <a:pt x="3694442" y="7620"/>
                </a:lnTo>
                <a:lnTo>
                  <a:pt x="3683012" y="13716"/>
                </a:lnTo>
                <a:lnTo>
                  <a:pt x="3681742" y="15240"/>
                </a:lnTo>
                <a:lnTo>
                  <a:pt x="3677932" y="16764"/>
                </a:lnTo>
                <a:lnTo>
                  <a:pt x="3674122" y="21336"/>
                </a:lnTo>
                <a:lnTo>
                  <a:pt x="3674122" y="22860"/>
                </a:lnTo>
                <a:lnTo>
                  <a:pt x="3671582" y="22860"/>
                </a:lnTo>
                <a:lnTo>
                  <a:pt x="3670312" y="24384"/>
                </a:lnTo>
                <a:lnTo>
                  <a:pt x="3670312" y="32004"/>
                </a:lnTo>
                <a:lnTo>
                  <a:pt x="3671582" y="32004"/>
                </a:lnTo>
                <a:lnTo>
                  <a:pt x="3671582" y="35052"/>
                </a:lnTo>
                <a:lnTo>
                  <a:pt x="3676662" y="35052"/>
                </a:lnTo>
                <a:lnTo>
                  <a:pt x="3676662" y="33528"/>
                </a:lnTo>
                <a:lnTo>
                  <a:pt x="3677932" y="32004"/>
                </a:lnTo>
                <a:lnTo>
                  <a:pt x="3677932" y="30480"/>
                </a:lnTo>
                <a:lnTo>
                  <a:pt x="3683012" y="25908"/>
                </a:lnTo>
                <a:lnTo>
                  <a:pt x="3685552" y="24384"/>
                </a:lnTo>
                <a:lnTo>
                  <a:pt x="3686822" y="22860"/>
                </a:lnTo>
                <a:lnTo>
                  <a:pt x="3690632" y="21336"/>
                </a:lnTo>
                <a:lnTo>
                  <a:pt x="3691902" y="19812"/>
                </a:lnTo>
                <a:lnTo>
                  <a:pt x="3694442" y="19812"/>
                </a:lnTo>
                <a:lnTo>
                  <a:pt x="3696982" y="18288"/>
                </a:lnTo>
                <a:lnTo>
                  <a:pt x="3700792" y="18288"/>
                </a:lnTo>
                <a:lnTo>
                  <a:pt x="3704602" y="19812"/>
                </a:lnTo>
                <a:lnTo>
                  <a:pt x="3705872" y="19812"/>
                </a:lnTo>
                <a:lnTo>
                  <a:pt x="3708412" y="22860"/>
                </a:lnTo>
                <a:lnTo>
                  <a:pt x="3708412" y="24384"/>
                </a:lnTo>
                <a:lnTo>
                  <a:pt x="3712222" y="27432"/>
                </a:lnTo>
                <a:lnTo>
                  <a:pt x="3712222" y="28956"/>
                </a:lnTo>
                <a:lnTo>
                  <a:pt x="3713492" y="32004"/>
                </a:lnTo>
                <a:lnTo>
                  <a:pt x="3713492" y="41148"/>
                </a:lnTo>
                <a:lnTo>
                  <a:pt x="3707142" y="48768"/>
                </a:lnTo>
                <a:lnTo>
                  <a:pt x="3698252" y="53340"/>
                </a:lnTo>
                <a:lnTo>
                  <a:pt x="3690632" y="56388"/>
                </a:lnTo>
                <a:lnTo>
                  <a:pt x="3689362" y="56388"/>
                </a:lnTo>
                <a:lnTo>
                  <a:pt x="3689362" y="60960"/>
                </a:lnTo>
                <a:lnTo>
                  <a:pt x="3690632" y="62484"/>
                </a:lnTo>
                <a:lnTo>
                  <a:pt x="3690632" y="64008"/>
                </a:lnTo>
                <a:lnTo>
                  <a:pt x="3691902" y="64008"/>
                </a:lnTo>
                <a:lnTo>
                  <a:pt x="3691902" y="65532"/>
                </a:lnTo>
                <a:lnTo>
                  <a:pt x="3694442" y="65532"/>
                </a:lnTo>
                <a:lnTo>
                  <a:pt x="3702062" y="62484"/>
                </a:lnTo>
                <a:lnTo>
                  <a:pt x="3707142" y="60960"/>
                </a:lnTo>
                <a:lnTo>
                  <a:pt x="3709682" y="59436"/>
                </a:lnTo>
                <a:lnTo>
                  <a:pt x="3713492" y="59436"/>
                </a:lnTo>
                <a:lnTo>
                  <a:pt x="3716032" y="59436"/>
                </a:lnTo>
                <a:lnTo>
                  <a:pt x="3719842" y="59436"/>
                </a:lnTo>
                <a:lnTo>
                  <a:pt x="3722382" y="60960"/>
                </a:lnTo>
                <a:lnTo>
                  <a:pt x="3724922" y="60960"/>
                </a:lnTo>
                <a:lnTo>
                  <a:pt x="3731272" y="67056"/>
                </a:lnTo>
                <a:lnTo>
                  <a:pt x="3732542" y="70104"/>
                </a:lnTo>
                <a:lnTo>
                  <a:pt x="3732542" y="73152"/>
                </a:lnTo>
                <a:lnTo>
                  <a:pt x="3735082" y="74676"/>
                </a:lnTo>
                <a:lnTo>
                  <a:pt x="3735082" y="77724"/>
                </a:lnTo>
                <a:lnTo>
                  <a:pt x="3732542" y="79248"/>
                </a:lnTo>
                <a:lnTo>
                  <a:pt x="3732542" y="82296"/>
                </a:lnTo>
                <a:lnTo>
                  <a:pt x="3731272" y="83820"/>
                </a:lnTo>
                <a:lnTo>
                  <a:pt x="3731272" y="85344"/>
                </a:lnTo>
                <a:lnTo>
                  <a:pt x="3724922" y="91440"/>
                </a:lnTo>
                <a:lnTo>
                  <a:pt x="3722382" y="92964"/>
                </a:lnTo>
                <a:lnTo>
                  <a:pt x="3719842" y="92964"/>
                </a:lnTo>
                <a:lnTo>
                  <a:pt x="3713492" y="96012"/>
                </a:lnTo>
                <a:lnTo>
                  <a:pt x="3698252" y="96012"/>
                </a:lnTo>
                <a:lnTo>
                  <a:pt x="3696982" y="94488"/>
                </a:lnTo>
                <a:lnTo>
                  <a:pt x="3693172" y="94488"/>
                </a:lnTo>
                <a:lnTo>
                  <a:pt x="3691902" y="96012"/>
                </a:lnTo>
                <a:lnTo>
                  <a:pt x="3691902" y="97536"/>
                </a:lnTo>
                <a:lnTo>
                  <a:pt x="3693172" y="99060"/>
                </a:lnTo>
                <a:lnTo>
                  <a:pt x="3693172" y="102108"/>
                </a:lnTo>
                <a:lnTo>
                  <a:pt x="3694442" y="102108"/>
                </a:lnTo>
                <a:lnTo>
                  <a:pt x="3694442" y="105156"/>
                </a:lnTo>
                <a:lnTo>
                  <a:pt x="3698252" y="105156"/>
                </a:lnTo>
                <a:lnTo>
                  <a:pt x="3698252" y="106680"/>
                </a:lnTo>
                <a:lnTo>
                  <a:pt x="3712222" y="106680"/>
                </a:lnTo>
                <a:lnTo>
                  <a:pt x="3713492" y="105156"/>
                </a:lnTo>
                <a:lnTo>
                  <a:pt x="3719842" y="105156"/>
                </a:lnTo>
                <a:lnTo>
                  <a:pt x="3722382" y="103632"/>
                </a:lnTo>
                <a:lnTo>
                  <a:pt x="3728732" y="102108"/>
                </a:lnTo>
                <a:lnTo>
                  <a:pt x="3731272" y="99060"/>
                </a:lnTo>
                <a:lnTo>
                  <a:pt x="3735082" y="96774"/>
                </a:lnTo>
                <a:lnTo>
                  <a:pt x="3738892" y="94488"/>
                </a:lnTo>
                <a:lnTo>
                  <a:pt x="3742702" y="91440"/>
                </a:lnTo>
                <a:lnTo>
                  <a:pt x="3743972" y="86868"/>
                </a:lnTo>
                <a:lnTo>
                  <a:pt x="3746512" y="80772"/>
                </a:lnTo>
                <a:lnTo>
                  <a:pt x="3746512" y="68580"/>
                </a:lnTo>
                <a:close/>
              </a:path>
              <a:path w="5039995" h="189229">
                <a:moveTo>
                  <a:pt x="3965968" y="164592"/>
                </a:moveTo>
                <a:lnTo>
                  <a:pt x="3964698" y="163068"/>
                </a:lnTo>
                <a:lnTo>
                  <a:pt x="3964698" y="161544"/>
                </a:lnTo>
                <a:lnTo>
                  <a:pt x="3963428" y="161544"/>
                </a:lnTo>
                <a:lnTo>
                  <a:pt x="3963428" y="160020"/>
                </a:lnTo>
                <a:lnTo>
                  <a:pt x="3962158" y="160020"/>
                </a:lnTo>
                <a:lnTo>
                  <a:pt x="3962158" y="161544"/>
                </a:lnTo>
                <a:lnTo>
                  <a:pt x="3921518" y="175260"/>
                </a:lnTo>
                <a:lnTo>
                  <a:pt x="3929138" y="160401"/>
                </a:lnTo>
                <a:lnTo>
                  <a:pt x="3931678" y="155448"/>
                </a:lnTo>
                <a:lnTo>
                  <a:pt x="3934218" y="147828"/>
                </a:lnTo>
                <a:lnTo>
                  <a:pt x="3935488" y="141732"/>
                </a:lnTo>
                <a:lnTo>
                  <a:pt x="3939298" y="135636"/>
                </a:lnTo>
                <a:lnTo>
                  <a:pt x="3940568" y="131064"/>
                </a:lnTo>
                <a:lnTo>
                  <a:pt x="3940568" y="126492"/>
                </a:lnTo>
                <a:lnTo>
                  <a:pt x="3941838" y="121920"/>
                </a:lnTo>
                <a:lnTo>
                  <a:pt x="3941838" y="112776"/>
                </a:lnTo>
                <a:lnTo>
                  <a:pt x="3940568" y="109728"/>
                </a:lnTo>
                <a:lnTo>
                  <a:pt x="3940568" y="106680"/>
                </a:lnTo>
                <a:lnTo>
                  <a:pt x="3934218" y="94488"/>
                </a:lnTo>
                <a:lnTo>
                  <a:pt x="3931678" y="92964"/>
                </a:lnTo>
                <a:lnTo>
                  <a:pt x="3929138" y="89916"/>
                </a:lnTo>
                <a:lnTo>
                  <a:pt x="3926598" y="88392"/>
                </a:lnTo>
                <a:lnTo>
                  <a:pt x="3924058" y="88392"/>
                </a:lnTo>
                <a:lnTo>
                  <a:pt x="3920248" y="86868"/>
                </a:lnTo>
                <a:lnTo>
                  <a:pt x="3912628" y="86868"/>
                </a:lnTo>
                <a:lnTo>
                  <a:pt x="3903738" y="89916"/>
                </a:lnTo>
                <a:lnTo>
                  <a:pt x="3901198" y="89916"/>
                </a:lnTo>
                <a:lnTo>
                  <a:pt x="3896118" y="92964"/>
                </a:lnTo>
                <a:lnTo>
                  <a:pt x="3894848" y="94488"/>
                </a:lnTo>
                <a:lnTo>
                  <a:pt x="3891038" y="96012"/>
                </a:lnTo>
                <a:lnTo>
                  <a:pt x="3885958" y="102108"/>
                </a:lnTo>
                <a:lnTo>
                  <a:pt x="3885958" y="103632"/>
                </a:lnTo>
                <a:lnTo>
                  <a:pt x="3884688" y="103632"/>
                </a:lnTo>
                <a:lnTo>
                  <a:pt x="3884688" y="112776"/>
                </a:lnTo>
                <a:lnTo>
                  <a:pt x="3885958" y="112776"/>
                </a:lnTo>
                <a:lnTo>
                  <a:pt x="3885958" y="114300"/>
                </a:lnTo>
                <a:lnTo>
                  <a:pt x="3887228" y="115824"/>
                </a:lnTo>
                <a:lnTo>
                  <a:pt x="3888498" y="115824"/>
                </a:lnTo>
                <a:lnTo>
                  <a:pt x="3889768" y="114300"/>
                </a:lnTo>
                <a:lnTo>
                  <a:pt x="3889768" y="112776"/>
                </a:lnTo>
                <a:lnTo>
                  <a:pt x="3891038" y="112776"/>
                </a:lnTo>
                <a:lnTo>
                  <a:pt x="3893578" y="111252"/>
                </a:lnTo>
                <a:lnTo>
                  <a:pt x="3893578" y="109728"/>
                </a:lnTo>
                <a:lnTo>
                  <a:pt x="3894848" y="108204"/>
                </a:lnTo>
                <a:lnTo>
                  <a:pt x="3897388" y="106680"/>
                </a:lnTo>
                <a:lnTo>
                  <a:pt x="3901198" y="103632"/>
                </a:lnTo>
                <a:lnTo>
                  <a:pt x="3908818" y="99060"/>
                </a:lnTo>
                <a:lnTo>
                  <a:pt x="3917708" y="99060"/>
                </a:lnTo>
                <a:lnTo>
                  <a:pt x="3920248" y="102108"/>
                </a:lnTo>
                <a:lnTo>
                  <a:pt x="3921518" y="102108"/>
                </a:lnTo>
                <a:lnTo>
                  <a:pt x="3925328" y="105156"/>
                </a:lnTo>
                <a:lnTo>
                  <a:pt x="3926598" y="108204"/>
                </a:lnTo>
                <a:lnTo>
                  <a:pt x="3926598" y="109728"/>
                </a:lnTo>
                <a:lnTo>
                  <a:pt x="3927868" y="111252"/>
                </a:lnTo>
                <a:lnTo>
                  <a:pt x="3927868" y="115824"/>
                </a:lnTo>
                <a:lnTo>
                  <a:pt x="3929138" y="118872"/>
                </a:lnTo>
                <a:lnTo>
                  <a:pt x="3929138" y="124968"/>
                </a:lnTo>
                <a:lnTo>
                  <a:pt x="3927868" y="128016"/>
                </a:lnTo>
                <a:lnTo>
                  <a:pt x="3927868" y="132588"/>
                </a:lnTo>
                <a:lnTo>
                  <a:pt x="3926598" y="135636"/>
                </a:lnTo>
                <a:lnTo>
                  <a:pt x="3925328" y="140208"/>
                </a:lnTo>
                <a:lnTo>
                  <a:pt x="3924058" y="146304"/>
                </a:lnTo>
                <a:lnTo>
                  <a:pt x="3920248" y="150876"/>
                </a:lnTo>
                <a:lnTo>
                  <a:pt x="3910088" y="176784"/>
                </a:lnTo>
                <a:lnTo>
                  <a:pt x="3908818" y="178308"/>
                </a:lnTo>
                <a:lnTo>
                  <a:pt x="3908818" y="184404"/>
                </a:lnTo>
                <a:lnTo>
                  <a:pt x="3910088" y="185928"/>
                </a:lnTo>
                <a:lnTo>
                  <a:pt x="3910088" y="187452"/>
                </a:lnTo>
                <a:lnTo>
                  <a:pt x="3911358" y="188976"/>
                </a:lnTo>
                <a:lnTo>
                  <a:pt x="3913898" y="188976"/>
                </a:lnTo>
                <a:lnTo>
                  <a:pt x="3921518" y="186232"/>
                </a:lnTo>
                <a:lnTo>
                  <a:pt x="3964698" y="170688"/>
                </a:lnTo>
                <a:lnTo>
                  <a:pt x="3965968" y="170688"/>
                </a:lnTo>
                <a:lnTo>
                  <a:pt x="3965968" y="164592"/>
                </a:lnTo>
                <a:close/>
              </a:path>
              <a:path w="5039995" h="189229">
                <a:moveTo>
                  <a:pt x="4033278" y="115824"/>
                </a:moveTo>
                <a:lnTo>
                  <a:pt x="4030738" y="103632"/>
                </a:lnTo>
                <a:lnTo>
                  <a:pt x="4026928" y="97536"/>
                </a:lnTo>
                <a:lnTo>
                  <a:pt x="4024388" y="89916"/>
                </a:lnTo>
                <a:lnTo>
                  <a:pt x="4020578" y="82080"/>
                </a:lnTo>
                <a:lnTo>
                  <a:pt x="4020578" y="120396"/>
                </a:lnTo>
                <a:lnTo>
                  <a:pt x="4020578" y="131064"/>
                </a:lnTo>
                <a:lnTo>
                  <a:pt x="4019308" y="134112"/>
                </a:lnTo>
                <a:lnTo>
                  <a:pt x="4019308" y="135636"/>
                </a:lnTo>
                <a:lnTo>
                  <a:pt x="4018038" y="138684"/>
                </a:lnTo>
                <a:lnTo>
                  <a:pt x="4011688" y="144780"/>
                </a:lnTo>
                <a:lnTo>
                  <a:pt x="4009148" y="144780"/>
                </a:lnTo>
                <a:lnTo>
                  <a:pt x="4005338" y="146304"/>
                </a:lnTo>
                <a:lnTo>
                  <a:pt x="3996448" y="146304"/>
                </a:lnTo>
                <a:lnTo>
                  <a:pt x="3993908" y="144780"/>
                </a:lnTo>
                <a:lnTo>
                  <a:pt x="3992638" y="141732"/>
                </a:lnTo>
                <a:lnTo>
                  <a:pt x="3988828" y="140208"/>
                </a:lnTo>
                <a:lnTo>
                  <a:pt x="3986288" y="135636"/>
                </a:lnTo>
                <a:lnTo>
                  <a:pt x="3985018" y="131064"/>
                </a:lnTo>
                <a:lnTo>
                  <a:pt x="3981208" y="126492"/>
                </a:lnTo>
                <a:lnTo>
                  <a:pt x="3979938" y="121920"/>
                </a:lnTo>
                <a:lnTo>
                  <a:pt x="3977398" y="114300"/>
                </a:lnTo>
                <a:lnTo>
                  <a:pt x="3971048" y="96012"/>
                </a:lnTo>
                <a:lnTo>
                  <a:pt x="3971048" y="83820"/>
                </a:lnTo>
                <a:lnTo>
                  <a:pt x="3974858" y="74676"/>
                </a:lnTo>
                <a:lnTo>
                  <a:pt x="3982478" y="71628"/>
                </a:lnTo>
                <a:lnTo>
                  <a:pt x="3985018" y="71628"/>
                </a:lnTo>
                <a:lnTo>
                  <a:pt x="3987558" y="70104"/>
                </a:lnTo>
                <a:lnTo>
                  <a:pt x="3993908" y="70104"/>
                </a:lnTo>
                <a:lnTo>
                  <a:pt x="3995178" y="71628"/>
                </a:lnTo>
                <a:lnTo>
                  <a:pt x="3996448" y="71628"/>
                </a:lnTo>
                <a:lnTo>
                  <a:pt x="4000258" y="74676"/>
                </a:lnTo>
                <a:lnTo>
                  <a:pt x="4002798" y="76200"/>
                </a:lnTo>
                <a:lnTo>
                  <a:pt x="4004068" y="79248"/>
                </a:lnTo>
                <a:lnTo>
                  <a:pt x="4005338" y="80772"/>
                </a:lnTo>
                <a:lnTo>
                  <a:pt x="4010418" y="89916"/>
                </a:lnTo>
                <a:lnTo>
                  <a:pt x="4011688" y="94488"/>
                </a:lnTo>
                <a:lnTo>
                  <a:pt x="4012958" y="97536"/>
                </a:lnTo>
                <a:lnTo>
                  <a:pt x="4015498" y="102108"/>
                </a:lnTo>
                <a:lnTo>
                  <a:pt x="4018038" y="108204"/>
                </a:lnTo>
                <a:lnTo>
                  <a:pt x="4018038" y="112776"/>
                </a:lnTo>
                <a:lnTo>
                  <a:pt x="4019308" y="115824"/>
                </a:lnTo>
                <a:lnTo>
                  <a:pt x="4019308" y="118872"/>
                </a:lnTo>
                <a:lnTo>
                  <a:pt x="4020578" y="120396"/>
                </a:lnTo>
                <a:lnTo>
                  <a:pt x="4020578" y="82080"/>
                </a:lnTo>
                <a:lnTo>
                  <a:pt x="4015498" y="71628"/>
                </a:lnTo>
                <a:lnTo>
                  <a:pt x="4009148" y="65532"/>
                </a:lnTo>
                <a:lnTo>
                  <a:pt x="4000258" y="59436"/>
                </a:lnTo>
                <a:lnTo>
                  <a:pt x="3986288" y="59436"/>
                </a:lnTo>
                <a:lnTo>
                  <a:pt x="3979938" y="60960"/>
                </a:lnTo>
                <a:lnTo>
                  <a:pt x="3973588" y="64008"/>
                </a:lnTo>
                <a:lnTo>
                  <a:pt x="3965968" y="70104"/>
                </a:lnTo>
                <a:lnTo>
                  <a:pt x="3959618" y="79248"/>
                </a:lnTo>
                <a:lnTo>
                  <a:pt x="3959618" y="83820"/>
                </a:lnTo>
                <a:lnTo>
                  <a:pt x="3958348" y="88392"/>
                </a:lnTo>
                <a:lnTo>
                  <a:pt x="3958348" y="94488"/>
                </a:lnTo>
                <a:lnTo>
                  <a:pt x="3959618" y="100584"/>
                </a:lnTo>
                <a:lnTo>
                  <a:pt x="3959618" y="106680"/>
                </a:lnTo>
                <a:lnTo>
                  <a:pt x="3962158" y="112776"/>
                </a:lnTo>
                <a:lnTo>
                  <a:pt x="3967238" y="128016"/>
                </a:lnTo>
                <a:lnTo>
                  <a:pt x="3971048" y="134112"/>
                </a:lnTo>
                <a:lnTo>
                  <a:pt x="3973588" y="138684"/>
                </a:lnTo>
                <a:lnTo>
                  <a:pt x="3977398" y="144780"/>
                </a:lnTo>
                <a:lnTo>
                  <a:pt x="3979938" y="149352"/>
                </a:lnTo>
                <a:lnTo>
                  <a:pt x="3985018" y="152400"/>
                </a:lnTo>
                <a:lnTo>
                  <a:pt x="3987558" y="155448"/>
                </a:lnTo>
                <a:lnTo>
                  <a:pt x="3992638" y="156972"/>
                </a:lnTo>
                <a:lnTo>
                  <a:pt x="3996448" y="156972"/>
                </a:lnTo>
                <a:lnTo>
                  <a:pt x="4001528" y="158496"/>
                </a:lnTo>
                <a:lnTo>
                  <a:pt x="4005338" y="156972"/>
                </a:lnTo>
                <a:lnTo>
                  <a:pt x="4018038" y="153924"/>
                </a:lnTo>
                <a:lnTo>
                  <a:pt x="4020578" y="152400"/>
                </a:lnTo>
                <a:lnTo>
                  <a:pt x="4023118" y="150876"/>
                </a:lnTo>
                <a:lnTo>
                  <a:pt x="4025658" y="146304"/>
                </a:lnTo>
                <a:lnTo>
                  <a:pt x="4032008" y="138684"/>
                </a:lnTo>
                <a:lnTo>
                  <a:pt x="4032008" y="132588"/>
                </a:lnTo>
                <a:lnTo>
                  <a:pt x="4033278" y="128016"/>
                </a:lnTo>
                <a:lnTo>
                  <a:pt x="4033278" y="115824"/>
                </a:lnTo>
                <a:close/>
              </a:path>
              <a:path w="5039995" h="189229">
                <a:moveTo>
                  <a:pt x="4106938" y="96012"/>
                </a:moveTo>
                <a:lnTo>
                  <a:pt x="4104398" y="89916"/>
                </a:lnTo>
                <a:lnTo>
                  <a:pt x="4104398" y="83820"/>
                </a:lnTo>
                <a:lnTo>
                  <a:pt x="4103128" y="77724"/>
                </a:lnTo>
                <a:lnTo>
                  <a:pt x="4100588" y="70104"/>
                </a:lnTo>
                <a:lnTo>
                  <a:pt x="4096778" y="62484"/>
                </a:lnTo>
                <a:lnTo>
                  <a:pt x="4094238" y="56388"/>
                </a:lnTo>
                <a:lnTo>
                  <a:pt x="4094238" y="94488"/>
                </a:lnTo>
                <a:lnTo>
                  <a:pt x="4094238" y="105156"/>
                </a:lnTo>
                <a:lnTo>
                  <a:pt x="4092968" y="108204"/>
                </a:lnTo>
                <a:lnTo>
                  <a:pt x="4092968" y="109728"/>
                </a:lnTo>
                <a:lnTo>
                  <a:pt x="4085348" y="117348"/>
                </a:lnTo>
                <a:lnTo>
                  <a:pt x="4078998" y="120396"/>
                </a:lnTo>
                <a:lnTo>
                  <a:pt x="4072648" y="120396"/>
                </a:lnTo>
                <a:lnTo>
                  <a:pt x="4066298" y="117348"/>
                </a:lnTo>
                <a:lnTo>
                  <a:pt x="4058678" y="109728"/>
                </a:lnTo>
                <a:lnTo>
                  <a:pt x="4057408" y="105156"/>
                </a:lnTo>
                <a:lnTo>
                  <a:pt x="4054868" y="100584"/>
                </a:lnTo>
                <a:lnTo>
                  <a:pt x="4051058" y="94488"/>
                </a:lnTo>
                <a:lnTo>
                  <a:pt x="4049788" y="88392"/>
                </a:lnTo>
                <a:lnTo>
                  <a:pt x="4048518" y="83820"/>
                </a:lnTo>
                <a:lnTo>
                  <a:pt x="4047248" y="77724"/>
                </a:lnTo>
                <a:lnTo>
                  <a:pt x="4043438" y="68580"/>
                </a:lnTo>
                <a:lnTo>
                  <a:pt x="4043438" y="57912"/>
                </a:lnTo>
                <a:lnTo>
                  <a:pt x="4048518" y="48768"/>
                </a:lnTo>
                <a:lnTo>
                  <a:pt x="4051058" y="47244"/>
                </a:lnTo>
                <a:lnTo>
                  <a:pt x="4056138" y="45720"/>
                </a:lnTo>
                <a:lnTo>
                  <a:pt x="4057408" y="44196"/>
                </a:lnTo>
                <a:lnTo>
                  <a:pt x="4068838" y="44196"/>
                </a:lnTo>
                <a:lnTo>
                  <a:pt x="4073918" y="50292"/>
                </a:lnTo>
                <a:lnTo>
                  <a:pt x="4077728" y="51816"/>
                </a:lnTo>
                <a:lnTo>
                  <a:pt x="4085348" y="67056"/>
                </a:lnTo>
                <a:lnTo>
                  <a:pt x="4087888" y="76200"/>
                </a:lnTo>
                <a:lnTo>
                  <a:pt x="4091698" y="82296"/>
                </a:lnTo>
                <a:lnTo>
                  <a:pt x="4091698" y="85344"/>
                </a:lnTo>
                <a:lnTo>
                  <a:pt x="4092968" y="88392"/>
                </a:lnTo>
                <a:lnTo>
                  <a:pt x="4092968" y="91440"/>
                </a:lnTo>
                <a:lnTo>
                  <a:pt x="4094238" y="94488"/>
                </a:lnTo>
                <a:lnTo>
                  <a:pt x="4094238" y="56388"/>
                </a:lnTo>
                <a:lnTo>
                  <a:pt x="4091698" y="51816"/>
                </a:lnTo>
                <a:lnTo>
                  <a:pt x="4087888" y="45720"/>
                </a:lnTo>
                <a:lnTo>
                  <a:pt x="4085348" y="41148"/>
                </a:lnTo>
                <a:lnTo>
                  <a:pt x="4080268" y="38100"/>
                </a:lnTo>
                <a:lnTo>
                  <a:pt x="4077728" y="35052"/>
                </a:lnTo>
                <a:lnTo>
                  <a:pt x="4072648" y="33528"/>
                </a:lnTo>
                <a:lnTo>
                  <a:pt x="4068838" y="33528"/>
                </a:lnTo>
                <a:lnTo>
                  <a:pt x="4063758" y="32004"/>
                </a:lnTo>
                <a:lnTo>
                  <a:pt x="4058678" y="33528"/>
                </a:lnTo>
                <a:lnTo>
                  <a:pt x="4047248" y="36576"/>
                </a:lnTo>
                <a:lnTo>
                  <a:pt x="4042168" y="39624"/>
                </a:lnTo>
                <a:lnTo>
                  <a:pt x="4039628" y="44196"/>
                </a:lnTo>
                <a:lnTo>
                  <a:pt x="4035818" y="47244"/>
                </a:lnTo>
                <a:lnTo>
                  <a:pt x="4033278" y="51816"/>
                </a:lnTo>
                <a:lnTo>
                  <a:pt x="4033278" y="57912"/>
                </a:lnTo>
                <a:lnTo>
                  <a:pt x="4032008" y="62484"/>
                </a:lnTo>
                <a:lnTo>
                  <a:pt x="4032008" y="67056"/>
                </a:lnTo>
                <a:lnTo>
                  <a:pt x="4033278" y="74676"/>
                </a:lnTo>
                <a:lnTo>
                  <a:pt x="4033278" y="80772"/>
                </a:lnTo>
                <a:lnTo>
                  <a:pt x="4034548" y="86868"/>
                </a:lnTo>
                <a:lnTo>
                  <a:pt x="4038358" y="92964"/>
                </a:lnTo>
                <a:lnTo>
                  <a:pt x="4043438" y="108204"/>
                </a:lnTo>
                <a:lnTo>
                  <a:pt x="4047248" y="112776"/>
                </a:lnTo>
                <a:lnTo>
                  <a:pt x="4049788" y="118872"/>
                </a:lnTo>
                <a:lnTo>
                  <a:pt x="4065028" y="131064"/>
                </a:lnTo>
                <a:lnTo>
                  <a:pt x="4078998" y="131064"/>
                </a:lnTo>
                <a:lnTo>
                  <a:pt x="4085348" y="129540"/>
                </a:lnTo>
                <a:lnTo>
                  <a:pt x="4091698" y="126492"/>
                </a:lnTo>
                <a:lnTo>
                  <a:pt x="4094238" y="124460"/>
                </a:lnTo>
                <a:lnTo>
                  <a:pt x="4099318" y="120396"/>
                </a:lnTo>
                <a:lnTo>
                  <a:pt x="4104398" y="111252"/>
                </a:lnTo>
                <a:lnTo>
                  <a:pt x="4104398" y="106680"/>
                </a:lnTo>
                <a:lnTo>
                  <a:pt x="4106938" y="102108"/>
                </a:lnTo>
                <a:lnTo>
                  <a:pt x="4106938" y="96012"/>
                </a:lnTo>
                <a:close/>
              </a:path>
              <a:path w="5039995" h="189229">
                <a:moveTo>
                  <a:pt x="4178058" y="65532"/>
                </a:moveTo>
                <a:lnTo>
                  <a:pt x="4176788" y="60960"/>
                </a:lnTo>
                <a:lnTo>
                  <a:pt x="4175518" y="57912"/>
                </a:lnTo>
                <a:lnTo>
                  <a:pt x="4171708" y="54864"/>
                </a:lnTo>
                <a:lnTo>
                  <a:pt x="4170438" y="51816"/>
                </a:lnTo>
                <a:lnTo>
                  <a:pt x="4167898" y="48768"/>
                </a:lnTo>
                <a:lnTo>
                  <a:pt x="4157738" y="44196"/>
                </a:lnTo>
                <a:lnTo>
                  <a:pt x="4153928" y="42672"/>
                </a:lnTo>
                <a:lnTo>
                  <a:pt x="4150118" y="42672"/>
                </a:lnTo>
                <a:lnTo>
                  <a:pt x="4146308" y="44196"/>
                </a:lnTo>
                <a:lnTo>
                  <a:pt x="4141228" y="44196"/>
                </a:lnTo>
                <a:lnTo>
                  <a:pt x="4133608" y="47244"/>
                </a:lnTo>
                <a:lnTo>
                  <a:pt x="4132338" y="47244"/>
                </a:lnTo>
                <a:lnTo>
                  <a:pt x="4131068" y="48768"/>
                </a:lnTo>
                <a:lnTo>
                  <a:pt x="4129798" y="48768"/>
                </a:lnTo>
                <a:lnTo>
                  <a:pt x="4127258" y="50292"/>
                </a:lnTo>
                <a:lnTo>
                  <a:pt x="4125988" y="50292"/>
                </a:lnTo>
                <a:lnTo>
                  <a:pt x="4117098" y="25908"/>
                </a:lnTo>
                <a:lnTo>
                  <a:pt x="4148848" y="13716"/>
                </a:lnTo>
                <a:lnTo>
                  <a:pt x="4150118" y="13716"/>
                </a:lnTo>
                <a:lnTo>
                  <a:pt x="4150118" y="9144"/>
                </a:lnTo>
                <a:lnTo>
                  <a:pt x="4148848" y="7620"/>
                </a:lnTo>
                <a:lnTo>
                  <a:pt x="4148848" y="4572"/>
                </a:lnTo>
                <a:lnTo>
                  <a:pt x="4147578" y="4572"/>
                </a:lnTo>
                <a:lnTo>
                  <a:pt x="4147578" y="3048"/>
                </a:lnTo>
                <a:lnTo>
                  <a:pt x="4145038" y="3048"/>
                </a:lnTo>
                <a:lnTo>
                  <a:pt x="4104398" y="18288"/>
                </a:lnTo>
                <a:lnTo>
                  <a:pt x="4103128" y="18288"/>
                </a:lnTo>
                <a:lnTo>
                  <a:pt x="4101858" y="19812"/>
                </a:lnTo>
                <a:lnTo>
                  <a:pt x="4101858" y="22860"/>
                </a:lnTo>
                <a:lnTo>
                  <a:pt x="4103128" y="24384"/>
                </a:lnTo>
                <a:lnTo>
                  <a:pt x="4115828" y="60960"/>
                </a:lnTo>
                <a:lnTo>
                  <a:pt x="4117098" y="62484"/>
                </a:lnTo>
                <a:lnTo>
                  <a:pt x="4117098" y="64008"/>
                </a:lnTo>
                <a:lnTo>
                  <a:pt x="4122178" y="64008"/>
                </a:lnTo>
                <a:lnTo>
                  <a:pt x="4123448" y="62484"/>
                </a:lnTo>
                <a:lnTo>
                  <a:pt x="4124718" y="62484"/>
                </a:lnTo>
                <a:lnTo>
                  <a:pt x="4125988" y="60960"/>
                </a:lnTo>
                <a:lnTo>
                  <a:pt x="4129798" y="59436"/>
                </a:lnTo>
                <a:lnTo>
                  <a:pt x="4131068" y="59436"/>
                </a:lnTo>
                <a:lnTo>
                  <a:pt x="4133608" y="57912"/>
                </a:lnTo>
                <a:lnTo>
                  <a:pt x="4138688" y="56388"/>
                </a:lnTo>
                <a:lnTo>
                  <a:pt x="4141228" y="56388"/>
                </a:lnTo>
                <a:lnTo>
                  <a:pt x="4145038" y="54864"/>
                </a:lnTo>
                <a:lnTo>
                  <a:pt x="4150118" y="54864"/>
                </a:lnTo>
                <a:lnTo>
                  <a:pt x="4153928" y="56388"/>
                </a:lnTo>
                <a:lnTo>
                  <a:pt x="4155198" y="56388"/>
                </a:lnTo>
                <a:lnTo>
                  <a:pt x="4160278" y="59436"/>
                </a:lnTo>
                <a:lnTo>
                  <a:pt x="4161548" y="62484"/>
                </a:lnTo>
                <a:lnTo>
                  <a:pt x="4162818" y="64008"/>
                </a:lnTo>
                <a:lnTo>
                  <a:pt x="4162818" y="67056"/>
                </a:lnTo>
                <a:lnTo>
                  <a:pt x="4165358" y="73152"/>
                </a:lnTo>
                <a:lnTo>
                  <a:pt x="4165358" y="76200"/>
                </a:lnTo>
                <a:lnTo>
                  <a:pt x="4164088" y="79248"/>
                </a:lnTo>
                <a:lnTo>
                  <a:pt x="4164088" y="82296"/>
                </a:lnTo>
                <a:lnTo>
                  <a:pt x="4162818" y="83820"/>
                </a:lnTo>
                <a:lnTo>
                  <a:pt x="4161548" y="86868"/>
                </a:lnTo>
                <a:lnTo>
                  <a:pt x="4160278" y="88392"/>
                </a:lnTo>
                <a:lnTo>
                  <a:pt x="4156468" y="89916"/>
                </a:lnTo>
                <a:lnTo>
                  <a:pt x="4155198" y="91440"/>
                </a:lnTo>
                <a:lnTo>
                  <a:pt x="4146308" y="96012"/>
                </a:lnTo>
                <a:lnTo>
                  <a:pt x="4139958" y="96012"/>
                </a:lnTo>
                <a:lnTo>
                  <a:pt x="4137418" y="97536"/>
                </a:lnTo>
                <a:lnTo>
                  <a:pt x="4131068" y="97536"/>
                </a:lnTo>
                <a:lnTo>
                  <a:pt x="4129798" y="96012"/>
                </a:lnTo>
                <a:lnTo>
                  <a:pt x="4125988" y="96012"/>
                </a:lnTo>
                <a:lnTo>
                  <a:pt x="4124718" y="97536"/>
                </a:lnTo>
                <a:lnTo>
                  <a:pt x="4124718" y="100584"/>
                </a:lnTo>
                <a:lnTo>
                  <a:pt x="4125988" y="100584"/>
                </a:lnTo>
                <a:lnTo>
                  <a:pt x="4125988" y="103632"/>
                </a:lnTo>
                <a:lnTo>
                  <a:pt x="4127258" y="105156"/>
                </a:lnTo>
                <a:lnTo>
                  <a:pt x="4127258" y="106680"/>
                </a:lnTo>
                <a:lnTo>
                  <a:pt x="4132338" y="106680"/>
                </a:lnTo>
                <a:lnTo>
                  <a:pt x="4133608" y="108204"/>
                </a:lnTo>
                <a:lnTo>
                  <a:pt x="4134878" y="108204"/>
                </a:lnTo>
                <a:lnTo>
                  <a:pt x="4138688" y="106680"/>
                </a:lnTo>
                <a:lnTo>
                  <a:pt x="4145038" y="106680"/>
                </a:lnTo>
                <a:lnTo>
                  <a:pt x="4147578" y="105156"/>
                </a:lnTo>
                <a:lnTo>
                  <a:pt x="4150118" y="105156"/>
                </a:lnTo>
                <a:lnTo>
                  <a:pt x="4153928" y="103632"/>
                </a:lnTo>
                <a:lnTo>
                  <a:pt x="4162818" y="100584"/>
                </a:lnTo>
                <a:lnTo>
                  <a:pt x="4165358" y="97536"/>
                </a:lnTo>
                <a:lnTo>
                  <a:pt x="4170438" y="94488"/>
                </a:lnTo>
                <a:lnTo>
                  <a:pt x="4171708" y="91440"/>
                </a:lnTo>
                <a:lnTo>
                  <a:pt x="4175518" y="86868"/>
                </a:lnTo>
                <a:lnTo>
                  <a:pt x="4176788" y="83820"/>
                </a:lnTo>
                <a:lnTo>
                  <a:pt x="4178058" y="79248"/>
                </a:lnTo>
                <a:lnTo>
                  <a:pt x="4178058" y="65532"/>
                </a:lnTo>
                <a:close/>
              </a:path>
              <a:path w="5039995" h="189229">
                <a:moveTo>
                  <a:pt x="4399800" y="166116"/>
                </a:moveTo>
                <a:lnTo>
                  <a:pt x="4398276" y="166116"/>
                </a:lnTo>
                <a:lnTo>
                  <a:pt x="4398276" y="163068"/>
                </a:lnTo>
                <a:lnTo>
                  <a:pt x="4396752" y="161544"/>
                </a:lnTo>
                <a:lnTo>
                  <a:pt x="4395228" y="161544"/>
                </a:lnTo>
                <a:lnTo>
                  <a:pt x="4395228" y="160020"/>
                </a:lnTo>
                <a:lnTo>
                  <a:pt x="4393704" y="161544"/>
                </a:lnTo>
                <a:lnTo>
                  <a:pt x="4354080" y="175260"/>
                </a:lnTo>
                <a:lnTo>
                  <a:pt x="4361700" y="158750"/>
                </a:lnTo>
                <a:lnTo>
                  <a:pt x="4363224" y="155448"/>
                </a:lnTo>
                <a:lnTo>
                  <a:pt x="4366272" y="147828"/>
                </a:lnTo>
                <a:lnTo>
                  <a:pt x="4369320" y="141732"/>
                </a:lnTo>
                <a:lnTo>
                  <a:pt x="4370844" y="135636"/>
                </a:lnTo>
                <a:lnTo>
                  <a:pt x="4373892" y="126492"/>
                </a:lnTo>
                <a:lnTo>
                  <a:pt x="4373892" y="109728"/>
                </a:lnTo>
                <a:lnTo>
                  <a:pt x="4370844" y="103632"/>
                </a:lnTo>
                <a:lnTo>
                  <a:pt x="4370844" y="100584"/>
                </a:lnTo>
                <a:lnTo>
                  <a:pt x="4369320" y="97536"/>
                </a:lnTo>
                <a:lnTo>
                  <a:pt x="4361700" y="89916"/>
                </a:lnTo>
                <a:lnTo>
                  <a:pt x="4358652" y="88392"/>
                </a:lnTo>
                <a:lnTo>
                  <a:pt x="4355604" y="88392"/>
                </a:lnTo>
                <a:lnTo>
                  <a:pt x="4352556" y="86868"/>
                </a:lnTo>
                <a:lnTo>
                  <a:pt x="4344936" y="86868"/>
                </a:lnTo>
                <a:lnTo>
                  <a:pt x="4341888" y="88392"/>
                </a:lnTo>
                <a:lnTo>
                  <a:pt x="4337316" y="89916"/>
                </a:lnTo>
                <a:lnTo>
                  <a:pt x="4334268" y="89916"/>
                </a:lnTo>
                <a:lnTo>
                  <a:pt x="4331220" y="91440"/>
                </a:lnTo>
                <a:lnTo>
                  <a:pt x="4329696" y="92964"/>
                </a:lnTo>
                <a:lnTo>
                  <a:pt x="4326648" y="94488"/>
                </a:lnTo>
                <a:lnTo>
                  <a:pt x="4317504" y="103632"/>
                </a:lnTo>
                <a:lnTo>
                  <a:pt x="4317504" y="105156"/>
                </a:lnTo>
                <a:lnTo>
                  <a:pt x="4315980" y="105156"/>
                </a:lnTo>
                <a:lnTo>
                  <a:pt x="4315980" y="109728"/>
                </a:lnTo>
                <a:lnTo>
                  <a:pt x="4317504" y="111252"/>
                </a:lnTo>
                <a:lnTo>
                  <a:pt x="4317504" y="112776"/>
                </a:lnTo>
                <a:lnTo>
                  <a:pt x="4319028" y="114300"/>
                </a:lnTo>
                <a:lnTo>
                  <a:pt x="4319028" y="115824"/>
                </a:lnTo>
                <a:lnTo>
                  <a:pt x="4322076" y="115824"/>
                </a:lnTo>
                <a:lnTo>
                  <a:pt x="4322076" y="114300"/>
                </a:lnTo>
                <a:lnTo>
                  <a:pt x="4331220" y="105156"/>
                </a:lnTo>
                <a:lnTo>
                  <a:pt x="4334268" y="103632"/>
                </a:lnTo>
                <a:lnTo>
                  <a:pt x="4335792" y="102108"/>
                </a:lnTo>
                <a:lnTo>
                  <a:pt x="4341888" y="99060"/>
                </a:lnTo>
                <a:lnTo>
                  <a:pt x="4351032" y="99060"/>
                </a:lnTo>
                <a:lnTo>
                  <a:pt x="4354080" y="102108"/>
                </a:lnTo>
                <a:lnTo>
                  <a:pt x="4355604" y="102108"/>
                </a:lnTo>
                <a:lnTo>
                  <a:pt x="4358652" y="105156"/>
                </a:lnTo>
                <a:lnTo>
                  <a:pt x="4358652" y="108204"/>
                </a:lnTo>
                <a:lnTo>
                  <a:pt x="4360176" y="109728"/>
                </a:lnTo>
                <a:lnTo>
                  <a:pt x="4360176" y="111252"/>
                </a:lnTo>
                <a:lnTo>
                  <a:pt x="4361700" y="114300"/>
                </a:lnTo>
                <a:lnTo>
                  <a:pt x="4361700" y="128016"/>
                </a:lnTo>
                <a:lnTo>
                  <a:pt x="4360176" y="132588"/>
                </a:lnTo>
                <a:lnTo>
                  <a:pt x="4358652" y="135636"/>
                </a:lnTo>
                <a:lnTo>
                  <a:pt x="4358652" y="140208"/>
                </a:lnTo>
                <a:lnTo>
                  <a:pt x="4355604" y="146304"/>
                </a:lnTo>
                <a:lnTo>
                  <a:pt x="4354080" y="150876"/>
                </a:lnTo>
                <a:lnTo>
                  <a:pt x="4341888" y="176784"/>
                </a:lnTo>
                <a:lnTo>
                  <a:pt x="4341888" y="179832"/>
                </a:lnTo>
                <a:lnTo>
                  <a:pt x="4340364" y="179832"/>
                </a:lnTo>
                <a:lnTo>
                  <a:pt x="4340364" y="182880"/>
                </a:lnTo>
                <a:lnTo>
                  <a:pt x="4341888" y="182880"/>
                </a:lnTo>
                <a:lnTo>
                  <a:pt x="4341888" y="185928"/>
                </a:lnTo>
                <a:lnTo>
                  <a:pt x="4343412" y="187452"/>
                </a:lnTo>
                <a:lnTo>
                  <a:pt x="4343412" y="188976"/>
                </a:lnTo>
                <a:lnTo>
                  <a:pt x="4347984" y="188976"/>
                </a:lnTo>
                <a:lnTo>
                  <a:pt x="4354080" y="186753"/>
                </a:lnTo>
                <a:lnTo>
                  <a:pt x="4398276" y="170688"/>
                </a:lnTo>
                <a:lnTo>
                  <a:pt x="4399800" y="170688"/>
                </a:lnTo>
                <a:lnTo>
                  <a:pt x="4399800" y="166116"/>
                </a:lnTo>
                <a:close/>
              </a:path>
              <a:path w="5039995" h="189229">
                <a:moveTo>
                  <a:pt x="4466856" y="123444"/>
                </a:moveTo>
                <a:lnTo>
                  <a:pt x="4465332" y="115824"/>
                </a:lnTo>
                <a:lnTo>
                  <a:pt x="4460760" y="97536"/>
                </a:lnTo>
                <a:lnTo>
                  <a:pt x="4457712" y="89916"/>
                </a:lnTo>
                <a:lnTo>
                  <a:pt x="4453140" y="80772"/>
                </a:lnTo>
                <a:lnTo>
                  <a:pt x="4453140" y="118872"/>
                </a:lnTo>
                <a:lnTo>
                  <a:pt x="4453140" y="134112"/>
                </a:lnTo>
                <a:lnTo>
                  <a:pt x="4451616" y="135636"/>
                </a:lnTo>
                <a:lnTo>
                  <a:pt x="4451616" y="138684"/>
                </a:lnTo>
                <a:lnTo>
                  <a:pt x="4447044" y="143256"/>
                </a:lnTo>
                <a:lnTo>
                  <a:pt x="4443996" y="144780"/>
                </a:lnTo>
                <a:lnTo>
                  <a:pt x="4442472" y="144780"/>
                </a:lnTo>
                <a:lnTo>
                  <a:pt x="4437900" y="146304"/>
                </a:lnTo>
                <a:lnTo>
                  <a:pt x="4430280" y="146304"/>
                </a:lnTo>
                <a:lnTo>
                  <a:pt x="4427232" y="144780"/>
                </a:lnTo>
                <a:lnTo>
                  <a:pt x="4422660" y="140208"/>
                </a:lnTo>
                <a:lnTo>
                  <a:pt x="4416564" y="131064"/>
                </a:lnTo>
                <a:lnTo>
                  <a:pt x="4415040" y="126492"/>
                </a:lnTo>
                <a:lnTo>
                  <a:pt x="4411992" y="121920"/>
                </a:lnTo>
                <a:lnTo>
                  <a:pt x="4408944" y="114300"/>
                </a:lnTo>
                <a:lnTo>
                  <a:pt x="4405896" y="105156"/>
                </a:lnTo>
                <a:lnTo>
                  <a:pt x="4405896" y="100584"/>
                </a:lnTo>
                <a:lnTo>
                  <a:pt x="4404372" y="96012"/>
                </a:lnTo>
                <a:lnTo>
                  <a:pt x="4404372" y="83820"/>
                </a:lnTo>
                <a:lnTo>
                  <a:pt x="4408944" y="74676"/>
                </a:lnTo>
                <a:lnTo>
                  <a:pt x="4415040" y="71628"/>
                </a:lnTo>
                <a:lnTo>
                  <a:pt x="4418088" y="71628"/>
                </a:lnTo>
                <a:lnTo>
                  <a:pt x="4419612" y="70104"/>
                </a:lnTo>
                <a:lnTo>
                  <a:pt x="4425708" y="70104"/>
                </a:lnTo>
                <a:lnTo>
                  <a:pt x="4427232" y="71628"/>
                </a:lnTo>
                <a:lnTo>
                  <a:pt x="4430280" y="71628"/>
                </a:lnTo>
                <a:lnTo>
                  <a:pt x="4434852" y="76200"/>
                </a:lnTo>
                <a:lnTo>
                  <a:pt x="4436376" y="79248"/>
                </a:lnTo>
                <a:lnTo>
                  <a:pt x="4437900" y="80772"/>
                </a:lnTo>
                <a:lnTo>
                  <a:pt x="4442472" y="89916"/>
                </a:lnTo>
                <a:lnTo>
                  <a:pt x="4445520" y="94488"/>
                </a:lnTo>
                <a:lnTo>
                  <a:pt x="4447044" y="97536"/>
                </a:lnTo>
                <a:lnTo>
                  <a:pt x="4448568" y="102108"/>
                </a:lnTo>
                <a:lnTo>
                  <a:pt x="4448568" y="105156"/>
                </a:lnTo>
                <a:lnTo>
                  <a:pt x="4450092" y="108204"/>
                </a:lnTo>
                <a:lnTo>
                  <a:pt x="4451616" y="112776"/>
                </a:lnTo>
                <a:lnTo>
                  <a:pt x="4451616" y="115824"/>
                </a:lnTo>
                <a:lnTo>
                  <a:pt x="4453140" y="118872"/>
                </a:lnTo>
                <a:lnTo>
                  <a:pt x="4453140" y="80772"/>
                </a:lnTo>
                <a:lnTo>
                  <a:pt x="4448568" y="71628"/>
                </a:lnTo>
                <a:lnTo>
                  <a:pt x="4445520" y="68580"/>
                </a:lnTo>
                <a:lnTo>
                  <a:pt x="4440948" y="65532"/>
                </a:lnTo>
                <a:lnTo>
                  <a:pt x="4437900" y="62484"/>
                </a:lnTo>
                <a:lnTo>
                  <a:pt x="4433328" y="59436"/>
                </a:lnTo>
                <a:lnTo>
                  <a:pt x="4418088" y="59436"/>
                </a:lnTo>
                <a:lnTo>
                  <a:pt x="4392180" y="83820"/>
                </a:lnTo>
                <a:lnTo>
                  <a:pt x="4392180" y="100584"/>
                </a:lnTo>
                <a:lnTo>
                  <a:pt x="4395228" y="112776"/>
                </a:lnTo>
                <a:lnTo>
                  <a:pt x="4398276" y="120396"/>
                </a:lnTo>
                <a:lnTo>
                  <a:pt x="4399800" y="128016"/>
                </a:lnTo>
                <a:lnTo>
                  <a:pt x="4402848" y="134112"/>
                </a:lnTo>
                <a:lnTo>
                  <a:pt x="4404372" y="136398"/>
                </a:lnTo>
                <a:lnTo>
                  <a:pt x="4405896" y="138684"/>
                </a:lnTo>
                <a:lnTo>
                  <a:pt x="4408944" y="144780"/>
                </a:lnTo>
                <a:lnTo>
                  <a:pt x="4416564" y="152400"/>
                </a:lnTo>
                <a:lnTo>
                  <a:pt x="4421136" y="155448"/>
                </a:lnTo>
                <a:lnTo>
                  <a:pt x="4424184" y="156972"/>
                </a:lnTo>
                <a:lnTo>
                  <a:pt x="4428756" y="156972"/>
                </a:lnTo>
                <a:lnTo>
                  <a:pt x="4433328" y="158496"/>
                </a:lnTo>
                <a:lnTo>
                  <a:pt x="4451616" y="153924"/>
                </a:lnTo>
                <a:lnTo>
                  <a:pt x="4453140" y="152908"/>
                </a:lnTo>
                <a:lnTo>
                  <a:pt x="4456188" y="150876"/>
                </a:lnTo>
                <a:lnTo>
                  <a:pt x="4459236" y="146304"/>
                </a:lnTo>
                <a:lnTo>
                  <a:pt x="4462284" y="143256"/>
                </a:lnTo>
                <a:lnTo>
                  <a:pt x="4463808" y="138684"/>
                </a:lnTo>
                <a:lnTo>
                  <a:pt x="4465332" y="132588"/>
                </a:lnTo>
                <a:lnTo>
                  <a:pt x="4466856" y="128016"/>
                </a:lnTo>
                <a:lnTo>
                  <a:pt x="4466856" y="123444"/>
                </a:lnTo>
                <a:close/>
              </a:path>
              <a:path w="5039995" h="189229">
                <a:moveTo>
                  <a:pt x="4540008" y="96012"/>
                </a:moveTo>
                <a:lnTo>
                  <a:pt x="4535436" y="77724"/>
                </a:lnTo>
                <a:lnTo>
                  <a:pt x="4532388" y="70104"/>
                </a:lnTo>
                <a:lnTo>
                  <a:pt x="4530864" y="62484"/>
                </a:lnTo>
                <a:lnTo>
                  <a:pt x="4527816" y="56388"/>
                </a:lnTo>
                <a:lnTo>
                  <a:pt x="4526292" y="54102"/>
                </a:lnTo>
                <a:lnTo>
                  <a:pt x="4526292" y="91440"/>
                </a:lnTo>
                <a:lnTo>
                  <a:pt x="4526292" y="108204"/>
                </a:lnTo>
                <a:lnTo>
                  <a:pt x="4524768" y="109728"/>
                </a:lnTo>
                <a:lnTo>
                  <a:pt x="4524768" y="111252"/>
                </a:lnTo>
                <a:lnTo>
                  <a:pt x="4520196" y="115824"/>
                </a:lnTo>
                <a:lnTo>
                  <a:pt x="4517148" y="117348"/>
                </a:lnTo>
                <a:lnTo>
                  <a:pt x="4515624" y="118872"/>
                </a:lnTo>
                <a:lnTo>
                  <a:pt x="4511052" y="120396"/>
                </a:lnTo>
                <a:lnTo>
                  <a:pt x="4504956" y="120396"/>
                </a:lnTo>
                <a:lnTo>
                  <a:pt x="4503432" y="118872"/>
                </a:lnTo>
                <a:lnTo>
                  <a:pt x="4497336" y="115824"/>
                </a:lnTo>
                <a:lnTo>
                  <a:pt x="4494288" y="112776"/>
                </a:lnTo>
                <a:lnTo>
                  <a:pt x="4492764" y="109728"/>
                </a:lnTo>
                <a:lnTo>
                  <a:pt x="4489716" y="105156"/>
                </a:lnTo>
                <a:lnTo>
                  <a:pt x="4488192" y="100584"/>
                </a:lnTo>
                <a:lnTo>
                  <a:pt x="4482096" y="88392"/>
                </a:lnTo>
                <a:lnTo>
                  <a:pt x="4480572" y="83820"/>
                </a:lnTo>
                <a:lnTo>
                  <a:pt x="4479048" y="77724"/>
                </a:lnTo>
                <a:lnTo>
                  <a:pt x="4479048" y="73152"/>
                </a:lnTo>
                <a:lnTo>
                  <a:pt x="4477524" y="68580"/>
                </a:lnTo>
                <a:lnTo>
                  <a:pt x="4477524" y="57912"/>
                </a:lnTo>
                <a:lnTo>
                  <a:pt x="4482096" y="48768"/>
                </a:lnTo>
                <a:lnTo>
                  <a:pt x="4491240" y="44196"/>
                </a:lnTo>
                <a:lnTo>
                  <a:pt x="4500384" y="44196"/>
                </a:lnTo>
                <a:lnTo>
                  <a:pt x="4503432" y="45720"/>
                </a:lnTo>
                <a:lnTo>
                  <a:pt x="4509528" y="51816"/>
                </a:lnTo>
                <a:lnTo>
                  <a:pt x="4517148" y="67056"/>
                </a:lnTo>
                <a:lnTo>
                  <a:pt x="4520196" y="71628"/>
                </a:lnTo>
                <a:lnTo>
                  <a:pt x="4521720" y="76200"/>
                </a:lnTo>
                <a:lnTo>
                  <a:pt x="4521720" y="79248"/>
                </a:lnTo>
                <a:lnTo>
                  <a:pt x="4524768" y="85344"/>
                </a:lnTo>
                <a:lnTo>
                  <a:pt x="4524768" y="88392"/>
                </a:lnTo>
                <a:lnTo>
                  <a:pt x="4526292" y="91440"/>
                </a:lnTo>
                <a:lnTo>
                  <a:pt x="4526292" y="54102"/>
                </a:lnTo>
                <a:lnTo>
                  <a:pt x="4524768" y="51816"/>
                </a:lnTo>
                <a:lnTo>
                  <a:pt x="4521720" y="45720"/>
                </a:lnTo>
                <a:lnTo>
                  <a:pt x="4514100" y="38100"/>
                </a:lnTo>
                <a:lnTo>
                  <a:pt x="4509528" y="35052"/>
                </a:lnTo>
                <a:lnTo>
                  <a:pt x="4506480" y="33528"/>
                </a:lnTo>
                <a:lnTo>
                  <a:pt x="4501908" y="33528"/>
                </a:lnTo>
                <a:lnTo>
                  <a:pt x="4497336" y="32004"/>
                </a:lnTo>
                <a:lnTo>
                  <a:pt x="4485144" y="35052"/>
                </a:lnTo>
                <a:lnTo>
                  <a:pt x="4480572" y="36576"/>
                </a:lnTo>
                <a:lnTo>
                  <a:pt x="4474476" y="39624"/>
                </a:lnTo>
                <a:lnTo>
                  <a:pt x="4471428" y="44196"/>
                </a:lnTo>
                <a:lnTo>
                  <a:pt x="4468380" y="47244"/>
                </a:lnTo>
                <a:lnTo>
                  <a:pt x="4466856" y="51816"/>
                </a:lnTo>
                <a:lnTo>
                  <a:pt x="4465332" y="57912"/>
                </a:lnTo>
                <a:lnTo>
                  <a:pt x="4463808" y="62484"/>
                </a:lnTo>
                <a:lnTo>
                  <a:pt x="4463808" y="67056"/>
                </a:lnTo>
                <a:lnTo>
                  <a:pt x="4465332" y="74676"/>
                </a:lnTo>
                <a:lnTo>
                  <a:pt x="4468380" y="86868"/>
                </a:lnTo>
                <a:lnTo>
                  <a:pt x="4471428" y="92964"/>
                </a:lnTo>
                <a:lnTo>
                  <a:pt x="4472952" y="100584"/>
                </a:lnTo>
                <a:lnTo>
                  <a:pt x="4476000" y="108204"/>
                </a:lnTo>
                <a:lnTo>
                  <a:pt x="4477524" y="110490"/>
                </a:lnTo>
                <a:lnTo>
                  <a:pt x="4479048" y="112776"/>
                </a:lnTo>
                <a:lnTo>
                  <a:pt x="4482096" y="118872"/>
                </a:lnTo>
                <a:lnTo>
                  <a:pt x="4486668" y="121920"/>
                </a:lnTo>
                <a:lnTo>
                  <a:pt x="4489716" y="124968"/>
                </a:lnTo>
                <a:lnTo>
                  <a:pt x="4494288" y="128016"/>
                </a:lnTo>
                <a:lnTo>
                  <a:pt x="4497336" y="131064"/>
                </a:lnTo>
                <a:lnTo>
                  <a:pt x="4512576" y="131064"/>
                </a:lnTo>
                <a:lnTo>
                  <a:pt x="4517148" y="129540"/>
                </a:lnTo>
                <a:lnTo>
                  <a:pt x="4523244" y="126492"/>
                </a:lnTo>
                <a:lnTo>
                  <a:pt x="4526292" y="124460"/>
                </a:lnTo>
                <a:lnTo>
                  <a:pt x="4532388" y="120396"/>
                </a:lnTo>
                <a:lnTo>
                  <a:pt x="4535436" y="115824"/>
                </a:lnTo>
                <a:lnTo>
                  <a:pt x="4540008" y="102108"/>
                </a:lnTo>
                <a:lnTo>
                  <a:pt x="4540008" y="96012"/>
                </a:lnTo>
                <a:close/>
              </a:path>
              <a:path w="5039995" h="189229">
                <a:moveTo>
                  <a:pt x="4591824" y="9144"/>
                </a:moveTo>
                <a:lnTo>
                  <a:pt x="4590300" y="7620"/>
                </a:lnTo>
                <a:lnTo>
                  <a:pt x="4590300" y="3048"/>
                </a:lnTo>
                <a:lnTo>
                  <a:pt x="4588776" y="3048"/>
                </a:lnTo>
                <a:lnTo>
                  <a:pt x="4588776" y="1524"/>
                </a:lnTo>
                <a:lnTo>
                  <a:pt x="4587252" y="0"/>
                </a:lnTo>
                <a:lnTo>
                  <a:pt x="4584204" y="0"/>
                </a:lnTo>
                <a:lnTo>
                  <a:pt x="4532388" y="19812"/>
                </a:lnTo>
                <a:lnTo>
                  <a:pt x="4530864" y="19812"/>
                </a:lnTo>
                <a:lnTo>
                  <a:pt x="4530864" y="27432"/>
                </a:lnTo>
                <a:lnTo>
                  <a:pt x="4532388" y="28956"/>
                </a:lnTo>
                <a:lnTo>
                  <a:pt x="4532388" y="30480"/>
                </a:lnTo>
                <a:lnTo>
                  <a:pt x="4535436" y="30480"/>
                </a:lnTo>
                <a:lnTo>
                  <a:pt x="4579632" y="15240"/>
                </a:lnTo>
                <a:lnTo>
                  <a:pt x="4572012" y="103632"/>
                </a:lnTo>
                <a:lnTo>
                  <a:pt x="4572012" y="105156"/>
                </a:lnTo>
                <a:lnTo>
                  <a:pt x="4573536" y="106680"/>
                </a:lnTo>
                <a:lnTo>
                  <a:pt x="4578108" y="106680"/>
                </a:lnTo>
                <a:lnTo>
                  <a:pt x="4579632" y="105156"/>
                </a:lnTo>
                <a:lnTo>
                  <a:pt x="4581156" y="105156"/>
                </a:lnTo>
                <a:lnTo>
                  <a:pt x="4582680" y="103632"/>
                </a:lnTo>
                <a:lnTo>
                  <a:pt x="4584204" y="103632"/>
                </a:lnTo>
                <a:lnTo>
                  <a:pt x="4585728" y="102108"/>
                </a:lnTo>
                <a:lnTo>
                  <a:pt x="4585728" y="100584"/>
                </a:lnTo>
                <a:lnTo>
                  <a:pt x="4591824" y="13716"/>
                </a:lnTo>
                <a:lnTo>
                  <a:pt x="4591824" y="9144"/>
                </a:lnTo>
                <a:close/>
              </a:path>
              <a:path w="5039995" h="189229">
                <a:moveTo>
                  <a:pt x="4830076" y="164592"/>
                </a:moveTo>
                <a:lnTo>
                  <a:pt x="4828806" y="163068"/>
                </a:lnTo>
                <a:lnTo>
                  <a:pt x="4828806" y="161544"/>
                </a:lnTo>
                <a:lnTo>
                  <a:pt x="4827536" y="161544"/>
                </a:lnTo>
                <a:lnTo>
                  <a:pt x="4827536" y="160020"/>
                </a:lnTo>
                <a:lnTo>
                  <a:pt x="4826266" y="160020"/>
                </a:lnTo>
                <a:lnTo>
                  <a:pt x="4826266" y="161544"/>
                </a:lnTo>
                <a:lnTo>
                  <a:pt x="4785626" y="175260"/>
                </a:lnTo>
                <a:lnTo>
                  <a:pt x="4793246" y="160401"/>
                </a:lnTo>
                <a:lnTo>
                  <a:pt x="4795786" y="155448"/>
                </a:lnTo>
                <a:lnTo>
                  <a:pt x="4798326" y="147828"/>
                </a:lnTo>
                <a:lnTo>
                  <a:pt x="4803406" y="135636"/>
                </a:lnTo>
                <a:lnTo>
                  <a:pt x="4804676" y="131064"/>
                </a:lnTo>
                <a:lnTo>
                  <a:pt x="4804676" y="126492"/>
                </a:lnTo>
                <a:lnTo>
                  <a:pt x="4805946" y="121920"/>
                </a:lnTo>
                <a:lnTo>
                  <a:pt x="4805946" y="112776"/>
                </a:lnTo>
                <a:lnTo>
                  <a:pt x="4804676" y="109728"/>
                </a:lnTo>
                <a:lnTo>
                  <a:pt x="4804676" y="106680"/>
                </a:lnTo>
                <a:lnTo>
                  <a:pt x="4798326" y="94488"/>
                </a:lnTo>
                <a:lnTo>
                  <a:pt x="4795786" y="92964"/>
                </a:lnTo>
                <a:lnTo>
                  <a:pt x="4793246" y="89916"/>
                </a:lnTo>
                <a:lnTo>
                  <a:pt x="4790706" y="88392"/>
                </a:lnTo>
                <a:lnTo>
                  <a:pt x="4788166" y="88392"/>
                </a:lnTo>
                <a:lnTo>
                  <a:pt x="4784356" y="86868"/>
                </a:lnTo>
                <a:lnTo>
                  <a:pt x="4776736" y="86868"/>
                </a:lnTo>
                <a:lnTo>
                  <a:pt x="4767846" y="89916"/>
                </a:lnTo>
                <a:lnTo>
                  <a:pt x="4765306" y="89916"/>
                </a:lnTo>
                <a:lnTo>
                  <a:pt x="4760226" y="92964"/>
                </a:lnTo>
                <a:lnTo>
                  <a:pt x="4758956" y="94488"/>
                </a:lnTo>
                <a:lnTo>
                  <a:pt x="4755146" y="96012"/>
                </a:lnTo>
                <a:lnTo>
                  <a:pt x="4750066" y="102108"/>
                </a:lnTo>
                <a:lnTo>
                  <a:pt x="4750066" y="103632"/>
                </a:lnTo>
                <a:lnTo>
                  <a:pt x="4748796" y="103632"/>
                </a:lnTo>
                <a:lnTo>
                  <a:pt x="4748796" y="112776"/>
                </a:lnTo>
                <a:lnTo>
                  <a:pt x="4750066" y="112776"/>
                </a:lnTo>
                <a:lnTo>
                  <a:pt x="4750066" y="114300"/>
                </a:lnTo>
                <a:lnTo>
                  <a:pt x="4751336" y="115824"/>
                </a:lnTo>
                <a:lnTo>
                  <a:pt x="4752606" y="115824"/>
                </a:lnTo>
                <a:lnTo>
                  <a:pt x="4753876" y="114300"/>
                </a:lnTo>
                <a:lnTo>
                  <a:pt x="4753876" y="112776"/>
                </a:lnTo>
                <a:lnTo>
                  <a:pt x="4755146" y="112776"/>
                </a:lnTo>
                <a:lnTo>
                  <a:pt x="4757686" y="111252"/>
                </a:lnTo>
                <a:lnTo>
                  <a:pt x="4757686" y="109728"/>
                </a:lnTo>
                <a:lnTo>
                  <a:pt x="4758956" y="108204"/>
                </a:lnTo>
                <a:lnTo>
                  <a:pt x="4761496" y="106680"/>
                </a:lnTo>
                <a:lnTo>
                  <a:pt x="4765306" y="103632"/>
                </a:lnTo>
                <a:lnTo>
                  <a:pt x="4772926" y="99060"/>
                </a:lnTo>
                <a:lnTo>
                  <a:pt x="4781816" y="99060"/>
                </a:lnTo>
                <a:lnTo>
                  <a:pt x="4784356" y="102108"/>
                </a:lnTo>
                <a:lnTo>
                  <a:pt x="4785626" y="102108"/>
                </a:lnTo>
                <a:lnTo>
                  <a:pt x="4789436" y="105156"/>
                </a:lnTo>
                <a:lnTo>
                  <a:pt x="4790706" y="108204"/>
                </a:lnTo>
                <a:lnTo>
                  <a:pt x="4790706" y="109728"/>
                </a:lnTo>
                <a:lnTo>
                  <a:pt x="4791976" y="111252"/>
                </a:lnTo>
                <a:lnTo>
                  <a:pt x="4791976" y="114300"/>
                </a:lnTo>
                <a:lnTo>
                  <a:pt x="4793246" y="115824"/>
                </a:lnTo>
                <a:lnTo>
                  <a:pt x="4793246" y="124968"/>
                </a:lnTo>
                <a:lnTo>
                  <a:pt x="4791976" y="128016"/>
                </a:lnTo>
                <a:lnTo>
                  <a:pt x="4791976" y="132588"/>
                </a:lnTo>
                <a:lnTo>
                  <a:pt x="4790706" y="135636"/>
                </a:lnTo>
                <a:lnTo>
                  <a:pt x="4789436" y="140208"/>
                </a:lnTo>
                <a:lnTo>
                  <a:pt x="4788166" y="146304"/>
                </a:lnTo>
                <a:lnTo>
                  <a:pt x="4784356" y="150876"/>
                </a:lnTo>
                <a:lnTo>
                  <a:pt x="4774196" y="176784"/>
                </a:lnTo>
                <a:lnTo>
                  <a:pt x="4772926" y="178308"/>
                </a:lnTo>
                <a:lnTo>
                  <a:pt x="4772926" y="184404"/>
                </a:lnTo>
                <a:lnTo>
                  <a:pt x="4774196" y="185928"/>
                </a:lnTo>
                <a:lnTo>
                  <a:pt x="4774196" y="187452"/>
                </a:lnTo>
                <a:lnTo>
                  <a:pt x="4775466" y="188976"/>
                </a:lnTo>
                <a:lnTo>
                  <a:pt x="4778006" y="188976"/>
                </a:lnTo>
                <a:lnTo>
                  <a:pt x="4785626" y="186232"/>
                </a:lnTo>
                <a:lnTo>
                  <a:pt x="4828806" y="170688"/>
                </a:lnTo>
                <a:lnTo>
                  <a:pt x="4830076" y="170688"/>
                </a:lnTo>
                <a:lnTo>
                  <a:pt x="4830076" y="164592"/>
                </a:lnTo>
                <a:close/>
              </a:path>
              <a:path w="5039995" h="189229">
                <a:moveTo>
                  <a:pt x="4897386" y="115824"/>
                </a:moveTo>
                <a:lnTo>
                  <a:pt x="4894846" y="103632"/>
                </a:lnTo>
                <a:lnTo>
                  <a:pt x="4891036" y="97536"/>
                </a:lnTo>
                <a:lnTo>
                  <a:pt x="4888496" y="89916"/>
                </a:lnTo>
                <a:lnTo>
                  <a:pt x="4884686" y="82080"/>
                </a:lnTo>
                <a:lnTo>
                  <a:pt x="4884686" y="120396"/>
                </a:lnTo>
                <a:lnTo>
                  <a:pt x="4884686" y="131064"/>
                </a:lnTo>
                <a:lnTo>
                  <a:pt x="4883416" y="134112"/>
                </a:lnTo>
                <a:lnTo>
                  <a:pt x="4883416" y="135636"/>
                </a:lnTo>
                <a:lnTo>
                  <a:pt x="4882146" y="138684"/>
                </a:lnTo>
                <a:lnTo>
                  <a:pt x="4882146" y="140208"/>
                </a:lnTo>
                <a:lnTo>
                  <a:pt x="4879606" y="141732"/>
                </a:lnTo>
                <a:lnTo>
                  <a:pt x="4875796" y="144780"/>
                </a:lnTo>
                <a:lnTo>
                  <a:pt x="4873256" y="144780"/>
                </a:lnTo>
                <a:lnTo>
                  <a:pt x="4869446" y="146304"/>
                </a:lnTo>
                <a:lnTo>
                  <a:pt x="4860556" y="146304"/>
                </a:lnTo>
                <a:lnTo>
                  <a:pt x="4858016" y="144780"/>
                </a:lnTo>
                <a:lnTo>
                  <a:pt x="4856746" y="141732"/>
                </a:lnTo>
                <a:lnTo>
                  <a:pt x="4852936" y="140208"/>
                </a:lnTo>
                <a:lnTo>
                  <a:pt x="4850396" y="135636"/>
                </a:lnTo>
                <a:lnTo>
                  <a:pt x="4849126" y="131064"/>
                </a:lnTo>
                <a:lnTo>
                  <a:pt x="4845316" y="126492"/>
                </a:lnTo>
                <a:lnTo>
                  <a:pt x="4844046" y="121920"/>
                </a:lnTo>
                <a:lnTo>
                  <a:pt x="4841506" y="114300"/>
                </a:lnTo>
                <a:lnTo>
                  <a:pt x="4835156" y="96012"/>
                </a:lnTo>
                <a:lnTo>
                  <a:pt x="4835156" y="83820"/>
                </a:lnTo>
                <a:lnTo>
                  <a:pt x="4838966" y="74676"/>
                </a:lnTo>
                <a:lnTo>
                  <a:pt x="4846586" y="71628"/>
                </a:lnTo>
                <a:lnTo>
                  <a:pt x="4849126" y="71628"/>
                </a:lnTo>
                <a:lnTo>
                  <a:pt x="4851666" y="70104"/>
                </a:lnTo>
                <a:lnTo>
                  <a:pt x="4858016" y="70104"/>
                </a:lnTo>
                <a:lnTo>
                  <a:pt x="4859286" y="71628"/>
                </a:lnTo>
                <a:lnTo>
                  <a:pt x="4860556" y="71628"/>
                </a:lnTo>
                <a:lnTo>
                  <a:pt x="4864366" y="74676"/>
                </a:lnTo>
                <a:lnTo>
                  <a:pt x="4866906" y="76200"/>
                </a:lnTo>
                <a:lnTo>
                  <a:pt x="4868176" y="79248"/>
                </a:lnTo>
                <a:lnTo>
                  <a:pt x="4869446" y="80772"/>
                </a:lnTo>
                <a:lnTo>
                  <a:pt x="4874526" y="89916"/>
                </a:lnTo>
                <a:lnTo>
                  <a:pt x="4875796" y="94488"/>
                </a:lnTo>
                <a:lnTo>
                  <a:pt x="4877066" y="97536"/>
                </a:lnTo>
                <a:lnTo>
                  <a:pt x="4879606" y="102108"/>
                </a:lnTo>
                <a:lnTo>
                  <a:pt x="4882146" y="108204"/>
                </a:lnTo>
                <a:lnTo>
                  <a:pt x="4882146" y="112776"/>
                </a:lnTo>
                <a:lnTo>
                  <a:pt x="4883416" y="115824"/>
                </a:lnTo>
                <a:lnTo>
                  <a:pt x="4883416" y="118872"/>
                </a:lnTo>
                <a:lnTo>
                  <a:pt x="4884686" y="120396"/>
                </a:lnTo>
                <a:lnTo>
                  <a:pt x="4884686" y="82080"/>
                </a:lnTo>
                <a:lnTo>
                  <a:pt x="4879606" y="71628"/>
                </a:lnTo>
                <a:lnTo>
                  <a:pt x="4873256" y="65532"/>
                </a:lnTo>
                <a:lnTo>
                  <a:pt x="4864366" y="59436"/>
                </a:lnTo>
                <a:lnTo>
                  <a:pt x="4850396" y="59436"/>
                </a:lnTo>
                <a:lnTo>
                  <a:pt x="4844046" y="60960"/>
                </a:lnTo>
                <a:lnTo>
                  <a:pt x="4837696" y="64008"/>
                </a:lnTo>
                <a:lnTo>
                  <a:pt x="4830076" y="70104"/>
                </a:lnTo>
                <a:lnTo>
                  <a:pt x="4823726" y="79248"/>
                </a:lnTo>
                <a:lnTo>
                  <a:pt x="4823726" y="83820"/>
                </a:lnTo>
                <a:lnTo>
                  <a:pt x="4822456" y="88392"/>
                </a:lnTo>
                <a:lnTo>
                  <a:pt x="4822456" y="94488"/>
                </a:lnTo>
                <a:lnTo>
                  <a:pt x="4823726" y="100584"/>
                </a:lnTo>
                <a:lnTo>
                  <a:pt x="4823726" y="106680"/>
                </a:lnTo>
                <a:lnTo>
                  <a:pt x="4826266" y="112776"/>
                </a:lnTo>
                <a:lnTo>
                  <a:pt x="4831346" y="128016"/>
                </a:lnTo>
                <a:lnTo>
                  <a:pt x="4835156" y="134112"/>
                </a:lnTo>
                <a:lnTo>
                  <a:pt x="4837696" y="138684"/>
                </a:lnTo>
                <a:lnTo>
                  <a:pt x="4841506" y="144780"/>
                </a:lnTo>
                <a:lnTo>
                  <a:pt x="4844046" y="149352"/>
                </a:lnTo>
                <a:lnTo>
                  <a:pt x="4849126" y="152400"/>
                </a:lnTo>
                <a:lnTo>
                  <a:pt x="4851666" y="155448"/>
                </a:lnTo>
                <a:lnTo>
                  <a:pt x="4856746" y="156972"/>
                </a:lnTo>
                <a:lnTo>
                  <a:pt x="4860556" y="156972"/>
                </a:lnTo>
                <a:lnTo>
                  <a:pt x="4865636" y="158496"/>
                </a:lnTo>
                <a:lnTo>
                  <a:pt x="4869446" y="156972"/>
                </a:lnTo>
                <a:lnTo>
                  <a:pt x="4882146" y="153924"/>
                </a:lnTo>
                <a:lnTo>
                  <a:pt x="4884686" y="152400"/>
                </a:lnTo>
                <a:lnTo>
                  <a:pt x="4887226" y="150876"/>
                </a:lnTo>
                <a:lnTo>
                  <a:pt x="4889766" y="146304"/>
                </a:lnTo>
                <a:lnTo>
                  <a:pt x="4896116" y="138684"/>
                </a:lnTo>
                <a:lnTo>
                  <a:pt x="4896116" y="132588"/>
                </a:lnTo>
                <a:lnTo>
                  <a:pt x="4897386" y="128016"/>
                </a:lnTo>
                <a:lnTo>
                  <a:pt x="4897386" y="115824"/>
                </a:lnTo>
                <a:close/>
              </a:path>
              <a:path w="5039995" h="189229">
                <a:moveTo>
                  <a:pt x="4971046" y="96012"/>
                </a:moveTo>
                <a:lnTo>
                  <a:pt x="4968506" y="89916"/>
                </a:lnTo>
                <a:lnTo>
                  <a:pt x="4968506" y="83820"/>
                </a:lnTo>
                <a:lnTo>
                  <a:pt x="4967236" y="77724"/>
                </a:lnTo>
                <a:lnTo>
                  <a:pt x="4964696" y="70104"/>
                </a:lnTo>
                <a:lnTo>
                  <a:pt x="4960886" y="62484"/>
                </a:lnTo>
                <a:lnTo>
                  <a:pt x="4958346" y="56388"/>
                </a:lnTo>
                <a:lnTo>
                  <a:pt x="4958346" y="94488"/>
                </a:lnTo>
                <a:lnTo>
                  <a:pt x="4958346" y="105156"/>
                </a:lnTo>
                <a:lnTo>
                  <a:pt x="4957076" y="108204"/>
                </a:lnTo>
                <a:lnTo>
                  <a:pt x="4957076" y="109728"/>
                </a:lnTo>
                <a:lnTo>
                  <a:pt x="4949456" y="117348"/>
                </a:lnTo>
                <a:lnTo>
                  <a:pt x="4943106" y="120396"/>
                </a:lnTo>
                <a:lnTo>
                  <a:pt x="4936756" y="120396"/>
                </a:lnTo>
                <a:lnTo>
                  <a:pt x="4930406" y="117348"/>
                </a:lnTo>
                <a:lnTo>
                  <a:pt x="4922786" y="109728"/>
                </a:lnTo>
                <a:lnTo>
                  <a:pt x="4921516" y="105156"/>
                </a:lnTo>
                <a:lnTo>
                  <a:pt x="4918976" y="100584"/>
                </a:lnTo>
                <a:lnTo>
                  <a:pt x="4917706" y="94488"/>
                </a:lnTo>
                <a:lnTo>
                  <a:pt x="4913896" y="88392"/>
                </a:lnTo>
                <a:lnTo>
                  <a:pt x="4912626" y="83820"/>
                </a:lnTo>
                <a:lnTo>
                  <a:pt x="4911356" y="77724"/>
                </a:lnTo>
                <a:lnTo>
                  <a:pt x="4907546" y="68580"/>
                </a:lnTo>
                <a:lnTo>
                  <a:pt x="4907546" y="57912"/>
                </a:lnTo>
                <a:lnTo>
                  <a:pt x="4912626" y="48768"/>
                </a:lnTo>
                <a:lnTo>
                  <a:pt x="4915166" y="47244"/>
                </a:lnTo>
                <a:lnTo>
                  <a:pt x="4920246" y="45720"/>
                </a:lnTo>
                <a:lnTo>
                  <a:pt x="4921516" y="44196"/>
                </a:lnTo>
                <a:lnTo>
                  <a:pt x="4932946" y="44196"/>
                </a:lnTo>
                <a:lnTo>
                  <a:pt x="4936756" y="48768"/>
                </a:lnTo>
                <a:lnTo>
                  <a:pt x="4940566" y="50292"/>
                </a:lnTo>
                <a:lnTo>
                  <a:pt x="4941836" y="51816"/>
                </a:lnTo>
                <a:lnTo>
                  <a:pt x="4949456" y="67056"/>
                </a:lnTo>
                <a:lnTo>
                  <a:pt x="4951996" y="76200"/>
                </a:lnTo>
                <a:lnTo>
                  <a:pt x="4955806" y="82296"/>
                </a:lnTo>
                <a:lnTo>
                  <a:pt x="4955806" y="85344"/>
                </a:lnTo>
                <a:lnTo>
                  <a:pt x="4957076" y="88392"/>
                </a:lnTo>
                <a:lnTo>
                  <a:pt x="4957076" y="91440"/>
                </a:lnTo>
                <a:lnTo>
                  <a:pt x="4958346" y="94488"/>
                </a:lnTo>
                <a:lnTo>
                  <a:pt x="4958346" y="56388"/>
                </a:lnTo>
                <a:lnTo>
                  <a:pt x="4955806" y="51816"/>
                </a:lnTo>
                <a:lnTo>
                  <a:pt x="4951996" y="45720"/>
                </a:lnTo>
                <a:lnTo>
                  <a:pt x="4949456" y="41148"/>
                </a:lnTo>
                <a:lnTo>
                  <a:pt x="4944376" y="38100"/>
                </a:lnTo>
                <a:lnTo>
                  <a:pt x="4941836" y="35052"/>
                </a:lnTo>
                <a:lnTo>
                  <a:pt x="4936756" y="33528"/>
                </a:lnTo>
                <a:lnTo>
                  <a:pt x="4932946" y="33528"/>
                </a:lnTo>
                <a:lnTo>
                  <a:pt x="4927866" y="32004"/>
                </a:lnTo>
                <a:lnTo>
                  <a:pt x="4922786" y="33528"/>
                </a:lnTo>
                <a:lnTo>
                  <a:pt x="4911356" y="36576"/>
                </a:lnTo>
                <a:lnTo>
                  <a:pt x="4906276" y="39624"/>
                </a:lnTo>
                <a:lnTo>
                  <a:pt x="4903736" y="44196"/>
                </a:lnTo>
                <a:lnTo>
                  <a:pt x="4899926" y="47244"/>
                </a:lnTo>
                <a:lnTo>
                  <a:pt x="4897386" y="51816"/>
                </a:lnTo>
                <a:lnTo>
                  <a:pt x="4897386" y="57912"/>
                </a:lnTo>
                <a:lnTo>
                  <a:pt x="4896116" y="62484"/>
                </a:lnTo>
                <a:lnTo>
                  <a:pt x="4896116" y="67056"/>
                </a:lnTo>
                <a:lnTo>
                  <a:pt x="4897386" y="74676"/>
                </a:lnTo>
                <a:lnTo>
                  <a:pt x="4897386" y="80772"/>
                </a:lnTo>
                <a:lnTo>
                  <a:pt x="4898656" y="86868"/>
                </a:lnTo>
                <a:lnTo>
                  <a:pt x="4902466" y="92964"/>
                </a:lnTo>
                <a:lnTo>
                  <a:pt x="4907546" y="108204"/>
                </a:lnTo>
                <a:lnTo>
                  <a:pt x="4911356" y="112776"/>
                </a:lnTo>
                <a:lnTo>
                  <a:pt x="4913896" y="118872"/>
                </a:lnTo>
                <a:lnTo>
                  <a:pt x="4929136" y="131064"/>
                </a:lnTo>
                <a:lnTo>
                  <a:pt x="4943106" y="131064"/>
                </a:lnTo>
                <a:lnTo>
                  <a:pt x="4949456" y="129540"/>
                </a:lnTo>
                <a:lnTo>
                  <a:pt x="4955806" y="126492"/>
                </a:lnTo>
                <a:lnTo>
                  <a:pt x="4958346" y="124460"/>
                </a:lnTo>
                <a:lnTo>
                  <a:pt x="4963426" y="120396"/>
                </a:lnTo>
                <a:lnTo>
                  <a:pt x="4968506" y="111252"/>
                </a:lnTo>
                <a:lnTo>
                  <a:pt x="4968506" y="106680"/>
                </a:lnTo>
                <a:lnTo>
                  <a:pt x="4971046" y="102108"/>
                </a:lnTo>
                <a:lnTo>
                  <a:pt x="4971046" y="96012"/>
                </a:lnTo>
                <a:close/>
              </a:path>
              <a:path w="5039995" h="189229">
                <a:moveTo>
                  <a:pt x="5039626" y="57912"/>
                </a:moveTo>
                <a:lnTo>
                  <a:pt x="5035816" y="48768"/>
                </a:lnTo>
                <a:lnTo>
                  <a:pt x="5035816" y="45720"/>
                </a:lnTo>
                <a:lnTo>
                  <a:pt x="5033276" y="36576"/>
                </a:lnTo>
                <a:lnTo>
                  <a:pt x="5032006" y="33528"/>
                </a:lnTo>
                <a:lnTo>
                  <a:pt x="5028196" y="28956"/>
                </a:lnTo>
                <a:lnTo>
                  <a:pt x="5024386" y="19812"/>
                </a:lnTo>
                <a:lnTo>
                  <a:pt x="5020576" y="16383"/>
                </a:lnTo>
                <a:lnTo>
                  <a:pt x="5020576" y="44196"/>
                </a:lnTo>
                <a:lnTo>
                  <a:pt x="5019306" y="47244"/>
                </a:lnTo>
                <a:lnTo>
                  <a:pt x="5014226" y="51816"/>
                </a:lnTo>
                <a:lnTo>
                  <a:pt x="5009146" y="54864"/>
                </a:lnTo>
                <a:lnTo>
                  <a:pt x="5004066" y="56388"/>
                </a:lnTo>
                <a:lnTo>
                  <a:pt x="5001526" y="57912"/>
                </a:lnTo>
                <a:lnTo>
                  <a:pt x="4991366" y="57912"/>
                </a:lnTo>
                <a:lnTo>
                  <a:pt x="4988826" y="54864"/>
                </a:lnTo>
                <a:lnTo>
                  <a:pt x="4986286" y="53340"/>
                </a:lnTo>
                <a:lnTo>
                  <a:pt x="4986286" y="51816"/>
                </a:lnTo>
                <a:lnTo>
                  <a:pt x="4983746" y="50292"/>
                </a:lnTo>
                <a:lnTo>
                  <a:pt x="4981206" y="44196"/>
                </a:lnTo>
                <a:lnTo>
                  <a:pt x="4981206" y="42672"/>
                </a:lnTo>
                <a:lnTo>
                  <a:pt x="4979936" y="39624"/>
                </a:lnTo>
                <a:lnTo>
                  <a:pt x="4979936" y="32004"/>
                </a:lnTo>
                <a:lnTo>
                  <a:pt x="4981206" y="28956"/>
                </a:lnTo>
                <a:lnTo>
                  <a:pt x="4981206" y="27432"/>
                </a:lnTo>
                <a:lnTo>
                  <a:pt x="4982476" y="25908"/>
                </a:lnTo>
                <a:lnTo>
                  <a:pt x="4983746" y="22860"/>
                </a:lnTo>
                <a:lnTo>
                  <a:pt x="4991366" y="18288"/>
                </a:lnTo>
                <a:lnTo>
                  <a:pt x="4995176" y="18288"/>
                </a:lnTo>
                <a:lnTo>
                  <a:pt x="4996446" y="16764"/>
                </a:lnTo>
                <a:lnTo>
                  <a:pt x="4998986" y="18288"/>
                </a:lnTo>
                <a:lnTo>
                  <a:pt x="5002796" y="18288"/>
                </a:lnTo>
                <a:lnTo>
                  <a:pt x="5005336" y="19812"/>
                </a:lnTo>
                <a:lnTo>
                  <a:pt x="5006606" y="21336"/>
                </a:lnTo>
                <a:lnTo>
                  <a:pt x="5010416" y="22860"/>
                </a:lnTo>
                <a:lnTo>
                  <a:pt x="5011686" y="25908"/>
                </a:lnTo>
                <a:lnTo>
                  <a:pt x="5014226" y="30480"/>
                </a:lnTo>
                <a:lnTo>
                  <a:pt x="5016766" y="33528"/>
                </a:lnTo>
                <a:lnTo>
                  <a:pt x="5019306" y="38100"/>
                </a:lnTo>
                <a:lnTo>
                  <a:pt x="5020576" y="44196"/>
                </a:lnTo>
                <a:lnTo>
                  <a:pt x="5020576" y="16383"/>
                </a:lnTo>
                <a:lnTo>
                  <a:pt x="5014226" y="10668"/>
                </a:lnTo>
                <a:lnTo>
                  <a:pt x="5009146" y="7620"/>
                </a:lnTo>
                <a:lnTo>
                  <a:pt x="5005336" y="7620"/>
                </a:lnTo>
                <a:lnTo>
                  <a:pt x="5002796" y="6096"/>
                </a:lnTo>
                <a:lnTo>
                  <a:pt x="4996446" y="6096"/>
                </a:lnTo>
                <a:lnTo>
                  <a:pt x="4993906" y="7620"/>
                </a:lnTo>
                <a:lnTo>
                  <a:pt x="4983746" y="10668"/>
                </a:lnTo>
                <a:lnTo>
                  <a:pt x="4979936" y="13716"/>
                </a:lnTo>
                <a:lnTo>
                  <a:pt x="4971046" y="22860"/>
                </a:lnTo>
                <a:lnTo>
                  <a:pt x="4968506" y="25908"/>
                </a:lnTo>
                <a:lnTo>
                  <a:pt x="4967236" y="30480"/>
                </a:lnTo>
                <a:lnTo>
                  <a:pt x="4967236" y="45720"/>
                </a:lnTo>
                <a:lnTo>
                  <a:pt x="4968506" y="50292"/>
                </a:lnTo>
                <a:lnTo>
                  <a:pt x="4971046" y="53340"/>
                </a:lnTo>
                <a:lnTo>
                  <a:pt x="4972316" y="57912"/>
                </a:lnTo>
                <a:lnTo>
                  <a:pt x="4974856" y="59436"/>
                </a:lnTo>
                <a:lnTo>
                  <a:pt x="4976126" y="62484"/>
                </a:lnTo>
                <a:lnTo>
                  <a:pt x="4979936" y="65532"/>
                </a:lnTo>
                <a:lnTo>
                  <a:pt x="4988826" y="70104"/>
                </a:lnTo>
                <a:lnTo>
                  <a:pt x="4996446" y="70104"/>
                </a:lnTo>
                <a:lnTo>
                  <a:pt x="5014226" y="64008"/>
                </a:lnTo>
                <a:lnTo>
                  <a:pt x="5020576" y="58077"/>
                </a:lnTo>
                <a:lnTo>
                  <a:pt x="5025656" y="53340"/>
                </a:lnTo>
                <a:lnTo>
                  <a:pt x="5026926" y="57912"/>
                </a:lnTo>
                <a:lnTo>
                  <a:pt x="5026926" y="62484"/>
                </a:lnTo>
                <a:lnTo>
                  <a:pt x="5028196" y="67056"/>
                </a:lnTo>
                <a:lnTo>
                  <a:pt x="5028196" y="74676"/>
                </a:lnTo>
                <a:lnTo>
                  <a:pt x="5026926" y="79248"/>
                </a:lnTo>
                <a:lnTo>
                  <a:pt x="5024386" y="85344"/>
                </a:lnTo>
                <a:lnTo>
                  <a:pt x="5020576" y="88392"/>
                </a:lnTo>
                <a:lnTo>
                  <a:pt x="5019306" y="91440"/>
                </a:lnTo>
                <a:lnTo>
                  <a:pt x="5014226" y="94488"/>
                </a:lnTo>
                <a:lnTo>
                  <a:pt x="5010416" y="96012"/>
                </a:lnTo>
                <a:lnTo>
                  <a:pt x="5009146" y="96012"/>
                </a:lnTo>
                <a:lnTo>
                  <a:pt x="5005336" y="97536"/>
                </a:lnTo>
                <a:lnTo>
                  <a:pt x="4993906" y="97536"/>
                </a:lnTo>
                <a:lnTo>
                  <a:pt x="4991366" y="99060"/>
                </a:lnTo>
                <a:lnTo>
                  <a:pt x="4991366" y="105156"/>
                </a:lnTo>
                <a:lnTo>
                  <a:pt x="4993906" y="105156"/>
                </a:lnTo>
                <a:lnTo>
                  <a:pt x="4993906" y="106680"/>
                </a:lnTo>
                <a:lnTo>
                  <a:pt x="4995176" y="108204"/>
                </a:lnTo>
                <a:lnTo>
                  <a:pt x="5005336" y="108204"/>
                </a:lnTo>
                <a:lnTo>
                  <a:pt x="5006606" y="106680"/>
                </a:lnTo>
                <a:lnTo>
                  <a:pt x="5011686" y="106680"/>
                </a:lnTo>
                <a:lnTo>
                  <a:pt x="5012956" y="105156"/>
                </a:lnTo>
                <a:lnTo>
                  <a:pt x="5019306" y="103632"/>
                </a:lnTo>
                <a:lnTo>
                  <a:pt x="5021846" y="100584"/>
                </a:lnTo>
                <a:lnTo>
                  <a:pt x="5026926" y="99060"/>
                </a:lnTo>
                <a:lnTo>
                  <a:pt x="5028196" y="97840"/>
                </a:lnTo>
                <a:lnTo>
                  <a:pt x="5033276" y="92964"/>
                </a:lnTo>
                <a:lnTo>
                  <a:pt x="5034546" y="88392"/>
                </a:lnTo>
                <a:lnTo>
                  <a:pt x="5037086" y="82296"/>
                </a:lnTo>
                <a:lnTo>
                  <a:pt x="5039626" y="77724"/>
                </a:lnTo>
                <a:lnTo>
                  <a:pt x="5039626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161916" y="3307149"/>
            <a:ext cx="152400" cy="10020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10" dirty="0">
                <a:latin typeface="Calibri"/>
                <a:cs typeface="Calibri"/>
              </a:rPr>
              <a:t>Chlorophyll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10" dirty="0">
                <a:latin typeface="Calibri"/>
                <a:cs typeface="Calibri"/>
              </a:rPr>
              <a:t>a,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15" dirty="0">
                <a:latin typeface="Calibri"/>
                <a:cs typeface="Calibri"/>
              </a:rPr>
              <a:t>µg/l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82642" y="5318249"/>
            <a:ext cx="262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25" dirty="0">
                <a:latin typeface="Calibri"/>
                <a:cs typeface="Calibri"/>
              </a:rPr>
              <a:t>Y</a:t>
            </a:r>
            <a:r>
              <a:rPr sz="1000" dirty="0">
                <a:latin typeface="Calibri"/>
                <a:cs typeface="Calibri"/>
              </a:rPr>
              <a:t>e</a:t>
            </a:r>
            <a:r>
              <a:rPr sz="1000" spc="10" dirty="0">
                <a:latin typeface="Calibri"/>
                <a:cs typeface="Calibri"/>
              </a:rPr>
              <a:t>a</a:t>
            </a:r>
            <a:r>
              <a:rPr sz="1000" spc="5" dirty="0">
                <a:latin typeface="Calibri"/>
                <a:cs typeface="Calibri"/>
              </a:rPr>
              <a:t>r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86021" y="3886199"/>
            <a:ext cx="5725795" cy="1769745"/>
            <a:chOff x="986021" y="3886199"/>
            <a:chExt cx="5725795" cy="1769745"/>
          </a:xfrm>
        </p:grpSpPr>
        <p:sp>
          <p:nvSpPr>
            <p:cNvPr id="25" name="object 25"/>
            <p:cNvSpPr/>
            <p:nvPr/>
          </p:nvSpPr>
          <p:spPr>
            <a:xfrm>
              <a:off x="986021" y="3886199"/>
              <a:ext cx="5725795" cy="1769745"/>
            </a:xfrm>
            <a:custGeom>
              <a:avLst/>
              <a:gdLst/>
              <a:ahLst/>
              <a:cxnLst/>
              <a:rect l="l" t="t" r="r" b="b"/>
              <a:pathLst>
                <a:path w="5725795" h="1769745">
                  <a:moveTo>
                    <a:pt x="10668" y="1760220"/>
                  </a:moveTo>
                  <a:lnTo>
                    <a:pt x="10668" y="0"/>
                  </a:lnTo>
                  <a:lnTo>
                    <a:pt x="0" y="0"/>
                  </a:lnTo>
                  <a:lnTo>
                    <a:pt x="0" y="1764792"/>
                  </a:lnTo>
                  <a:lnTo>
                    <a:pt x="1524" y="1767840"/>
                  </a:lnTo>
                  <a:lnTo>
                    <a:pt x="4572" y="1769364"/>
                  </a:lnTo>
                  <a:lnTo>
                    <a:pt x="4572" y="1760220"/>
                  </a:lnTo>
                  <a:lnTo>
                    <a:pt x="10668" y="1760220"/>
                  </a:lnTo>
                  <a:close/>
                </a:path>
                <a:path w="5725795" h="1769745">
                  <a:moveTo>
                    <a:pt x="5719578" y="1760220"/>
                  </a:moveTo>
                  <a:lnTo>
                    <a:pt x="4572" y="1760220"/>
                  </a:lnTo>
                  <a:lnTo>
                    <a:pt x="10668" y="1764792"/>
                  </a:lnTo>
                  <a:lnTo>
                    <a:pt x="10668" y="1769364"/>
                  </a:lnTo>
                  <a:lnTo>
                    <a:pt x="5715006" y="1769364"/>
                  </a:lnTo>
                  <a:lnTo>
                    <a:pt x="5715006" y="1764792"/>
                  </a:lnTo>
                  <a:lnTo>
                    <a:pt x="5719578" y="1760220"/>
                  </a:lnTo>
                  <a:close/>
                </a:path>
                <a:path w="5725795" h="1769745">
                  <a:moveTo>
                    <a:pt x="10668" y="1769364"/>
                  </a:moveTo>
                  <a:lnTo>
                    <a:pt x="10668" y="1764792"/>
                  </a:lnTo>
                  <a:lnTo>
                    <a:pt x="4572" y="1760220"/>
                  </a:lnTo>
                  <a:lnTo>
                    <a:pt x="4572" y="1769364"/>
                  </a:lnTo>
                  <a:lnTo>
                    <a:pt x="10668" y="1769364"/>
                  </a:lnTo>
                  <a:close/>
                </a:path>
                <a:path w="5725795" h="1769745">
                  <a:moveTo>
                    <a:pt x="5725674" y="1764792"/>
                  </a:moveTo>
                  <a:lnTo>
                    <a:pt x="5725674" y="0"/>
                  </a:lnTo>
                  <a:lnTo>
                    <a:pt x="5715006" y="0"/>
                  </a:lnTo>
                  <a:lnTo>
                    <a:pt x="5715006" y="1760220"/>
                  </a:lnTo>
                  <a:lnTo>
                    <a:pt x="5719578" y="1760220"/>
                  </a:lnTo>
                  <a:lnTo>
                    <a:pt x="5719578" y="1769364"/>
                  </a:lnTo>
                  <a:lnTo>
                    <a:pt x="5724150" y="1767840"/>
                  </a:lnTo>
                  <a:lnTo>
                    <a:pt x="5725674" y="1764792"/>
                  </a:lnTo>
                  <a:close/>
                </a:path>
                <a:path w="5725795" h="1769745">
                  <a:moveTo>
                    <a:pt x="5719578" y="1769364"/>
                  </a:moveTo>
                  <a:lnTo>
                    <a:pt x="5719578" y="1760220"/>
                  </a:lnTo>
                  <a:lnTo>
                    <a:pt x="5715006" y="1764792"/>
                  </a:lnTo>
                  <a:lnTo>
                    <a:pt x="5715006" y="1769364"/>
                  </a:lnTo>
                  <a:lnTo>
                    <a:pt x="5719578" y="1769364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59608" y="3886199"/>
              <a:ext cx="2387600" cy="916305"/>
            </a:xfrm>
            <a:custGeom>
              <a:avLst/>
              <a:gdLst/>
              <a:ahLst/>
              <a:cxnLst/>
              <a:rect l="l" t="t" r="r" b="b"/>
              <a:pathLst>
                <a:path w="2387600" h="916304">
                  <a:moveTo>
                    <a:pt x="25031" y="0"/>
                  </a:moveTo>
                  <a:lnTo>
                    <a:pt x="647" y="0"/>
                  </a:lnTo>
                  <a:lnTo>
                    <a:pt x="0" y="915936"/>
                  </a:lnTo>
                  <a:lnTo>
                    <a:pt x="24384" y="915936"/>
                  </a:lnTo>
                  <a:lnTo>
                    <a:pt x="25031" y="0"/>
                  </a:lnTo>
                  <a:close/>
                </a:path>
                <a:path w="2387600" h="916304">
                  <a:moveTo>
                    <a:pt x="2387231" y="0"/>
                  </a:moveTo>
                  <a:lnTo>
                    <a:pt x="2362847" y="0"/>
                  </a:lnTo>
                  <a:lnTo>
                    <a:pt x="2362200" y="915936"/>
                  </a:lnTo>
                  <a:lnTo>
                    <a:pt x="2386584" y="915936"/>
                  </a:lnTo>
                  <a:lnTo>
                    <a:pt x="2387231" y="0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3881628" y="6085332"/>
            <a:ext cx="698500" cy="327660"/>
            <a:chOff x="3881628" y="6085332"/>
            <a:chExt cx="698500" cy="327660"/>
          </a:xfrm>
        </p:grpSpPr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86199" y="6095999"/>
              <a:ext cx="685799" cy="30479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81628" y="6085332"/>
              <a:ext cx="697992" cy="31546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881628" y="6085332"/>
              <a:ext cx="698500" cy="327660"/>
            </a:xfrm>
            <a:custGeom>
              <a:avLst/>
              <a:gdLst/>
              <a:ahLst/>
              <a:cxnLst/>
              <a:rect l="l" t="t" r="r" b="b"/>
              <a:pathLst>
                <a:path w="698500" h="327660">
                  <a:moveTo>
                    <a:pt x="537972" y="82296"/>
                  </a:moveTo>
                  <a:lnTo>
                    <a:pt x="0" y="82296"/>
                  </a:lnTo>
                  <a:lnTo>
                    <a:pt x="0" y="245364"/>
                  </a:lnTo>
                  <a:lnTo>
                    <a:pt x="4572" y="245364"/>
                  </a:lnTo>
                  <a:lnTo>
                    <a:pt x="4572" y="92964"/>
                  </a:lnTo>
                  <a:lnTo>
                    <a:pt x="10668" y="86868"/>
                  </a:lnTo>
                  <a:lnTo>
                    <a:pt x="10668" y="92964"/>
                  </a:lnTo>
                  <a:lnTo>
                    <a:pt x="533400" y="92964"/>
                  </a:lnTo>
                  <a:lnTo>
                    <a:pt x="533400" y="86868"/>
                  </a:lnTo>
                  <a:lnTo>
                    <a:pt x="537972" y="82296"/>
                  </a:lnTo>
                  <a:close/>
                </a:path>
                <a:path w="698500" h="327660">
                  <a:moveTo>
                    <a:pt x="10668" y="92964"/>
                  </a:moveTo>
                  <a:lnTo>
                    <a:pt x="10668" y="86868"/>
                  </a:lnTo>
                  <a:lnTo>
                    <a:pt x="4572" y="92964"/>
                  </a:lnTo>
                  <a:lnTo>
                    <a:pt x="10668" y="92964"/>
                  </a:lnTo>
                  <a:close/>
                </a:path>
                <a:path w="698500" h="327660">
                  <a:moveTo>
                    <a:pt x="10668" y="234696"/>
                  </a:moveTo>
                  <a:lnTo>
                    <a:pt x="10668" y="92964"/>
                  </a:lnTo>
                  <a:lnTo>
                    <a:pt x="4572" y="92964"/>
                  </a:lnTo>
                  <a:lnTo>
                    <a:pt x="4572" y="234696"/>
                  </a:lnTo>
                  <a:lnTo>
                    <a:pt x="10668" y="234696"/>
                  </a:lnTo>
                  <a:close/>
                </a:path>
                <a:path w="698500" h="327660">
                  <a:moveTo>
                    <a:pt x="544068" y="303276"/>
                  </a:moveTo>
                  <a:lnTo>
                    <a:pt x="544068" y="234696"/>
                  </a:lnTo>
                  <a:lnTo>
                    <a:pt x="4572" y="234696"/>
                  </a:lnTo>
                  <a:lnTo>
                    <a:pt x="10668" y="239268"/>
                  </a:lnTo>
                  <a:lnTo>
                    <a:pt x="10668" y="245364"/>
                  </a:lnTo>
                  <a:lnTo>
                    <a:pt x="533400" y="245364"/>
                  </a:lnTo>
                  <a:lnTo>
                    <a:pt x="533400" y="239268"/>
                  </a:lnTo>
                  <a:lnTo>
                    <a:pt x="537972" y="245364"/>
                  </a:lnTo>
                  <a:lnTo>
                    <a:pt x="537972" y="309372"/>
                  </a:lnTo>
                  <a:lnTo>
                    <a:pt x="544068" y="303276"/>
                  </a:lnTo>
                  <a:close/>
                </a:path>
                <a:path w="698500" h="327660">
                  <a:moveTo>
                    <a:pt x="10668" y="245364"/>
                  </a:moveTo>
                  <a:lnTo>
                    <a:pt x="10668" y="239268"/>
                  </a:lnTo>
                  <a:lnTo>
                    <a:pt x="4572" y="234696"/>
                  </a:lnTo>
                  <a:lnTo>
                    <a:pt x="4572" y="245364"/>
                  </a:lnTo>
                  <a:lnTo>
                    <a:pt x="10668" y="245364"/>
                  </a:lnTo>
                  <a:close/>
                </a:path>
                <a:path w="698500" h="327660">
                  <a:moveTo>
                    <a:pt x="697992" y="163068"/>
                  </a:moveTo>
                  <a:lnTo>
                    <a:pt x="533400" y="0"/>
                  </a:lnTo>
                  <a:lnTo>
                    <a:pt x="533400" y="82296"/>
                  </a:lnTo>
                  <a:lnTo>
                    <a:pt x="534924" y="82296"/>
                  </a:lnTo>
                  <a:lnTo>
                    <a:pt x="534924" y="15240"/>
                  </a:lnTo>
                  <a:lnTo>
                    <a:pt x="544068" y="10668"/>
                  </a:lnTo>
                  <a:lnTo>
                    <a:pt x="544068" y="24384"/>
                  </a:lnTo>
                  <a:lnTo>
                    <a:pt x="683514" y="163830"/>
                  </a:lnTo>
                  <a:lnTo>
                    <a:pt x="687324" y="160020"/>
                  </a:lnTo>
                  <a:lnTo>
                    <a:pt x="687324" y="173736"/>
                  </a:lnTo>
                  <a:lnTo>
                    <a:pt x="697992" y="163068"/>
                  </a:lnTo>
                  <a:close/>
                </a:path>
                <a:path w="698500" h="327660">
                  <a:moveTo>
                    <a:pt x="537972" y="92964"/>
                  </a:moveTo>
                  <a:lnTo>
                    <a:pt x="537972" y="82296"/>
                  </a:lnTo>
                  <a:lnTo>
                    <a:pt x="533400" y="86868"/>
                  </a:lnTo>
                  <a:lnTo>
                    <a:pt x="533400" y="92964"/>
                  </a:lnTo>
                  <a:lnTo>
                    <a:pt x="537972" y="92964"/>
                  </a:lnTo>
                  <a:close/>
                </a:path>
                <a:path w="698500" h="327660">
                  <a:moveTo>
                    <a:pt x="537972" y="245364"/>
                  </a:moveTo>
                  <a:lnTo>
                    <a:pt x="533400" y="239268"/>
                  </a:lnTo>
                  <a:lnTo>
                    <a:pt x="533400" y="245364"/>
                  </a:lnTo>
                  <a:lnTo>
                    <a:pt x="537972" y="245364"/>
                  </a:lnTo>
                  <a:close/>
                </a:path>
                <a:path w="698500" h="327660">
                  <a:moveTo>
                    <a:pt x="537972" y="309372"/>
                  </a:moveTo>
                  <a:lnTo>
                    <a:pt x="537972" y="245364"/>
                  </a:lnTo>
                  <a:lnTo>
                    <a:pt x="533400" y="245364"/>
                  </a:lnTo>
                  <a:lnTo>
                    <a:pt x="533400" y="327660"/>
                  </a:lnTo>
                  <a:lnTo>
                    <a:pt x="534924" y="326136"/>
                  </a:lnTo>
                  <a:lnTo>
                    <a:pt x="534924" y="312420"/>
                  </a:lnTo>
                  <a:lnTo>
                    <a:pt x="537972" y="309372"/>
                  </a:lnTo>
                  <a:close/>
                </a:path>
                <a:path w="698500" h="327660">
                  <a:moveTo>
                    <a:pt x="544068" y="24384"/>
                  </a:moveTo>
                  <a:lnTo>
                    <a:pt x="544068" y="10668"/>
                  </a:lnTo>
                  <a:lnTo>
                    <a:pt x="534924" y="15240"/>
                  </a:lnTo>
                  <a:lnTo>
                    <a:pt x="544068" y="24384"/>
                  </a:lnTo>
                  <a:close/>
                </a:path>
                <a:path w="698500" h="327660">
                  <a:moveTo>
                    <a:pt x="544068" y="92964"/>
                  </a:moveTo>
                  <a:lnTo>
                    <a:pt x="544068" y="24384"/>
                  </a:lnTo>
                  <a:lnTo>
                    <a:pt x="534924" y="15240"/>
                  </a:lnTo>
                  <a:lnTo>
                    <a:pt x="534924" y="82296"/>
                  </a:lnTo>
                  <a:lnTo>
                    <a:pt x="537972" y="82296"/>
                  </a:lnTo>
                  <a:lnTo>
                    <a:pt x="537972" y="92964"/>
                  </a:lnTo>
                  <a:lnTo>
                    <a:pt x="544068" y="92964"/>
                  </a:lnTo>
                  <a:close/>
                </a:path>
                <a:path w="698500" h="327660">
                  <a:moveTo>
                    <a:pt x="687324" y="173736"/>
                  </a:moveTo>
                  <a:lnTo>
                    <a:pt x="687324" y="167640"/>
                  </a:lnTo>
                  <a:lnTo>
                    <a:pt x="683514" y="163830"/>
                  </a:lnTo>
                  <a:lnTo>
                    <a:pt x="534924" y="312420"/>
                  </a:lnTo>
                  <a:lnTo>
                    <a:pt x="544068" y="315468"/>
                  </a:lnTo>
                  <a:lnTo>
                    <a:pt x="544068" y="316992"/>
                  </a:lnTo>
                  <a:lnTo>
                    <a:pt x="687324" y="173736"/>
                  </a:lnTo>
                  <a:close/>
                </a:path>
                <a:path w="698500" h="327660">
                  <a:moveTo>
                    <a:pt x="544068" y="316992"/>
                  </a:moveTo>
                  <a:lnTo>
                    <a:pt x="544068" y="315468"/>
                  </a:lnTo>
                  <a:lnTo>
                    <a:pt x="534924" y="312420"/>
                  </a:lnTo>
                  <a:lnTo>
                    <a:pt x="534924" y="326136"/>
                  </a:lnTo>
                  <a:lnTo>
                    <a:pt x="544068" y="316992"/>
                  </a:lnTo>
                  <a:close/>
                </a:path>
                <a:path w="698500" h="327660">
                  <a:moveTo>
                    <a:pt x="687324" y="167640"/>
                  </a:moveTo>
                  <a:lnTo>
                    <a:pt x="687324" y="160020"/>
                  </a:lnTo>
                  <a:lnTo>
                    <a:pt x="683514" y="163830"/>
                  </a:lnTo>
                  <a:lnTo>
                    <a:pt x="687324" y="1676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8430" y="552697"/>
            <a:ext cx="39306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/>
              <a:t>Micro-zooplankton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1514849" y="2221992"/>
            <a:ext cx="5382895" cy="1211580"/>
            <a:chOff x="1514849" y="2221992"/>
            <a:chExt cx="5382895" cy="1211580"/>
          </a:xfrm>
        </p:grpSpPr>
        <p:sp>
          <p:nvSpPr>
            <p:cNvPr id="4" name="object 4"/>
            <p:cNvSpPr/>
            <p:nvPr/>
          </p:nvSpPr>
          <p:spPr>
            <a:xfrm>
              <a:off x="1514843" y="2222004"/>
              <a:ext cx="5334635" cy="1169035"/>
            </a:xfrm>
            <a:custGeom>
              <a:avLst/>
              <a:gdLst/>
              <a:ahLst/>
              <a:cxnLst/>
              <a:rect l="l" t="t" r="r" b="b"/>
              <a:pathLst>
                <a:path w="5334634" h="1169035">
                  <a:moveTo>
                    <a:pt x="5334012" y="0"/>
                  </a:moveTo>
                  <a:lnTo>
                    <a:pt x="48780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44208" y="9144"/>
                  </a:lnTo>
                  <a:lnTo>
                    <a:pt x="44208" y="193548"/>
                  </a:lnTo>
                  <a:lnTo>
                    <a:pt x="0" y="193548"/>
                  </a:lnTo>
                  <a:lnTo>
                    <a:pt x="0" y="202692"/>
                  </a:lnTo>
                  <a:lnTo>
                    <a:pt x="44208" y="202692"/>
                  </a:lnTo>
                  <a:lnTo>
                    <a:pt x="44208" y="385572"/>
                  </a:lnTo>
                  <a:lnTo>
                    <a:pt x="0" y="385572"/>
                  </a:lnTo>
                  <a:lnTo>
                    <a:pt x="0" y="394716"/>
                  </a:lnTo>
                  <a:lnTo>
                    <a:pt x="44208" y="394716"/>
                  </a:lnTo>
                  <a:lnTo>
                    <a:pt x="44208" y="579120"/>
                  </a:lnTo>
                  <a:lnTo>
                    <a:pt x="0" y="579120"/>
                  </a:lnTo>
                  <a:lnTo>
                    <a:pt x="0" y="588264"/>
                  </a:lnTo>
                  <a:lnTo>
                    <a:pt x="44208" y="588264"/>
                  </a:lnTo>
                  <a:lnTo>
                    <a:pt x="44208" y="772668"/>
                  </a:lnTo>
                  <a:lnTo>
                    <a:pt x="0" y="772668"/>
                  </a:lnTo>
                  <a:lnTo>
                    <a:pt x="0" y="781812"/>
                  </a:lnTo>
                  <a:lnTo>
                    <a:pt x="44208" y="781812"/>
                  </a:lnTo>
                  <a:lnTo>
                    <a:pt x="44208" y="966216"/>
                  </a:lnTo>
                  <a:lnTo>
                    <a:pt x="0" y="966216"/>
                  </a:lnTo>
                  <a:lnTo>
                    <a:pt x="0" y="975360"/>
                  </a:lnTo>
                  <a:lnTo>
                    <a:pt x="44208" y="975360"/>
                  </a:lnTo>
                  <a:lnTo>
                    <a:pt x="44208" y="1159764"/>
                  </a:lnTo>
                  <a:lnTo>
                    <a:pt x="0" y="1159764"/>
                  </a:lnTo>
                  <a:lnTo>
                    <a:pt x="0" y="1168908"/>
                  </a:lnTo>
                  <a:lnTo>
                    <a:pt x="48780" y="1168908"/>
                  </a:lnTo>
                  <a:lnTo>
                    <a:pt x="5334012" y="1168895"/>
                  </a:lnTo>
                  <a:lnTo>
                    <a:pt x="5334012" y="1159751"/>
                  </a:lnTo>
                  <a:lnTo>
                    <a:pt x="53352" y="1159751"/>
                  </a:lnTo>
                  <a:lnTo>
                    <a:pt x="53352" y="975360"/>
                  </a:lnTo>
                  <a:lnTo>
                    <a:pt x="5334012" y="975360"/>
                  </a:lnTo>
                  <a:lnTo>
                    <a:pt x="5334012" y="966216"/>
                  </a:lnTo>
                  <a:lnTo>
                    <a:pt x="53352" y="966216"/>
                  </a:lnTo>
                  <a:lnTo>
                    <a:pt x="53352" y="781812"/>
                  </a:lnTo>
                  <a:lnTo>
                    <a:pt x="5334012" y="781812"/>
                  </a:lnTo>
                  <a:lnTo>
                    <a:pt x="5334012" y="772668"/>
                  </a:lnTo>
                  <a:lnTo>
                    <a:pt x="53352" y="772668"/>
                  </a:lnTo>
                  <a:lnTo>
                    <a:pt x="53352" y="588264"/>
                  </a:lnTo>
                  <a:lnTo>
                    <a:pt x="5334012" y="588264"/>
                  </a:lnTo>
                  <a:lnTo>
                    <a:pt x="5334012" y="579120"/>
                  </a:lnTo>
                  <a:lnTo>
                    <a:pt x="53352" y="579120"/>
                  </a:lnTo>
                  <a:lnTo>
                    <a:pt x="53352" y="394716"/>
                  </a:lnTo>
                  <a:lnTo>
                    <a:pt x="5334012" y="394716"/>
                  </a:lnTo>
                  <a:lnTo>
                    <a:pt x="5334012" y="385572"/>
                  </a:lnTo>
                  <a:lnTo>
                    <a:pt x="53352" y="385572"/>
                  </a:lnTo>
                  <a:lnTo>
                    <a:pt x="53352" y="202692"/>
                  </a:lnTo>
                  <a:lnTo>
                    <a:pt x="5334012" y="202692"/>
                  </a:lnTo>
                  <a:lnTo>
                    <a:pt x="5334012" y="193548"/>
                  </a:lnTo>
                  <a:lnTo>
                    <a:pt x="53352" y="193548"/>
                  </a:lnTo>
                  <a:lnTo>
                    <a:pt x="53352" y="9144"/>
                  </a:lnTo>
                  <a:lnTo>
                    <a:pt x="5334012" y="9144"/>
                  </a:lnTo>
                  <a:lnTo>
                    <a:pt x="5334012" y="0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4849" y="2330196"/>
              <a:ext cx="5382774" cy="110337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76019" y="2093467"/>
            <a:ext cx="258445" cy="13792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80"/>
              </a:spcBef>
            </a:pPr>
            <a:r>
              <a:rPr sz="1200" dirty="0">
                <a:latin typeface="Calibri"/>
                <a:cs typeface="Calibri"/>
              </a:rPr>
              <a:t>120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85"/>
              </a:spcBef>
            </a:pPr>
            <a:r>
              <a:rPr sz="1200" dirty="0">
                <a:latin typeface="Calibri"/>
                <a:cs typeface="Calibri"/>
              </a:rPr>
              <a:t>100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85"/>
              </a:spcBef>
            </a:pPr>
            <a:r>
              <a:rPr sz="1200" dirty="0">
                <a:latin typeface="Calibri"/>
                <a:cs typeface="Calibri"/>
              </a:rPr>
              <a:t>80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85"/>
              </a:spcBef>
            </a:pPr>
            <a:r>
              <a:rPr sz="1200" dirty="0">
                <a:latin typeface="Calibri"/>
                <a:cs typeface="Calibri"/>
              </a:rPr>
              <a:t>60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0"/>
              </a:spcBef>
            </a:pPr>
            <a:r>
              <a:rPr sz="1200" dirty="0"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85"/>
              </a:spcBef>
            </a:pPr>
            <a:r>
              <a:rPr sz="1200" dirty="0"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85"/>
              </a:spcBef>
            </a:pPr>
            <a:r>
              <a:rPr sz="1200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5575" y="3532644"/>
            <a:ext cx="5571490" cy="189230"/>
          </a:xfrm>
          <a:custGeom>
            <a:avLst/>
            <a:gdLst/>
            <a:ahLst/>
            <a:cxnLst/>
            <a:rect l="l" t="t" r="r" b="b"/>
            <a:pathLst>
              <a:path w="5571490" h="189229">
                <a:moveTo>
                  <a:pt x="77724" y="163068"/>
                </a:moveTo>
                <a:lnTo>
                  <a:pt x="76200" y="163068"/>
                </a:lnTo>
                <a:lnTo>
                  <a:pt x="76200" y="161544"/>
                </a:lnTo>
                <a:lnTo>
                  <a:pt x="74676" y="161544"/>
                </a:lnTo>
                <a:lnTo>
                  <a:pt x="74676" y="160020"/>
                </a:lnTo>
                <a:lnTo>
                  <a:pt x="73152" y="160020"/>
                </a:lnTo>
                <a:lnTo>
                  <a:pt x="56388" y="166116"/>
                </a:lnTo>
                <a:lnTo>
                  <a:pt x="27432" y="86868"/>
                </a:lnTo>
                <a:lnTo>
                  <a:pt x="27432" y="85344"/>
                </a:lnTo>
                <a:lnTo>
                  <a:pt x="24384" y="85344"/>
                </a:lnTo>
                <a:lnTo>
                  <a:pt x="22860" y="86868"/>
                </a:lnTo>
                <a:lnTo>
                  <a:pt x="19812" y="86868"/>
                </a:lnTo>
                <a:lnTo>
                  <a:pt x="19812" y="88392"/>
                </a:lnTo>
                <a:lnTo>
                  <a:pt x="16764" y="88392"/>
                </a:lnTo>
                <a:lnTo>
                  <a:pt x="16764" y="89916"/>
                </a:lnTo>
                <a:lnTo>
                  <a:pt x="0" y="111252"/>
                </a:lnTo>
                <a:lnTo>
                  <a:pt x="0" y="117348"/>
                </a:lnTo>
                <a:lnTo>
                  <a:pt x="1524" y="118872"/>
                </a:lnTo>
                <a:lnTo>
                  <a:pt x="1524" y="120396"/>
                </a:lnTo>
                <a:lnTo>
                  <a:pt x="4572" y="120396"/>
                </a:lnTo>
                <a:lnTo>
                  <a:pt x="4572" y="118872"/>
                </a:lnTo>
                <a:lnTo>
                  <a:pt x="6096" y="118872"/>
                </a:lnTo>
                <a:lnTo>
                  <a:pt x="19812" y="102108"/>
                </a:lnTo>
                <a:lnTo>
                  <a:pt x="44196" y="170688"/>
                </a:lnTo>
                <a:lnTo>
                  <a:pt x="25908" y="178308"/>
                </a:lnTo>
                <a:lnTo>
                  <a:pt x="24384" y="178308"/>
                </a:lnTo>
                <a:lnTo>
                  <a:pt x="24384" y="182880"/>
                </a:lnTo>
                <a:lnTo>
                  <a:pt x="25908" y="184404"/>
                </a:lnTo>
                <a:lnTo>
                  <a:pt x="25908" y="185928"/>
                </a:lnTo>
                <a:lnTo>
                  <a:pt x="27432" y="185928"/>
                </a:lnTo>
                <a:lnTo>
                  <a:pt x="27432" y="187452"/>
                </a:lnTo>
                <a:lnTo>
                  <a:pt x="28956" y="187452"/>
                </a:lnTo>
                <a:lnTo>
                  <a:pt x="44196" y="182041"/>
                </a:lnTo>
                <a:lnTo>
                  <a:pt x="76200" y="170688"/>
                </a:lnTo>
                <a:lnTo>
                  <a:pt x="77724" y="169164"/>
                </a:lnTo>
                <a:lnTo>
                  <a:pt x="77724" y="163068"/>
                </a:lnTo>
                <a:close/>
              </a:path>
              <a:path w="5571490" h="189229">
                <a:moveTo>
                  <a:pt x="140208" y="109728"/>
                </a:moveTo>
                <a:lnTo>
                  <a:pt x="138684" y="105156"/>
                </a:lnTo>
                <a:lnTo>
                  <a:pt x="137160" y="102108"/>
                </a:lnTo>
                <a:lnTo>
                  <a:pt x="134112" y="92964"/>
                </a:lnTo>
                <a:lnTo>
                  <a:pt x="132588" y="89916"/>
                </a:lnTo>
                <a:lnTo>
                  <a:pt x="131064" y="85344"/>
                </a:lnTo>
                <a:lnTo>
                  <a:pt x="129540" y="82296"/>
                </a:lnTo>
                <a:lnTo>
                  <a:pt x="128016" y="77724"/>
                </a:lnTo>
                <a:lnTo>
                  <a:pt x="126492" y="74676"/>
                </a:lnTo>
                <a:lnTo>
                  <a:pt x="123444" y="71628"/>
                </a:lnTo>
                <a:lnTo>
                  <a:pt x="121920" y="68580"/>
                </a:lnTo>
                <a:lnTo>
                  <a:pt x="121920" y="96012"/>
                </a:lnTo>
                <a:lnTo>
                  <a:pt x="120396" y="99060"/>
                </a:lnTo>
                <a:lnTo>
                  <a:pt x="112776" y="106680"/>
                </a:lnTo>
                <a:lnTo>
                  <a:pt x="109728" y="108204"/>
                </a:lnTo>
                <a:lnTo>
                  <a:pt x="105156" y="109728"/>
                </a:lnTo>
                <a:lnTo>
                  <a:pt x="102108" y="109728"/>
                </a:lnTo>
                <a:lnTo>
                  <a:pt x="99060" y="111252"/>
                </a:lnTo>
                <a:lnTo>
                  <a:pt x="94488" y="111252"/>
                </a:lnTo>
                <a:lnTo>
                  <a:pt x="91440" y="108204"/>
                </a:lnTo>
                <a:lnTo>
                  <a:pt x="88392" y="108204"/>
                </a:lnTo>
                <a:lnTo>
                  <a:pt x="86868" y="106680"/>
                </a:lnTo>
                <a:lnTo>
                  <a:pt x="85344" y="103632"/>
                </a:lnTo>
                <a:lnTo>
                  <a:pt x="83820" y="102108"/>
                </a:lnTo>
                <a:lnTo>
                  <a:pt x="83820" y="99060"/>
                </a:lnTo>
                <a:lnTo>
                  <a:pt x="82296" y="97536"/>
                </a:lnTo>
                <a:lnTo>
                  <a:pt x="80772" y="94488"/>
                </a:lnTo>
                <a:lnTo>
                  <a:pt x="80772" y="82296"/>
                </a:lnTo>
                <a:lnTo>
                  <a:pt x="82296" y="79248"/>
                </a:lnTo>
                <a:lnTo>
                  <a:pt x="85344" y="76200"/>
                </a:lnTo>
                <a:lnTo>
                  <a:pt x="86868" y="73152"/>
                </a:lnTo>
                <a:lnTo>
                  <a:pt x="89916" y="71628"/>
                </a:lnTo>
                <a:lnTo>
                  <a:pt x="92964" y="71628"/>
                </a:lnTo>
                <a:lnTo>
                  <a:pt x="96012" y="70104"/>
                </a:lnTo>
                <a:lnTo>
                  <a:pt x="103632" y="70104"/>
                </a:lnTo>
                <a:lnTo>
                  <a:pt x="105156" y="71628"/>
                </a:lnTo>
                <a:lnTo>
                  <a:pt x="111252" y="74676"/>
                </a:lnTo>
                <a:lnTo>
                  <a:pt x="112776" y="77724"/>
                </a:lnTo>
                <a:lnTo>
                  <a:pt x="115824" y="82296"/>
                </a:lnTo>
                <a:lnTo>
                  <a:pt x="120396" y="91440"/>
                </a:lnTo>
                <a:lnTo>
                  <a:pt x="121920" y="96012"/>
                </a:lnTo>
                <a:lnTo>
                  <a:pt x="121920" y="68580"/>
                </a:lnTo>
                <a:lnTo>
                  <a:pt x="120396" y="67056"/>
                </a:lnTo>
                <a:lnTo>
                  <a:pt x="117348" y="65532"/>
                </a:lnTo>
                <a:lnTo>
                  <a:pt x="112776" y="60960"/>
                </a:lnTo>
                <a:lnTo>
                  <a:pt x="109728" y="60960"/>
                </a:lnTo>
                <a:lnTo>
                  <a:pt x="106680" y="59436"/>
                </a:lnTo>
                <a:lnTo>
                  <a:pt x="94488" y="59436"/>
                </a:lnTo>
                <a:lnTo>
                  <a:pt x="85344" y="62484"/>
                </a:lnTo>
                <a:lnTo>
                  <a:pt x="80772" y="65532"/>
                </a:lnTo>
                <a:lnTo>
                  <a:pt x="77724" y="68580"/>
                </a:lnTo>
                <a:lnTo>
                  <a:pt x="73152" y="71628"/>
                </a:lnTo>
                <a:lnTo>
                  <a:pt x="71628" y="74676"/>
                </a:lnTo>
                <a:lnTo>
                  <a:pt x="70104" y="79248"/>
                </a:lnTo>
                <a:lnTo>
                  <a:pt x="68580" y="82296"/>
                </a:lnTo>
                <a:lnTo>
                  <a:pt x="68580" y="97536"/>
                </a:lnTo>
                <a:lnTo>
                  <a:pt x="71628" y="106680"/>
                </a:lnTo>
                <a:lnTo>
                  <a:pt x="73152" y="109728"/>
                </a:lnTo>
                <a:lnTo>
                  <a:pt x="76200" y="112776"/>
                </a:lnTo>
                <a:lnTo>
                  <a:pt x="77724" y="115824"/>
                </a:lnTo>
                <a:lnTo>
                  <a:pt x="80772" y="117348"/>
                </a:lnTo>
                <a:lnTo>
                  <a:pt x="89916" y="121920"/>
                </a:lnTo>
                <a:lnTo>
                  <a:pt x="102108" y="121920"/>
                </a:lnTo>
                <a:lnTo>
                  <a:pt x="106680" y="118872"/>
                </a:lnTo>
                <a:lnTo>
                  <a:pt x="115824" y="115824"/>
                </a:lnTo>
                <a:lnTo>
                  <a:pt x="118872" y="112776"/>
                </a:lnTo>
                <a:lnTo>
                  <a:pt x="121920" y="111252"/>
                </a:lnTo>
                <a:lnTo>
                  <a:pt x="123444" y="108204"/>
                </a:lnTo>
                <a:lnTo>
                  <a:pt x="126492" y="106680"/>
                </a:lnTo>
                <a:lnTo>
                  <a:pt x="128016" y="111252"/>
                </a:lnTo>
                <a:lnTo>
                  <a:pt x="128016" y="118872"/>
                </a:lnTo>
                <a:lnTo>
                  <a:pt x="129540" y="123444"/>
                </a:lnTo>
                <a:lnTo>
                  <a:pt x="128016" y="128016"/>
                </a:lnTo>
                <a:lnTo>
                  <a:pt x="128016" y="131064"/>
                </a:lnTo>
                <a:lnTo>
                  <a:pt x="126492" y="134112"/>
                </a:lnTo>
                <a:lnTo>
                  <a:pt x="124968" y="138684"/>
                </a:lnTo>
                <a:lnTo>
                  <a:pt x="121920" y="140208"/>
                </a:lnTo>
                <a:lnTo>
                  <a:pt x="120396" y="143256"/>
                </a:lnTo>
                <a:lnTo>
                  <a:pt x="115824" y="146304"/>
                </a:lnTo>
                <a:lnTo>
                  <a:pt x="111252" y="147828"/>
                </a:lnTo>
                <a:lnTo>
                  <a:pt x="109728" y="149352"/>
                </a:lnTo>
                <a:lnTo>
                  <a:pt x="103632" y="149352"/>
                </a:lnTo>
                <a:lnTo>
                  <a:pt x="100584" y="150876"/>
                </a:lnTo>
                <a:lnTo>
                  <a:pt x="91440" y="150876"/>
                </a:lnTo>
                <a:lnTo>
                  <a:pt x="91440" y="152400"/>
                </a:lnTo>
                <a:lnTo>
                  <a:pt x="92964" y="153924"/>
                </a:lnTo>
                <a:lnTo>
                  <a:pt x="92964" y="156972"/>
                </a:lnTo>
                <a:lnTo>
                  <a:pt x="94488" y="158496"/>
                </a:lnTo>
                <a:lnTo>
                  <a:pt x="94488" y="160020"/>
                </a:lnTo>
                <a:lnTo>
                  <a:pt x="108204" y="160020"/>
                </a:lnTo>
                <a:lnTo>
                  <a:pt x="109728" y="158496"/>
                </a:lnTo>
                <a:lnTo>
                  <a:pt x="114300" y="158496"/>
                </a:lnTo>
                <a:lnTo>
                  <a:pt x="123444" y="153924"/>
                </a:lnTo>
                <a:lnTo>
                  <a:pt x="128016" y="150876"/>
                </a:lnTo>
                <a:lnTo>
                  <a:pt x="129540" y="149352"/>
                </a:lnTo>
                <a:lnTo>
                  <a:pt x="134112" y="144780"/>
                </a:lnTo>
                <a:lnTo>
                  <a:pt x="135636" y="141732"/>
                </a:lnTo>
                <a:lnTo>
                  <a:pt x="137160" y="137160"/>
                </a:lnTo>
                <a:lnTo>
                  <a:pt x="138684" y="134112"/>
                </a:lnTo>
                <a:lnTo>
                  <a:pt x="140208" y="129540"/>
                </a:lnTo>
                <a:lnTo>
                  <a:pt x="140208" y="109728"/>
                </a:lnTo>
                <a:close/>
              </a:path>
              <a:path w="5571490" h="189229">
                <a:moveTo>
                  <a:pt x="220980" y="99060"/>
                </a:moveTo>
                <a:lnTo>
                  <a:pt x="219456" y="96012"/>
                </a:lnTo>
                <a:lnTo>
                  <a:pt x="217932" y="91440"/>
                </a:lnTo>
                <a:lnTo>
                  <a:pt x="217932" y="89916"/>
                </a:lnTo>
                <a:lnTo>
                  <a:pt x="216408" y="86868"/>
                </a:lnTo>
                <a:lnTo>
                  <a:pt x="213360" y="83820"/>
                </a:lnTo>
                <a:lnTo>
                  <a:pt x="210312" y="82296"/>
                </a:lnTo>
                <a:lnTo>
                  <a:pt x="208788" y="80772"/>
                </a:lnTo>
                <a:lnTo>
                  <a:pt x="208788" y="102108"/>
                </a:lnTo>
                <a:lnTo>
                  <a:pt x="208788" y="106680"/>
                </a:lnTo>
                <a:lnTo>
                  <a:pt x="205740" y="109728"/>
                </a:lnTo>
                <a:lnTo>
                  <a:pt x="204216" y="112776"/>
                </a:lnTo>
                <a:lnTo>
                  <a:pt x="199644" y="115824"/>
                </a:lnTo>
                <a:lnTo>
                  <a:pt x="193548" y="118872"/>
                </a:lnTo>
                <a:lnTo>
                  <a:pt x="187452" y="120396"/>
                </a:lnTo>
                <a:lnTo>
                  <a:pt x="178308" y="120396"/>
                </a:lnTo>
                <a:lnTo>
                  <a:pt x="175260" y="118872"/>
                </a:lnTo>
                <a:lnTo>
                  <a:pt x="172212" y="115824"/>
                </a:lnTo>
                <a:lnTo>
                  <a:pt x="170688" y="111252"/>
                </a:lnTo>
                <a:lnTo>
                  <a:pt x="169164" y="108204"/>
                </a:lnTo>
                <a:lnTo>
                  <a:pt x="169164" y="100584"/>
                </a:lnTo>
                <a:lnTo>
                  <a:pt x="170688" y="99060"/>
                </a:lnTo>
                <a:lnTo>
                  <a:pt x="172212" y="96012"/>
                </a:lnTo>
                <a:lnTo>
                  <a:pt x="172212" y="94488"/>
                </a:lnTo>
                <a:lnTo>
                  <a:pt x="178308" y="88392"/>
                </a:lnTo>
                <a:lnTo>
                  <a:pt x="179832" y="85344"/>
                </a:lnTo>
                <a:lnTo>
                  <a:pt x="187452" y="85344"/>
                </a:lnTo>
                <a:lnTo>
                  <a:pt x="188976" y="86106"/>
                </a:lnTo>
                <a:lnTo>
                  <a:pt x="190500" y="86868"/>
                </a:lnTo>
                <a:lnTo>
                  <a:pt x="193548" y="86868"/>
                </a:lnTo>
                <a:lnTo>
                  <a:pt x="196596" y="88392"/>
                </a:lnTo>
                <a:lnTo>
                  <a:pt x="198120" y="88392"/>
                </a:lnTo>
                <a:lnTo>
                  <a:pt x="199644" y="89916"/>
                </a:lnTo>
                <a:lnTo>
                  <a:pt x="202692" y="91440"/>
                </a:lnTo>
                <a:lnTo>
                  <a:pt x="205740" y="94488"/>
                </a:lnTo>
                <a:lnTo>
                  <a:pt x="205740" y="96012"/>
                </a:lnTo>
                <a:lnTo>
                  <a:pt x="207264" y="97536"/>
                </a:lnTo>
                <a:lnTo>
                  <a:pt x="208788" y="102108"/>
                </a:lnTo>
                <a:lnTo>
                  <a:pt x="208788" y="80772"/>
                </a:lnTo>
                <a:lnTo>
                  <a:pt x="202692" y="77724"/>
                </a:lnTo>
                <a:lnTo>
                  <a:pt x="199644" y="77724"/>
                </a:lnTo>
                <a:lnTo>
                  <a:pt x="196596" y="76200"/>
                </a:lnTo>
                <a:lnTo>
                  <a:pt x="188976" y="76200"/>
                </a:lnTo>
                <a:lnTo>
                  <a:pt x="192024" y="73152"/>
                </a:lnTo>
                <a:lnTo>
                  <a:pt x="193548" y="70104"/>
                </a:lnTo>
                <a:lnTo>
                  <a:pt x="195072" y="68580"/>
                </a:lnTo>
                <a:lnTo>
                  <a:pt x="198120" y="62484"/>
                </a:lnTo>
                <a:lnTo>
                  <a:pt x="198120" y="60960"/>
                </a:lnTo>
                <a:lnTo>
                  <a:pt x="199644" y="57912"/>
                </a:lnTo>
                <a:lnTo>
                  <a:pt x="199644" y="48768"/>
                </a:lnTo>
                <a:lnTo>
                  <a:pt x="195072" y="39624"/>
                </a:lnTo>
                <a:lnTo>
                  <a:pt x="188976" y="33528"/>
                </a:lnTo>
                <a:lnTo>
                  <a:pt x="187452" y="33528"/>
                </a:lnTo>
                <a:lnTo>
                  <a:pt x="187452" y="54864"/>
                </a:lnTo>
                <a:lnTo>
                  <a:pt x="187452" y="57912"/>
                </a:lnTo>
                <a:lnTo>
                  <a:pt x="185928" y="62484"/>
                </a:lnTo>
                <a:lnTo>
                  <a:pt x="184404" y="65532"/>
                </a:lnTo>
                <a:lnTo>
                  <a:pt x="182880" y="70104"/>
                </a:lnTo>
                <a:lnTo>
                  <a:pt x="178308" y="74676"/>
                </a:lnTo>
                <a:lnTo>
                  <a:pt x="175260" y="73152"/>
                </a:lnTo>
                <a:lnTo>
                  <a:pt x="169164" y="73152"/>
                </a:lnTo>
                <a:lnTo>
                  <a:pt x="167640" y="71628"/>
                </a:lnTo>
                <a:lnTo>
                  <a:pt x="164592" y="71628"/>
                </a:lnTo>
                <a:lnTo>
                  <a:pt x="163068" y="70104"/>
                </a:lnTo>
                <a:lnTo>
                  <a:pt x="161544" y="70104"/>
                </a:lnTo>
                <a:lnTo>
                  <a:pt x="156972" y="65532"/>
                </a:lnTo>
                <a:lnTo>
                  <a:pt x="156972" y="64008"/>
                </a:lnTo>
                <a:lnTo>
                  <a:pt x="155448" y="62484"/>
                </a:lnTo>
                <a:lnTo>
                  <a:pt x="153924" y="57912"/>
                </a:lnTo>
                <a:lnTo>
                  <a:pt x="153924" y="54864"/>
                </a:lnTo>
                <a:lnTo>
                  <a:pt x="156972" y="51816"/>
                </a:lnTo>
                <a:lnTo>
                  <a:pt x="158496" y="48768"/>
                </a:lnTo>
                <a:lnTo>
                  <a:pt x="161544" y="45720"/>
                </a:lnTo>
                <a:lnTo>
                  <a:pt x="166116" y="44196"/>
                </a:lnTo>
                <a:lnTo>
                  <a:pt x="169164" y="42672"/>
                </a:lnTo>
                <a:lnTo>
                  <a:pt x="179832" y="42672"/>
                </a:lnTo>
                <a:lnTo>
                  <a:pt x="181356" y="44196"/>
                </a:lnTo>
                <a:lnTo>
                  <a:pt x="182880" y="44196"/>
                </a:lnTo>
                <a:lnTo>
                  <a:pt x="182880" y="45720"/>
                </a:lnTo>
                <a:lnTo>
                  <a:pt x="185928" y="48768"/>
                </a:lnTo>
                <a:lnTo>
                  <a:pt x="185928" y="51816"/>
                </a:lnTo>
                <a:lnTo>
                  <a:pt x="187452" y="54864"/>
                </a:lnTo>
                <a:lnTo>
                  <a:pt x="187452" y="33528"/>
                </a:lnTo>
                <a:lnTo>
                  <a:pt x="185928" y="33528"/>
                </a:lnTo>
                <a:lnTo>
                  <a:pt x="182880" y="32004"/>
                </a:lnTo>
                <a:lnTo>
                  <a:pt x="169164" y="32004"/>
                </a:lnTo>
                <a:lnTo>
                  <a:pt x="164592" y="35052"/>
                </a:lnTo>
                <a:lnTo>
                  <a:pt x="158496" y="36576"/>
                </a:lnTo>
                <a:lnTo>
                  <a:pt x="155448" y="38100"/>
                </a:lnTo>
                <a:lnTo>
                  <a:pt x="152400" y="41148"/>
                </a:lnTo>
                <a:lnTo>
                  <a:pt x="149352" y="42672"/>
                </a:lnTo>
                <a:lnTo>
                  <a:pt x="146304" y="45720"/>
                </a:lnTo>
                <a:lnTo>
                  <a:pt x="143256" y="51816"/>
                </a:lnTo>
                <a:lnTo>
                  <a:pt x="143256" y="57912"/>
                </a:lnTo>
                <a:lnTo>
                  <a:pt x="141732" y="60960"/>
                </a:lnTo>
                <a:lnTo>
                  <a:pt x="144780" y="67056"/>
                </a:lnTo>
                <a:lnTo>
                  <a:pt x="144780" y="70104"/>
                </a:lnTo>
                <a:lnTo>
                  <a:pt x="146304" y="71628"/>
                </a:lnTo>
                <a:lnTo>
                  <a:pt x="147828" y="74676"/>
                </a:lnTo>
                <a:lnTo>
                  <a:pt x="150876" y="77724"/>
                </a:lnTo>
                <a:lnTo>
                  <a:pt x="153924" y="79248"/>
                </a:lnTo>
                <a:lnTo>
                  <a:pt x="155448" y="80772"/>
                </a:lnTo>
                <a:lnTo>
                  <a:pt x="158496" y="80772"/>
                </a:lnTo>
                <a:lnTo>
                  <a:pt x="160020" y="82296"/>
                </a:lnTo>
                <a:lnTo>
                  <a:pt x="163068" y="82296"/>
                </a:lnTo>
                <a:lnTo>
                  <a:pt x="166116" y="83820"/>
                </a:lnTo>
                <a:lnTo>
                  <a:pt x="169164" y="83820"/>
                </a:lnTo>
                <a:lnTo>
                  <a:pt x="167640" y="86868"/>
                </a:lnTo>
                <a:lnTo>
                  <a:pt x="163068" y="91440"/>
                </a:lnTo>
                <a:lnTo>
                  <a:pt x="158496" y="100584"/>
                </a:lnTo>
                <a:lnTo>
                  <a:pt x="156972" y="102108"/>
                </a:lnTo>
                <a:lnTo>
                  <a:pt x="156972" y="114300"/>
                </a:lnTo>
                <a:lnTo>
                  <a:pt x="158496" y="115824"/>
                </a:lnTo>
                <a:lnTo>
                  <a:pt x="160020" y="120396"/>
                </a:lnTo>
                <a:lnTo>
                  <a:pt x="161544" y="123444"/>
                </a:lnTo>
                <a:lnTo>
                  <a:pt x="164592" y="124968"/>
                </a:lnTo>
                <a:lnTo>
                  <a:pt x="166116" y="128016"/>
                </a:lnTo>
                <a:lnTo>
                  <a:pt x="169164" y="129540"/>
                </a:lnTo>
                <a:lnTo>
                  <a:pt x="172212" y="129540"/>
                </a:lnTo>
                <a:lnTo>
                  <a:pt x="175260" y="131064"/>
                </a:lnTo>
                <a:lnTo>
                  <a:pt x="187452" y="131064"/>
                </a:lnTo>
                <a:lnTo>
                  <a:pt x="201168" y="126492"/>
                </a:lnTo>
                <a:lnTo>
                  <a:pt x="205740" y="123444"/>
                </a:lnTo>
                <a:lnTo>
                  <a:pt x="208788" y="121920"/>
                </a:lnTo>
                <a:lnTo>
                  <a:pt x="214884" y="115824"/>
                </a:lnTo>
                <a:lnTo>
                  <a:pt x="216408" y="112776"/>
                </a:lnTo>
                <a:lnTo>
                  <a:pt x="219456" y="109728"/>
                </a:lnTo>
                <a:lnTo>
                  <a:pt x="219456" y="106680"/>
                </a:lnTo>
                <a:lnTo>
                  <a:pt x="220980" y="103632"/>
                </a:lnTo>
                <a:lnTo>
                  <a:pt x="220980" y="99060"/>
                </a:lnTo>
                <a:close/>
              </a:path>
              <a:path w="5571490" h="189229">
                <a:moveTo>
                  <a:pt x="269760" y="6096"/>
                </a:moveTo>
                <a:lnTo>
                  <a:pt x="268236" y="6096"/>
                </a:lnTo>
                <a:lnTo>
                  <a:pt x="268236" y="1524"/>
                </a:lnTo>
                <a:lnTo>
                  <a:pt x="266712" y="1524"/>
                </a:lnTo>
                <a:lnTo>
                  <a:pt x="266712" y="0"/>
                </a:lnTo>
                <a:lnTo>
                  <a:pt x="262140" y="0"/>
                </a:lnTo>
                <a:lnTo>
                  <a:pt x="210312" y="18288"/>
                </a:lnTo>
                <a:lnTo>
                  <a:pt x="210312" y="19812"/>
                </a:lnTo>
                <a:lnTo>
                  <a:pt x="208788" y="19812"/>
                </a:lnTo>
                <a:lnTo>
                  <a:pt x="208788" y="25908"/>
                </a:lnTo>
                <a:lnTo>
                  <a:pt x="213360" y="30480"/>
                </a:lnTo>
                <a:lnTo>
                  <a:pt x="213360" y="28956"/>
                </a:lnTo>
                <a:lnTo>
                  <a:pt x="257568" y="13716"/>
                </a:lnTo>
                <a:lnTo>
                  <a:pt x="251472" y="103632"/>
                </a:lnTo>
                <a:lnTo>
                  <a:pt x="251472" y="105156"/>
                </a:lnTo>
                <a:lnTo>
                  <a:pt x="257568" y="105156"/>
                </a:lnTo>
                <a:lnTo>
                  <a:pt x="259092" y="103632"/>
                </a:lnTo>
                <a:lnTo>
                  <a:pt x="262140" y="103632"/>
                </a:lnTo>
                <a:lnTo>
                  <a:pt x="262140" y="102108"/>
                </a:lnTo>
                <a:lnTo>
                  <a:pt x="263664" y="102108"/>
                </a:lnTo>
                <a:lnTo>
                  <a:pt x="263664" y="99060"/>
                </a:lnTo>
                <a:lnTo>
                  <a:pt x="269760" y="12192"/>
                </a:lnTo>
                <a:lnTo>
                  <a:pt x="269760" y="6096"/>
                </a:lnTo>
                <a:close/>
              </a:path>
              <a:path w="5571490" h="189229">
                <a:moveTo>
                  <a:pt x="557796" y="163068"/>
                </a:moveTo>
                <a:lnTo>
                  <a:pt x="556272" y="163068"/>
                </a:lnTo>
                <a:lnTo>
                  <a:pt x="556272" y="161544"/>
                </a:lnTo>
                <a:lnTo>
                  <a:pt x="554748" y="160020"/>
                </a:lnTo>
                <a:lnTo>
                  <a:pt x="553224" y="160020"/>
                </a:lnTo>
                <a:lnTo>
                  <a:pt x="536460" y="166116"/>
                </a:lnTo>
                <a:lnTo>
                  <a:pt x="507504" y="86868"/>
                </a:lnTo>
                <a:lnTo>
                  <a:pt x="507504" y="85344"/>
                </a:lnTo>
                <a:lnTo>
                  <a:pt x="504456" y="85344"/>
                </a:lnTo>
                <a:lnTo>
                  <a:pt x="504456" y="86868"/>
                </a:lnTo>
                <a:lnTo>
                  <a:pt x="499884" y="86868"/>
                </a:lnTo>
                <a:lnTo>
                  <a:pt x="499884" y="88392"/>
                </a:lnTo>
                <a:lnTo>
                  <a:pt x="496836" y="88392"/>
                </a:lnTo>
                <a:lnTo>
                  <a:pt x="496836" y="89916"/>
                </a:lnTo>
                <a:lnTo>
                  <a:pt x="481596" y="111252"/>
                </a:lnTo>
                <a:lnTo>
                  <a:pt x="480072" y="111252"/>
                </a:lnTo>
                <a:lnTo>
                  <a:pt x="480072" y="117348"/>
                </a:lnTo>
                <a:lnTo>
                  <a:pt x="481596" y="117348"/>
                </a:lnTo>
                <a:lnTo>
                  <a:pt x="481596" y="120396"/>
                </a:lnTo>
                <a:lnTo>
                  <a:pt x="484644" y="120396"/>
                </a:lnTo>
                <a:lnTo>
                  <a:pt x="486168" y="118872"/>
                </a:lnTo>
                <a:lnTo>
                  <a:pt x="499884" y="102108"/>
                </a:lnTo>
                <a:lnTo>
                  <a:pt x="525792" y="170688"/>
                </a:lnTo>
                <a:lnTo>
                  <a:pt x="505980" y="178308"/>
                </a:lnTo>
                <a:lnTo>
                  <a:pt x="504456" y="178308"/>
                </a:lnTo>
                <a:lnTo>
                  <a:pt x="504456" y="182880"/>
                </a:lnTo>
                <a:lnTo>
                  <a:pt x="505980" y="182880"/>
                </a:lnTo>
                <a:lnTo>
                  <a:pt x="505980" y="185928"/>
                </a:lnTo>
                <a:lnTo>
                  <a:pt x="507504" y="185928"/>
                </a:lnTo>
                <a:lnTo>
                  <a:pt x="507504" y="187452"/>
                </a:lnTo>
                <a:lnTo>
                  <a:pt x="509028" y="187452"/>
                </a:lnTo>
                <a:lnTo>
                  <a:pt x="525792" y="181686"/>
                </a:lnTo>
                <a:lnTo>
                  <a:pt x="557796" y="170688"/>
                </a:lnTo>
                <a:lnTo>
                  <a:pt x="557796" y="163068"/>
                </a:lnTo>
                <a:close/>
              </a:path>
              <a:path w="5571490" h="189229">
                <a:moveTo>
                  <a:pt x="620280" y="109728"/>
                </a:moveTo>
                <a:lnTo>
                  <a:pt x="618756" y="105156"/>
                </a:lnTo>
                <a:lnTo>
                  <a:pt x="617232" y="102108"/>
                </a:lnTo>
                <a:lnTo>
                  <a:pt x="617232" y="97536"/>
                </a:lnTo>
                <a:lnTo>
                  <a:pt x="615708" y="92964"/>
                </a:lnTo>
                <a:lnTo>
                  <a:pt x="614184" y="89916"/>
                </a:lnTo>
                <a:lnTo>
                  <a:pt x="612660" y="85344"/>
                </a:lnTo>
                <a:lnTo>
                  <a:pt x="611136" y="82296"/>
                </a:lnTo>
                <a:lnTo>
                  <a:pt x="608088" y="77724"/>
                </a:lnTo>
                <a:lnTo>
                  <a:pt x="605040" y="71628"/>
                </a:lnTo>
                <a:lnTo>
                  <a:pt x="601992" y="68580"/>
                </a:lnTo>
                <a:lnTo>
                  <a:pt x="601992" y="96012"/>
                </a:lnTo>
                <a:lnTo>
                  <a:pt x="598944" y="102108"/>
                </a:lnTo>
                <a:lnTo>
                  <a:pt x="595896" y="103632"/>
                </a:lnTo>
                <a:lnTo>
                  <a:pt x="592848" y="106680"/>
                </a:lnTo>
                <a:lnTo>
                  <a:pt x="586752" y="109728"/>
                </a:lnTo>
                <a:lnTo>
                  <a:pt x="583704" y="109728"/>
                </a:lnTo>
                <a:lnTo>
                  <a:pt x="580656" y="111252"/>
                </a:lnTo>
                <a:lnTo>
                  <a:pt x="576084" y="111252"/>
                </a:lnTo>
                <a:lnTo>
                  <a:pt x="573036" y="109728"/>
                </a:lnTo>
                <a:lnTo>
                  <a:pt x="571512" y="108204"/>
                </a:lnTo>
                <a:lnTo>
                  <a:pt x="569988" y="108204"/>
                </a:lnTo>
                <a:lnTo>
                  <a:pt x="568464" y="106680"/>
                </a:lnTo>
                <a:lnTo>
                  <a:pt x="566940" y="103632"/>
                </a:lnTo>
                <a:lnTo>
                  <a:pt x="565416" y="102108"/>
                </a:lnTo>
                <a:lnTo>
                  <a:pt x="563892" y="99060"/>
                </a:lnTo>
                <a:lnTo>
                  <a:pt x="562368" y="97536"/>
                </a:lnTo>
                <a:lnTo>
                  <a:pt x="562368" y="94488"/>
                </a:lnTo>
                <a:lnTo>
                  <a:pt x="560844" y="91440"/>
                </a:lnTo>
                <a:lnTo>
                  <a:pt x="560844" y="83820"/>
                </a:lnTo>
                <a:lnTo>
                  <a:pt x="562368" y="82296"/>
                </a:lnTo>
                <a:lnTo>
                  <a:pt x="562368" y="79248"/>
                </a:lnTo>
                <a:lnTo>
                  <a:pt x="565416" y="76200"/>
                </a:lnTo>
                <a:lnTo>
                  <a:pt x="566940" y="73152"/>
                </a:lnTo>
                <a:lnTo>
                  <a:pt x="569988" y="71628"/>
                </a:lnTo>
                <a:lnTo>
                  <a:pt x="573036" y="71628"/>
                </a:lnTo>
                <a:lnTo>
                  <a:pt x="576084" y="70104"/>
                </a:lnTo>
                <a:lnTo>
                  <a:pt x="583704" y="70104"/>
                </a:lnTo>
                <a:lnTo>
                  <a:pt x="586752" y="71628"/>
                </a:lnTo>
                <a:lnTo>
                  <a:pt x="588276" y="73152"/>
                </a:lnTo>
                <a:lnTo>
                  <a:pt x="591324" y="74676"/>
                </a:lnTo>
                <a:lnTo>
                  <a:pt x="594372" y="77724"/>
                </a:lnTo>
                <a:lnTo>
                  <a:pt x="595896" y="82296"/>
                </a:lnTo>
                <a:lnTo>
                  <a:pt x="598944" y="85344"/>
                </a:lnTo>
                <a:lnTo>
                  <a:pt x="600468" y="91440"/>
                </a:lnTo>
                <a:lnTo>
                  <a:pt x="601992" y="96012"/>
                </a:lnTo>
                <a:lnTo>
                  <a:pt x="601992" y="68580"/>
                </a:lnTo>
                <a:lnTo>
                  <a:pt x="600468" y="67056"/>
                </a:lnTo>
                <a:lnTo>
                  <a:pt x="597420" y="65532"/>
                </a:lnTo>
                <a:lnTo>
                  <a:pt x="595896" y="62484"/>
                </a:lnTo>
                <a:lnTo>
                  <a:pt x="592848" y="60960"/>
                </a:lnTo>
                <a:lnTo>
                  <a:pt x="589800" y="60960"/>
                </a:lnTo>
                <a:lnTo>
                  <a:pt x="586752" y="59436"/>
                </a:lnTo>
                <a:lnTo>
                  <a:pt x="574560" y="59436"/>
                </a:lnTo>
                <a:lnTo>
                  <a:pt x="565416" y="62484"/>
                </a:lnTo>
                <a:lnTo>
                  <a:pt x="560844" y="65532"/>
                </a:lnTo>
                <a:lnTo>
                  <a:pt x="551700" y="74676"/>
                </a:lnTo>
                <a:lnTo>
                  <a:pt x="550176" y="79248"/>
                </a:lnTo>
                <a:lnTo>
                  <a:pt x="548652" y="82296"/>
                </a:lnTo>
                <a:lnTo>
                  <a:pt x="548652" y="94488"/>
                </a:lnTo>
                <a:lnTo>
                  <a:pt x="550176" y="97536"/>
                </a:lnTo>
                <a:lnTo>
                  <a:pt x="551700" y="102108"/>
                </a:lnTo>
                <a:lnTo>
                  <a:pt x="551700" y="106680"/>
                </a:lnTo>
                <a:lnTo>
                  <a:pt x="554748" y="109728"/>
                </a:lnTo>
                <a:lnTo>
                  <a:pt x="557796" y="115824"/>
                </a:lnTo>
                <a:lnTo>
                  <a:pt x="560844" y="117348"/>
                </a:lnTo>
                <a:lnTo>
                  <a:pt x="569988" y="121920"/>
                </a:lnTo>
                <a:lnTo>
                  <a:pt x="582180" y="121920"/>
                </a:lnTo>
                <a:lnTo>
                  <a:pt x="591324" y="117348"/>
                </a:lnTo>
                <a:lnTo>
                  <a:pt x="595896" y="115824"/>
                </a:lnTo>
                <a:lnTo>
                  <a:pt x="598944" y="112776"/>
                </a:lnTo>
                <a:lnTo>
                  <a:pt x="601992" y="111252"/>
                </a:lnTo>
                <a:lnTo>
                  <a:pt x="606564" y="106680"/>
                </a:lnTo>
                <a:lnTo>
                  <a:pt x="608088" y="111252"/>
                </a:lnTo>
                <a:lnTo>
                  <a:pt x="608088" y="114300"/>
                </a:lnTo>
                <a:lnTo>
                  <a:pt x="609612" y="118872"/>
                </a:lnTo>
                <a:lnTo>
                  <a:pt x="609612" y="128016"/>
                </a:lnTo>
                <a:lnTo>
                  <a:pt x="606564" y="134112"/>
                </a:lnTo>
                <a:lnTo>
                  <a:pt x="605040" y="138684"/>
                </a:lnTo>
                <a:lnTo>
                  <a:pt x="600468" y="143256"/>
                </a:lnTo>
                <a:lnTo>
                  <a:pt x="595896" y="146304"/>
                </a:lnTo>
                <a:lnTo>
                  <a:pt x="589800" y="149352"/>
                </a:lnTo>
                <a:lnTo>
                  <a:pt x="583704" y="149352"/>
                </a:lnTo>
                <a:lnTo>
                  <a:pt x="582180" y="150876"/>
                </a:lnTo>
                <a:lnTo>
                  <a:pt x="573036" y="150876"/>
                </a:lnTo>
                <a:lnTo>
                  <a:pt x="573036" y="155448"/>
                </a:lnTo>
                <a:lnTo>
                  <a:pt x="574560" y="156972"/>
                </a:lnTo>
                <a:lnTo>
                  <a:pt x="574560" y="158496"/>
                </a:lnTo>
                <a:lnTo>
                  <a:pt x="576084" y="160020"/>
                </a:lnTo>
                <a:lnTo>
                  <a:pt x="588276" y="160020"/>
                </a:lnTo>
                <a:lnTo>
                  <a:pt x="591324" y="158496"/>
                </a:lnTo>
                <a:lnTo>
                  <a:pt x="594372" y="158496"/>
                </a:lnTo>
                <a:lnTo>
                  <a:pt x="600468" y="155448"/>
                </a:lnTo>
                <a:lnTo>
                  <a:pt x="605040" y="153924"/>
                </a:lnTo>
                <a:lnTo>
                  <a:pt x="609612" y="149352"/>
                </a:lnTo>
                <a:lnTo>
                  <a:pt x="614184" y="144780"/>
                </a:lnTo>
                <a:lnTo>
                  <a:pt x="615708" y="141732"/>
                </a:lnTo>
                <a:lnTo>
                  <a:pt x="618756" y="137160"/>
                </a:lnTo>
                <a:lnTo>
                  <a:pt x="618756" y="134112"/>
                </a:lnTo>
                <a:lnTo>
                  <a:pt x="620280" y="129540"/>
                </a:lnTo>
                <a:lnTo>
                  <a:pt x="620280" y="109728"/>
                </a:lnTo>
                <a:close/>
              </a:path>
              <a:path w="5571490" h="189229">
                <a:moveTo>
                  <a:pt x="701052" y="96012"/>
                </a:moveTo>
                <a:lnTo>
                  <a:pt x="699528" y="91440"/>
                </a:lnTo>
                <a:lnTo>
                  <a:pt x="698004" y="89916"/>
                </a:lnTo>
                <a:lnTo>
                  <a:pt x="696480" y="86868"/>
                </a:lnTo>
                <a:lnTo>
                  <a:pt x="691908" y="82296"/>
                </a:lnTo>
                <a:lnTo>
                  <a:pt x="688860" y="80772"/>
                </a:lnTo>
                <a:lnTo>
                  <a:pt x="688860" y="102108"/>
                </a:lnTo>
                <a:lnTo>
                  <a:pt x="688860" y="106680"/>
                </a:lnTo>
                <a:lnTo>
                  <a:pt x="685812" y="109728"/>
                </a:lnTo>
                <a:lnTo>
                  <a:pt x="684288" y="112776"/>
                </a:lnTo>
                <a:lnTo>
                  <a:pt x="679716" y="115824"/>
                </a:lnTo>
                <a:lnTo>
                  <a:pt x="673620" y="118872"/>
                </a:lnTo>
                <a:lnTo>
                  <a:pt x="667524" y="120396"/>
                </a:lnTo>
                <a:lnTo>
                  <a:pt x="658380" y="120396"/>
                </a:lnTo>
                <a:lnTo>
                  <a:pt x="655332" y="118872"/>
                </a:lnTo>
                <a:lnTo>
                  <a:pt x="652284" y="115824"/>
                </a:lnTo>
                <a:lnTo>
                  <a:pt x="650760" y="111252"/>
                </a:lnTo>
                <a:lnTo>
                  <a:pt x="649236" y="108204"/>
                </a:lnTo>
                <a:lnTo>
                  <a:pt x="649236" y="102108"/>
                </a:lnTo>
                <a:lnTo>
                  <a:pt x="650760" y="100584"/>
                </a:lnTo>
                <a:lnTo>
                  <a:pt x="650760" y="99060"/>
                </a:lnTo>
                <a:lnTo>
                  <a:pt x="652284" y="96012"/>
                </a:lnTo>
                <a:lnTo>
                  <a:pt x="655332" y="92964"/>
                </a:lnTo>
                <a:lnTo>
                  <a:pt x="656856" y="89916"/>
                </a:lnTo>
                <a:lnTo>
                  <a:pt x="661428" y="85344"/>
                </a:lnTo>
                <a:lnTo>
                  <a:pt x="667524" y="85344"/>
                </a:lnTo>
                <a:lnTo>
                  <a:pt x="670572" y="86868"/>
                </a:lnTo>
                <a:lnTo>
                  <a:pt x="673620" y="86868"/>
                </a:lnTo>
                <a:lnTo>
                  <a:pt x="676668" y="88392"/>
                </a:lnTo>
                <a:lnTo>
                  <a:pt x="678192" y="88392"/>
                </a:lnTo>
                <a:lnTo>
                  <a:pt x="681240" y="89916"/>
                </a:lnTo>
                <a:lnTo>
                  <a:pt x="687336" y="96012"/>
                </a:lnTo>
                <a:lnTo>
                  <a:pt x="687336" y="97536"/>
                </a:lnTo>
                <a:lnTo>
                  <a:pt x="688860" y="102108"/>
                </a:lnTo>
                <a:lnTo>
                  <a:pt x="688860" y="80772"/>
                </a:lnTo>
                <a:lnTo>
                  <a:pt x="682764" y="77724"/>
                </a:lnTo>
                <a:lnTo>
                  <a:pt x="679716" y="77724"/>
                </a:lnTo>
                <a:lnTo>
                  <a:pt x="676668" y="76200"/>
                </a:lnTo>
                <a:lnTo>
                  <a:pt x="669048" y="76200"/>
                </a:lnTo>
                <a:lnTo>
                  <a:pt x="672096" y="73152"/>
                </a:lnTo>
                <a:lnTo>
                  <a:pt x="673620" y="70104"/>
                </a:lnTo>
                <a:lnTo>
                  <a:pt x="675144" y="68580"/>
                </a:lnTo>
                <a:lnTo>
                  <a:pt x="678192" y="62484"/>
                </a:lnTo>
                <a:lnTo>
                  <a:pt x="678192" y="60960"/>
                </a:lnTo>
                <a:lnTo>
                  <a:pt x="679716" y="57912"/>
                </a:lnTo>
                <a:lnTo>
                  <a:pt x="679716" y="48768"/>
                </a:lnTo>
                <a:lnTo>
                  <a:pt x="678192" y="45720"/>
                </a:lnTo>
                <a:lnTo>
                  <a:pt x="678192" y="42672"/>
                </a:lnTo>
                <a:lnTo>
                  <a:pt x="676668" y="39624"/>
                </a:lnTo>
                <a:lnTo>
                  <a:pt x="673620" y="38100"/>
                </a:lnTo>
                <a:lnTo>
                  <a:pt x="669048" y="33528"/>
                </a:lnTo>
                <a:lnTo>
                  <a:pt x="669048" y="54864"/>
                </a:lnTo>
                <a:lnTo>
                  <a:pt x="667524" y="57912"/>
                </a:lnTo>
                <a:lnTo>
                  <a:pt x="667524" y="62484"/>
                </a:lnTo>
                <a:lnTo>
                  <a:pt x="666000" y="65532"/>
                </a:lnTo>
                <a:lnTo>
                  <a:pt x="662952" y="70104"/>
                </a:lnTo>
                <a:lnTo>
                  <a:pt x="658380" y="74676"/>
                </a:lnTo>
                <a:lnTo>
                  <a:pt x="655332" y="73152"/>
                </a:lnTo>
                <a:lnTo>
                  <a:pt x="650760" y="73152"/>
                </a:lnTo>
                <a:lnTo>
                  <a:pt x="647712" y="71628"/>
                </a:lnTo>
                <a:lnTo>
                  <a:pt x="646188" y="71628"/>
                </a:lnTo>
                <a:lnTo>
                  <a:pt x="643140" y="70104"/>
                </a:lnTo>
                <a:lnTo>
                  <a:pt x="641616" y="70104"/>
                </a:lnTo>
                <a:lnTo>
                  <a:pt x="638568" y="67056"/>
                </a:lnTo>
                <a:lnTo>
                  <a:pt x="638568" y="65532"/>
                </a:lnTo>
                <a:lnTo>
                  <a:pt x="637044" y="64008"/>
                </a:lnTo>
                <a:lnTo>
                  <a:pt x="637044" y="62484"/>
                </a:lnTo>
                <a:lnTo>
                  <a:pt x="635520" y="57912"/>
                </a:lnTo>
                <a:lnTo>
                  <a:pt x="635520" y="54864"/>
                </a:lnTo>
                <a:lnTo>
                  <a:pt x="638568" y="48768"/>
                </a:lnTo>
                <a:lnTo>
                  <a:pt x="641616" y="45720"/>
                </a:lnTo>
                <a:lnTo>
                  <a:pt x="647712" y="44196"/>
                </a:lnTo>
                <a:lnTo>
                  <a:pt x="649236" y="42672"/>
                </a:lnTo>
                <a:lnTo>
                  <a:pt x="659904" y="42672"/>
                </a:lnTo>
                <a:lnTo>
                  <a:pt x="661428" y="44196"/>
                </a:lnTo>
                <a:lnTo>
                  <a:pt x="662952" y="44196"/>
                </a:lnTo>
                <a:lnTo>
                  <a:pt x="666000" y="47244"/>
                </a:lnTo>
                <a:lnTo>
                  <a:pt x="666000" y="48768"/>
                </a:lnTo>
                <a:lnTo>
                  <a:pt x="669048" y="54864"/>
                </a:lnTo>
                <a:lnTo>
                  <a:pt x="669048" y="33528"/>
                </a:lnTo>
                <a:lnTo>
                  <a:pt x="667524" y="33528"/>
                </a:lnTo>
                <a:lnTo>
                  <a:pt x="664476" y="32004"/>
                </a:lnTo>
                <a:lnTo>
                  <a:pt x="649236" y="32004"/>
                </a:lnTo>
                <a:lnTo>
                  <a:pt x="644664" y="35052"/>
                </a:lnTo>
                <a:lnTo>
                  <a:pt x="635520" y="38100"/>
                </a:lnTo>
                <a:lnTo>
                  <a:pt x="632472" y="41148"/>
                </a:lnTo>
                <a:lnTo>
                  <a:pt x="629424" y="42672"/>
                </a:lnTo>
                <a:lnTo>
                  <a:pt x="627900" y="45720"/>
                </a:lnTo>
                <a:lnTo>
                  <a:pt x="624852" y="48768"/>
                </a:lnTo>
                <a:lnTo>
                  <a:pt x="623328" y="51816"/>
                </a:lnTo>
                <a:lnTo>
                  <a:pt x="623328" y="64008"/>
                </a:lnTo>
                <a:lnTo>
                  <a:pt x="624852" y="67056"/>
                </a:lnTo>
                <a:lnTo>
                  <a:pt x="624852" y="70104"/>
                </a:lnTo>
                <a:lnTo>
                  <a:pt x="626376" y="71628"/>
                </a:lnTo>
                <a:lnTo>
                  <a:pt x="627900" y="74676"/>
                </a:lnTo>
                <a:lnTo>
                  <a:pt x="630948" y="77724"/>
                </a:lnTo>
                <a:lnTo>
                  <a:pt x="633996" y="79248"/>
                </a:lnTo>
                <a:lnTo>
                  <a:pt x="635520" y="80772"/>
                </a:lnTo>
                <a:lnTo>
                  <a:pt x="638568" y="80772"/>
                </a:lnTo>
                <a:lnTo>
                  <a:pt x="641616" y="82296"/>
                </a:lnTo>
                <a:lnTo>
                  <a:pt x="644664" y="82296"/>
                </a:lnTo>
                <a:lnTo>
                  <a:pt x="647712" y="83820"/>
                </a:lnTo>
                <a:lnTo>
                  <a:pt x="650760" y="83820"/>
                </a:lnTo>
                <a:lnTo>
                  <a:pt x="643140" y="91440"/>
                </a:lnTo>
                <a:lnTo>
                  <a:pt x="638568" y="100584"/>
                </a:lnTo>
                <a:lnTo>
                  <a:pt x="638568" y="102108"/>
                </a:lnTo>
                <a:lnTo>
                  <a:pt x="637044" y="105156"/>
                </a:lnTo>
                <a:lnTo>
                  <a:pt x="637044" y="111252"/>
                </a:lnTo>
                <a:lnTo>
                  <a:pt x="638568" y="114300"/>
                </a:lnTo>
                <a:lnTo>
                  <a:pt x="638568" y="115824"/>
                </a:lnTo>
                <a:lnTo>
                  <a:pt x="640092" y="120396"/>
                </a:lnTo>
                <a:lnTo>
                  <a:pt x="641616" y="123444"/>
                </a:lnTo>
                <a:lnTo>
                  <a:pt x="644664" y="124968"/>
                </a:lnTo>
                <a:lnTo>
                  <a:pt x="646188" y="128016"/>
                </a:lnTo>
                <a:lnTo>
                  <a:pt x="649236" y="129540"/>
                </a:lnTo>
                <a:lnTo>
                  <a:pt x="652284" y="129540"/>
                </a:lnTo>
                <a:lnTo>
                  <a:pt x="655332" y="131064"/>
                </a:lnTo>
                <a:lnTo>
                  <a:pt x="667524" y="131064"/>
                </a:lnTo>
                <a:lnTo>
                  <a:pt x="681240" y="126492"/>
                </a:lnTo>
                <a:lnTo>
                  <a:pt x="685812" y="123444"/>
                </a:lnTo>
                <a:lnTo>
                  <a:pt x="688860" y="121920"/>
                </a:lnTo>
                <a:lnTo>
                  <a:pt x="693432" y="118872"/>
                </a:lnTo>
                <a:lnTo>
                  <a:pt x="694956" y="115824"/>
                </a:lnTo>
                <a:lnTo>
                  <a:pt x="698004" y="112776"/>
                </a:lnTo>
                <a:lnTo>
                  <a:pt x="701052" y="106680"/>
                </a:lnTo>
                <a:lnTo>
                  <a:pt x="701052" y="96012"/>
                </a:lnTo>
                <a:close/>
              </a:path>
              <a:path w="5571490" h="189229">
                <a:moveTo>
                  <a:pt x="766584" y="56388"/>
                </a:moveTo>
                <a:lnTo>
                  <a:pt x="765060" y="51816"/>
                </a:lnTo>
                <a:lnTo>
                  <a:pt x="763536" y="48768"/>
                </a:lnTo>
                <a:lnTo>
                  <a:pt x="763536" y="44196"/>
                </a:lnTo>
                <a:lnTo>
                  <a:pt x="762012" y="41148"/>
                </a:lnTo>
                <a:lnTo>
                  <a:pt x="758964" y="32004"/>
                </a:lnTo>
                <a:lnTo>
                  <a:pt x="755916" y="28956"/>
                </a:lnTo>
                <a:lnTo>
                  <a:pt x="754392" y="25908"/>
                </a:lnTo>
                <a:lnTo>
                  <a:pt x="752868" y="21336"/>
                </a:lnTo>
                <a:lnTo>
                  <a:pt x="748296" y="16764"/>
                </a:lnTo>
                <a:lnTo>
                  <a:pt x="748296" y="44196"/>
                </a:lnTo>
                <a:lnTo>
                  <a:pt x="746772" y="45720"/>
                </a:lnTo>
                <a:lnTo>
                  <a:pt x="745248" y="48768"/>
                </a:lnTo>
                <a:lnTo>
                  <a:pt x="742200" y="50292"/>
                </a:lnTo>
                <a:lnTo>
                  <a:pt x="739152" y="53340"/>
                </a:lnTo>
                <a:lnTo>
                  <a:pt x="736104" y="54864"/>
                </a:lnTo>
                <a:lnTo>
                  <a:pt x="731532" y="56388"/>
                </a:lnTo>
                <a:lnTo>
                  <a:pt x="728484" y="57912"/>
                </a:lnTo>
                <a:lnTo>
                  <a:pt x="720864" y="57912"/>
                </a:lnTo>
                <a:lnTo>
                  <a:pt x="719340" y="56388"/>
                </a:lnTo>
                <a:lnTo>
                  <a:pt x="717816" y="56388"/>
                </a:lnTo>
                <a:lnTo>
                  <a:pt x="716292" y="54864"/>
                </a:lnTo>
                <a:lnTo>
                  <a:pt x="713244" y="53340"/>
                </a:lnTo>
                <a:lnTo>
                  <a:pt x="713244" y="50292"/>
                </a:lnTo>
                <a:lnTo>
                  <a:pt x="710196" y="47244"/>
                </a:lnTo>
                <a:lnTo>
                  <a:pt x="708672" y="44196"/>
                </a:lnTo>
                <a:lnTo>
                  <a:pt x="708672" y="41148"/>
                </a:lnTo>
                <a:lnTo>
                  <a:pt x="707148" y="38100"/>
                </a:lnTo>
                <a:lnTo>
                  <a:pt x="707148" y="30480"/>
                </a:lnTo>
                <a:lnTo>
                  <a:pt x="708672" y="28956"/>
                </a:lnTo>
                <a:lnTo>
                  <a:pt x="708672" y="25908"/>
                </a:lnTo>
                <a:lnTo>
                  <a:pt x="713244" y="21336"/>
                </a:lnTo>
                <a:lnTo>
                  <a:pt x="722388" y="16764"/>
                </a:lnTo>
                <a:lnTo>
                  <a:pt x="730008" y="16764"/>
                </a:lnTo>
                <a:lnTo>
                  <a:pt x="748296" y="44196"/>
                </a:lnTo>
                <a:lnTo>
                  <a:pt x="748296" y="16764"/>
                </a:lnTo>
                <a:lnTo>
                  <a:pt x="746772" y="13716"/>
                </a:lnTo>
                <a:lnTo>
                  <a:pt x="743724" y="12192"/>
                </a:lnTo>
                <a:lnTo>
                  <a:pt x="742200" y="9144"/>
                </a:lnTo>
                <a:lnTo>
                  <a:pt x="739152" y="7620"/>
                </a:lnTo>
                <a:lnTo>
                  <a:pt x="736104" y="7620"/>
                </a:lnTo>
                <a:lnTo>
                  <a:pt x="733056" y="6096"/>
                </a:lnTo>
                <a:lnTo>
                  <a:pt x="720864" y="6096"/>
                </a:lnTo>
                <a:lnTo>
                  <a:pt x="716292" y="7620"/>
                </a:lnTo>
                <a:lnTo>
                  <a:pt x="711720" y="10668"/>
                </a:lnTo>
                <a:lnTo>
                  <a:pt x="707148" y="12192"/>
                </a:lnTo>
                <a:lnTo>
                  <a:pt x="698004" y="21336"/>
                </a:lnTo>
                <a:lnTo>
                  <a:pt x="696480" y="25908"/>
                </a:lnTo>
                <a:lnTo>
                  <a:pt x="694956" y="28956"/>
                </a:lnTo>
                <a:lnTo>
                  <a:pt x="694956" y="45720"/>
                </a:lnTo>
                <a:lnTo>
                  <a:pt x="696480" y="48768"/>
                </a:lnTo>
                <a:lnTo>
                  <a:pt x="698004" y="53340"/>
                </a:lnTo>
                <a:lnTo>
                  <a:pt x="699528" y="56388"/>
                </a:lnTo>
                <a:lnTo>
                  <a:pt x="702576" y="59436"/>
                </a:lnTo>
                <a:lnTo>
                  <a:pt x="704100" y="62484"/>
                </a:lnTo>
                <a:lnTo>
                  <a:pt x="707148" y="64008"/>
                </a:lnTo>
                <a:lnTo>
                  <a:pt x="716292" y="68580"/>
                </a:lnTo>
                <a:lnTo>
                  <a:pt x="728484" y="68580"/>
                </a:lnTo>
                <a:lnTo>
                  <a:pt x="733056" y="65532"/>
                </a:lnTo>
                <a:lnTo>
                  <a:pt x="742200" y="62484"/>
                </a:lnTo>
                <a:lnTo>
                  <a:pt x="745248" y="60960"/>
                </a:lnTo>
                <a:lnTo>
                  <a:pt x="748296" y="57912"/>
                </a:lnTo>
                <a:lnTo>
                  <a:pt x="749820" y="54864"/>
                </a:lnTo>
                <a:lnTo>
                  <a:pt x="752868" y="53340"/>
                </a:lnTo>
                <a:lnTo>
                  <a:pt x="754392" y="57912"/>
                </a:lnTo>
                <a:lnTo>
                  <a:pt x="754392" y="62484"/>
                </a:lnTo>
                <a:lnTo>
                  <a:pt x="755916" y="65532"/>
                </a:lnTo>
                <a:lnTo>
                  <a:pt x="755916" y="74676"/>
                </a:lnTo>
                <a:lnTo>
                  <a:pt x="754392" y="77724"/>
                </a:lnTo>
                <a:lnTo>
                  <a:pt x="752868" y="82296"/>
                </a:lnTo>
                <a:lnTo>
                  <a:pt x="751344" y="85344"/>
                </a:lnTo>
                <a:lnTo>
                  <a:pt x="748296" y="88392"/>
                </a:lnTo>
                <a:lnTo>
                  <a:pt x="746772" y="91440"/>
                </a:lnTo>
                <a:lnTo>
                  <a:pt x="737628" y="94488"/>
                </a:lnTo>
                <a:lnTo>
                  <a:pt x="736104" y="96012"/>
                </a:lnTo>
                <a:lnTo>
                  <a:pt x="731532" y="96012"/>
                </a:lnTo>
                <a:lnTo>
                  <a:pt x="730008" y="97536"/>
                </a:lnTo>
                <a:lnTo>
                  <a:pt x="719340" y="97536"/>
                </a:lnTo>
                <a:lnTo>
                  <a:pt x="719340" y="103632"/>
                </a:lnTo>
                <a:lnTo>
                  <a:pt x="720864" y="105156"/>
                </a:lnTo>
                <a:lnTo>
                  <a:pt x="720864" y="106680"/>
                </a:lnTo>
                <a:lnTo>
                  <a:pt x="723912" y="106680"/>
                </a:lnTo>
                <a:lnTo>
                  <a:pt x="723912" y="108204"/>
                </a:lnTo>
                <a:lnTo>
                  <a:pt x="728484" y="108204"/>
                </a:lnTo>
                <a:lnTo>
                  <a:pt x="730008" y="106680"/>
                </a:lnTo>
                <a:lnTo>
                  <a:pt x="737628" y="106680"/>
                </a:lnTo>
                <a:lnTo>
                  <a:pt x="739152" y="105156"/>
                </a:lnTo>
                <a:lnTo>
                  <a:pt x="740676" y="105156"/>
                </a:lnTo>
                <a:lnTo>
                  <a:pt x="749820" y="100584"/>
                </a:lnTo>
                <a:lnTo>
                  <a:pt x="754392" y="97536"/>
                </a:lnTo>
                <a:lnTo>
                  <a:pt x="755916" y="96012"/>
                </a:lnTo>
                <a:lnTo>
                  <a:pt x="760488" y="91440"/>
                </a:lnTo>
                <a:lnTo>
                  <a:pt x="763536" y="85344"/>
                </a:lnTo>
                <a:lnTo>
                  <a:pt x="765060" y="80772"/>
                </a:lnTo>
                <a:lnTo>
                  <a:pt x="766584" y="77724"/>
                </a:lnTo>
                <a:lnTo>
                  <a:pt x="766584" y="56388"/>
                </a:lnTo>
                <a:close/>
              </a:path>
              <a:path w="5571490" h="189229">
                <a:moveTo>
                  <a:pt x="1038872" y="164592"/>
                </a:moveTo>
                <a:lnTo>
                  <a:pt x="1037602" y="164592"/>
                </a:lnTo>
                <a:lnTo>
                  <a:pt x="1037602" y="163068"/>
                </a:lnTo>
                <a:lnTo>
                  <a:pt x="1035062" y="161544"/>
                </a:lnTo>
                <a:lnTo>
                  <a:pt x="1035062" y="160020"/>
                </a:lnTo>
                <a:lnTo>
                  <a:pt x="1032522" y="160020"/>
                </a:lnTo>
                <a:lnTo>
                  <a:pt x="1017282" y="166116"/>
                </a:lnTo>
                <a:lnTo>
                  <a:pt x="991882" y="95745"/>
                </a:lnTo>
                <a:lnTo>
                  <a:pt x="988072" y="86868"/>
                </a:lnTo>
                <a:lnTo>
                  <a:pt x="986802" y="86868"/>
                </a:lnTo>
                <a:lnTo>
                  <a:pt x="986802" y="85344"/>
                </a:lnTo>
                <a:lnTo>
                  <a:pt x="984262" y="85344"/>
                </a:lnTo>
                <a:lnTo>
                  <a:pt x="984262" y="86868"/>
                </a:lnTo>
                <a:lnTo>
                  <a:pt x="980452" y="86868"/>
                </a:lnTo>
                <a:lnTo>
                  <a:pt x="979182" y="88392"/>
                </a:lnTo>
                <a:lnTo>
                  <a:pt x="977912" y="88392"/>
                </a:lnTo>
                <a:lnTo>
                  <a:pt x="977912" y="89916"/>
                </a:lnTo>
                <a:lnTo>
                  <a:pt x="976642" y="89916"/>
                </a:lnTo>
                <a:lnTo>
                  <a:pt x="971562" y="95745"/>
                </a:lnTo>
                <a:lnTo>
                  <a:pt x="961402" y="111252"/>
                </a:lnTo>
                <a:lnTo>
                  <a:pt x="960132" y="111252"/>
                </a:lnTo>
                <a:lnTo>
                  <a:pt x="960132" y="115824"/>
                </a:lnTo>
                <a:lnTo>
                  <a:pt x="961402" y="115824"/>
                </a:lnTo>
                <a:lnTo>
                  <a:pt x="961402" y="118872"/>
                </a:lnTo>
                <a:lnTo>
                  <a:pt x="962672" y="118872"/>
                </a:lnTo>
                <a:lnTo>
                  <a:pt x="962672" y="120396"/>
                </a:lnTo>
                <a:lnTo>
                  <a:pt x="965212" y="120396"/>
                </a:lnTo>
                <a:lnTo>
                  <a:pt x="965212" y="118872"/>
                </a:lnTo>
                <a:lnTo>
                  <a:pt x="979182" y="102108"/>
                </a:lnTo>
                <a:lnTo>
                  <a:pt x="1004582" y="170688"/>
                </a:lnTo>
                <a:lnTo>
                  <a:pt x="985532" y="178308"/>
                </a:lnTo>
                <a:lnTo>
                  <a:pt x="985532" y="184404"/>
                </a:lnTo>
                <a:lnTo>
                  <a:pt x="986802" y="185928"/>
                </a:lnTo>
                <a:lnTo>
                  <a:pt x="986802" y="187452"/>
                </a:lnTo>
                <a:lnTo>
                  <a:pt x="989342" y="187452"/>
                </a:lnTo>
                <a:lnTo>
                  <a:pt x="1004582" y="182156"/>
                </a:lnTo>
                <a:lnTo>
                  <a:pt x="1037602" y="170688"/>
                </a:lnTo>
                <a:lnTo>
                  <a:pt x="1037602" y="169164"/>
                </a:lnTo>
                <a:lnTo>
                  <a:pt x="1038872" y="169164"/>
                </a:lnTo>
                <a:lnTo>
                  <a:pt x="1038872" y="164592"/>
                </a:lnTo>
                <a:close/>
              </a:path>
              <a:path w="5571490" h="189229">
                <a:moveTo>
                  <a:pt x="1101102" y="118872"/>
                </a:moveTo>
                <a:lnTo>
                  <a:pt x="1099832" y="114300"/>
                </a:lnTo>
                <a:lnTo>
                  <a:pt x="1099832" y="109728"/>
                </a:lnTo>
                <a:lnTo>
                  <a:pt x="1098562" y="105156"/>
                </a:lnTo>
                <a:lnTo>
                  <a:pt x="1098562" y="102108"/>
                </a:lnTo>
                <a:lnTo>
                  <a:pt x="1096022" y="95745"/>
                </a:lnTo>
                <a:lnTo>
                  <a:pt x="1094752" y="92964"/>
                </a:lnTo>
                <a:lnTo>
                  <a:pt x="1093482" y="89916"/>
                </a:lnTo>
                <a:lnTo>
                  <a:pt x="1092212" y="85344"/>
                </a:lnTo>
                <a:lnTo>
                  <a:pt x="1090942" y="82296"/>
                </a:lnTo>
                <a:lnTo>
                  <a:pt x="1088402" y="77724"/>
                </a:lnTo>
                <a:lnTo>
                  <a:pt x="1085862" y="74676"/>
                </a:lnTo>
                <a:lnTo>
                  <a:pt x="1083322" y="68580"/>
                </a:lnTo>
                <a:lnTo>
                  <a:pt x="1083322" y="95745"/>
                </a:lnTo>
                <a:lnTo>
                  <a:pt x="1083322" y="96012"/>
                </a:lnTo>
                <a:lnTo>
                  <a:pt x="1078242" y="102108"/>
                </a:lnTo>
                <a:lnTo>
                  <a:pt x="1075702" y="103632"/>
                </a:lnTo>
                <a:lnTo>
                  <a:pt x="1071892" y="106680"/>
                </a:lnTo>
                <a:lnTo>
                  <a:pt x="1065542" y="109728"/>
                </a:lnTo>
                <a:lnTo>
                  <a:pt x="1063002" y="109728"/>
                </a:lnTo>
                <a:lnTo>
                  <a:pt x="1060462" y="111252"/>
                </a:lnTo>
                <a:lnTo>
                  <a:pt x="1055382" y="111252"/>
                </a:lnTo>
                <a:lnTo>
                  <a:pt x="1050302" y="108204"/>
                </a:lnTo>
                <a:lnTo>
                  <a:pt x="1049032" y="108204"/>
                </a:lnTo>
                <a:lnTo>
                  <a:pt x="1047762" y="106680"/>
                </a:lnTo>
                <a:lnTo>
                  <a:pt x="1046492" y="103632"/>
                </a:lnTo>
                <a:lnTo>
                  <a:pt x="1042682" y="99060"/>
                </a:lnTo>
                <a:lnTo>
                  <a:pt x="1042682" y="95745"/>
                </a:lnTo>
                <a:lnTo>
                  <a:pt x="1041412" y="94488"/>
                </a:lnTo>
                <a:lnTo>
                  <a:pt x="1041412" y="89916"/>
                </a:lnTo>
                <a:lnTo>
                  <a:pt x="1040142" y="86868"/>
                </a:lnTo>
                <a:lnTo>
                  <a:pt x="1041412" y="83820"/>
                </a:lnTo>
                <a:lnTo>
                  <a:pt x="1041412" y="79248"/>
                </a:lnTo>
                <a:lnTo>
                  <a:pt x="1049032" y="71628"/>
                </a:lnTo>
                <a:lnTo>
                  <a:pt x="1052842" y="71628"/>
                </a:lnTo>
                <a:lnTo>
                  <a:pt x="1055382" y="70104"/>
                </a:lnTo>
                <a:lnTo>
                  <a:pt x="1063002" y="70104"/>
                </a:lnTo>
                <a:lnTo>
                  <a:pt x="1069352" y="73152"/>
                </a:lnTo>
                <a:lnTo>
                  <a:pt x="1073162" y="77724"/>
                </a:lnTo>
                <a:lnTo>
                  <a:pt x="1075702" y="82296"/>
                </a:lnTo>
                <a:lnTo>
                  <a:pt x="1078242" y="85344"/>
                </a:lnTo>
                <a:lnTo>
                  <a:pt x="1079512" y="91440"/>
                </a:lnTo>
                <a:lnTo>
                  <a:pt x="1083322" y="95745"/>
                </a:lnTo>
                <a:lnTo>
                  <a:pt x="1083322" y="68580"/>
                </a:lnTo>
                <a:lnTo>
                  <a:pt x="1079512" y="67056"/>
                </a:lnTo>
                <a:lnTo>
                  <a:pt x="1075702" y="62484"/>
                </a:lnTo>
                <a:lnTo>
                  <a:pt x="1071892" y="60960"/>
                </a:lnTo>
                <a:lnTo>
                  <a:pt x="1069352" y="60960"/>
                </a:lnTo>
                <a:lnTo>
                  <a:pt x="1068082" y="59436"/>
                </a:lnTo>
                <a:lnTo>
                  <a:pt x="1054112" y="59436"/>
                </a:lnTo>
                <a:lnTo>
                  <a:pt x="1050302" y="60960"/>
                </a:lnTo>
                <a:lnTo>
                  <a:pt x="1045222" y="62484"/>
                </a:lnTo>
                <a:lnTo>
                  <a:pt x="1040142" y="65532"/>
                </a:lnTo>
                <a:lnTo>
                  <a:pt x="1031252" y="74676"/>
                </a:lnTo>
                <a:lnTo>
                  <a:pt x="1031252" y="79248"/>
                </a:lnTo>
                <a:lnTo>
                  <a:pt x="1029982" y="82296"/>
                </a:lnTo>
                <a:lnTo>
                  <a:pt x="1027442" y="86868"/>
                </a:lnTo>
                <a:lnTo>
                  <a:pt x="1027442" y="94488"/>
                </a:lnTo>
                <a:lnTo>
                  <a:pt x="1028712" y="95745"/>
                </a:lnTo>
                <a:lnTo>
                  <a:pt x="1029982" y="97536"/>
                </a:lnTo>
                <a:lnTo>
                  <a:pt x="1032522" y="106680"/>
                </a:lnTo>
                <a:lnTo>
                  <a:pt x="1035062" y="112776"/>
                </a:lnTo>
                <a:lnTo>
                  <a:pt x="1040142" y="117348"/>
                </a:lnTo>
                <a:lnTo>
                  <a:pt x="1049032" y="121920"/>
                </a:lnTo>
                <a:lnTo>
                  <a:pt x="1061732" y="121920"/>
                </a:lnTo>
                <a:lnTo>
                  <a:pt x="1068082" y="118872"/>
                </a:lnTo>
                <a:lnTo>
                  <a:pt x="1075702" y="115824"/>
                </a:lnTo>
                <a:lnTo>
                  <a:pt x="1078242" y="112776"/>
                </a:lnTo>
                <a:lnTo>
                  <a:pt x="1080782" y="111252"/>
                </a:lnTo>
                <a:lnTo>
                  <a:pt x="1085862" y="106680"/>
                </a:lnTo>
                <a:lnTo>
                  <a:pt x="1087132" y="111252"/>
                </a:lnTo>
                <a:lnTo>
                  <a:pt x="1088402" y="114300"/>
                </a:lnTo>
                <a:lnTo>
                  <a:pt x="1088402" y="128016"/>
                </a:lnTo>
                <a:lnTo>
                  <a:pt x="1087132" y="131064"/>
                </a:lnTo>
                <a:lnTo>
                  <a:pt x="1087132" y="134112"/>
                </a:lnTo>
                <a:lnTo>
                  <a:pt x="1085862" y="138684"/>
                </a:lnTo>
                <a:lnTo>
                  <a:pt x="1083322" y="140208"/>
                </a:lnTo>
                <a:lnTo>
                  <a:pt x="1076972" y="146304"/>
                </a:lnTo>
                <a:lnTo>
                  <a:pt x="1071892" y="147828"/>
                </a:lnTo>
                <a:lnTo>
                  <a:pt x="1069352" y="149352"/>
                </a:lnTo>
                <a:lnTo>
                  <a:pt x="1063002" y="149352"/>
                </a:lnTo>
                <a:lnTo>
                  <a:pt x="1061732" y="150876"/>
                </a:lnTo>
                <a:lnTo>
                  <a:pt x="1052842" y="150876"/>
                </a:lnTo>
                <a:lnTo>
                  <a:pt x="1052842" y="155448"/>
                </a:lnTo>
                <a:lnTo>
                  <a:pt x="1054112" y="155448"/>
                </a:lnTo>
                <a:lnTo>
                  <a:pt x="1054112" y="158496"/>
                </a:lnTo>
                <a:lnTo>
                  <a:pt x="1055382" y="160020"/>
                </a:lnTo>
                <a:lnTo>
                  <a:pt x="1069352" y="160020"/>
                </a:lnTo>
                <a:lnTo>
                  <a:pt x="1070622" y="158496"/>
                </a:lnTo>
                <a:lnTo>
                  <a:pt x="1075702" y="158496"/>
                </a:lnTo>
                <a:lnTo>
                  <a:pt x="1079512" y="155448"/>
                </a:lnTo>
                <a:lnTo>
                  <a:pt x="1084592" y="153924"/>
                </a:lnTo>
                <a:lnTo>
                  <a:pt x="1088402" y="149999"/>
                </a:lnTo>
                <a:lnTo>
                  <a:pt x="1093482" y="144780"/>
                </a:lnTo>
                <a:lnTo>
                  <a:pt x="1094752" y="141732"/>
                </a:lnTo>
                <a:lnTo>
                  <a:pt x="1098562" y="137160"/>
                </a:lnTo>
                <a:lnTo>
                  <a:pt x="1099832" y="134112"/>
                </a:lnTo>
                <a:lnTo>
                  <a:pt x="1099832" y="129540"/>
                </a:lnTo>
                <a:lnTo>
                  <a:pt x="1101102" y="126492"/>
                </a:lnTo>
                <a:lnTo>
                  <a:pt x="1101102" y="118872"/>
                </a:lnTo>
                <a:close/>
              </a:path>
              <a:path w="5571490" h="189229">
                <a:moveTo>
                  <a:pt x="1174762" y="91440"/>
                </a:moveTo>
                <a:lnTo>
                  <a:pt x="1172222" y="86868"/>
                </a:lnTo>
                <a:lnTo>
                  <a:pt x="1172222" y="83820"/>
                </a:lnTo>
                <a:lnTo>
                  <a:pt x="1170952" y="79248"/>
                </a:lnTo>
                <a:lnTo>
                  <a:pt x="1170952" y="74676"/>
                </a:lnTo>
                <a:lnTo>
                  <a:pt x="1169682" y="71628"/>
                </a:lnTo>
                <a:lnTo>
                  <a:pt x="1167142" y="62484"/>
                </a:lnTo>
                <a:lnTo>
                  <a:pt x="1164602" y="59436"/>
                </a:lnTo>
                <a:lnTo>
                  <a:pt x="1163332" y="54864"/>
                </a:lnTo>
                <a:lnTo>
                  <a:pt x="1162062" y="51816"/>
                </a:lnTo>
                <a:lnTo>
                  <a:pt x="1159522" y="48768"/>
                </a:lnTo>
                <a:lnTo>
                  <a:pt x="1155712" y="42672"/>
                </a:lnTo>
                <a:lnTo>
                  <a:pt x="1155712" y="70104"/>
                </a:lnTo>
                <a:lnTo>
                  <a:pt x="1148092" y="77724"/>
                </a:lnTo>
                <a:lnTo>
                  <a:pt x="1136662" y="83820"/>
                </a:lnTo>
                <a:lnTo>
                  <a:pt x="1125232" y="83820"/>
                </a:lnTo>
                <a:lnTo>
                  <a:pt x="1117612" y="76200"/>
                </a:lnTo>
                <a:lnTo>
                  <a:pt x="1116342" y="73152"/>
                </a:lnTo>
                <a:lnTo>
                  <a:pt x="1116342" y="70104"/>
                </a:lnTo>
                <a:lnTo>
                  <a:pt x="1115072" y="68580"/>
                </a:lnTo>
                <a:lnTo>
                  <a:pt x="1115072" y="65532"/>
                </a:lnTo>
                <a:lnTo>
                  <a:pt x="1113802" y="62484"/>
                </a:lnTo>
                <a:lnTo>
                  <a:pt x="1113802" y="57912"/>
                </a:lnTo>
                <a:lnTo>
                  <a:pt x="1115072" y="54864"/>
                </a:lnTo>
                <a:lnTo>
                  <a:pt x="1115072" y="53340"/>
                </a:lnTo>
                <a:lnTo>
                  <a:pt x="1116342" y="50292"/>
                </a:lnTo>
                <a:lnTo>
                  <a:pt x="1118882" y="47244"/>
                </a:lnTo>
                <a:lnTo>
                  <a:pt x="1125232" y="44196"/>
                </a:lnTo>
                <a:lnTo>
                  <a:pt x="1129042" y="44196"/>
                </a:lnTo>
                <a:lnTo>
                  <a:pt x="1131582" y="42672"/>
                </a:lnTo>
                <a:lnTo>
                  <a:pt x="1134122" y="44196"/>
                </a:lnTo>
                <a:lnTo>
                  <a:pt x="1139202" y="44196"/>
                </a:lnTo>
                <a:lnTo>
                  <a:pt x="1146822" y="51816"/>
                </a:lnTo>
                <a:lnTo>
                  <a:pt x="1148092" y="54864"/>
                </a:lnTo>
                <a:lnTo>
                  <a:pt x="1151902" y="59436"/>
                </a:lnTo>
                <a:lnTo>
                  <a:pt x="1153172" y="64008"/>
                </a:lnTo>
                <a:lnTo>
                  <a:pt x="1155712" y="70104"/>
                </a:lnTo>
                <a:lnTo>
                  <a:pt x="1155712" y="42672"/>
                </a:lnTo>
                <a:lnTo>
                  <a:pt x="1151902" y="38100"/>
                </a:lnTo>
                <a:lnTo>
                  <a:pt x="1141742" y="33528"/>
                </a:lnTo>
                <a:lnTo>
                  <a:pt x="1140472" y="33528"/>
                </a:lnTo>
                <a:lnTo>
                  <a:pt x="1137932" y="32004"/>
                </a:lnTo>
                <a:lnTo>
                  <a:pt x="1130312" y="32004"/>
                </a:lnTo>
                <a:lnTo>
                  <a:pt x="1126502" y="33528"/>
                </a:lnTo>
                <a:lnTo>
                  <a:pt x="1117612" y="36576"/>
                </a:lnTo>
                <a:lnTo>
                  <a:pt x="1113802" y="39624"/>
                </a:lnTo>
                <a:lnTo>
                  <a:pt x="1103642" y="48768"/>
                </a:lnTo>
                <a:lnTo>
                  <a:pt x="1102372" y="51816"/>
                </a:lnTo>
                <a:lnTo>
                  <a:pt x="1101102" y="56388"/>
                </a:lnTo>
                <a:lnTo>
                  <a:pt x="1101102" y="67056"/>
                </a:lnTo>
                <a:lnTo>
                  <a:pt x="1103642" y="76200"/>
                </a:lnTo>
                <a:lnTo>
                  <a:pt x="1108722" y="85344"/>
                </a:lnTo>
                <a:lnTo>
                  <a:pt x="1113802" y="91440"/>
                </a:lnTo>
                <a:lnTo>
                  <a:pt x="1118882" y="94488"/>
                </a:lnTo>
                <a:lnTo>
                  <a:pt x="1122692" y="94488"/>
                </a:lnTo>
                <a:lnTo>
                  <a:pt x="1126502" y="95745"/>
                </a:lnTo>
                <a:lnTo>
                  <a:pt x="1126502" y="96012"/>
                </a:lnTo>
                <a:lnTo>
                  <a:pt x="1130312" y="96012"/>
                </a:lnTo>
                <a:lnTo>
                  <a:pt x="1131582" y="95745"/>
                </a:lnTo>
                <a:lnTo>
                  <a:pt x="1134122" y="94488"/>
                </a:lnTo>
                <a:lnTo>
                  <a:pt x="1140472" y="92964"/>
                </a:lnTo>
                <a:lnTo>
                  <a:pt x="1145552" y="91440"/>
                </a:lnTo>
                <a:lnTo>
                  <a:pt x="1148092" y="89916"/>
                </a:lnTo>
                <a:lnTo>
                  <a:pt x="1154442" y="83820"/>
                </a:lnTo>
                <a:lnTo>
                  <a:pt x="1155712" y="83058"/>
                </a:lnTo>
                <a:lnTo>
                  <a:pt x="1156982" y="82296"/>
                </a:lnTo>
                <a:lnTo>
                  <a:pt x="1159522" y="79248"/>
                </a:lnTo>
                <a:lnTo>
                  <a:pt x="1162062" y="88392"/>
                </a:lnTo>
                <a:lnTo>
                  <a:pt x="1162062" y="95745"/>
                </a:lnTo>
                <a:lnTo>
                  <a:pt x="1162062" y="100584"/>
                </a:lnTo>
                <a:lnTo>
                  <a:pt x="1160792" y="105156"/>
                </a:lnTo>
                <a:lnTo>
                  <a:pt x="1160792" y="108204"/>
                </a:lnTo>
                <a:lnTo>
                  <a:pt x="1156982" y="111252"/>
                </a:lnTo>
                <a:lnTo>
                  <a:pt x="1155712" y="114300"/>
                </a:lnTo>
                <a:lnTo>
                  <a:pt x="1153172" y="117348"/>
                </a:lnTo>
                <a:lnTo>
                  <a:pt x="1149362" y="118872"/>
                </a:lnTo>
                <a:lnTo>
                  <a:pt x="1145552" y="121920"/>
                </a:lnTo>
                <a:lnTo>
                  <a:pt x="1141742" y="121920"/>
                </a:lnTo>
                <a:lnTo>
                  <a:pt x="1140472" y="123444"/>
                </a:lnTo>
                <a:lnTo>
                  <a:pt x="1126502" y="123444"/>
                </a:lnTo>
                <a:lnTo>
                  <a:pt x="1125232" y="124968"/>
                </a:lnTo>
                <a:lnTo>
                  <a:pt x="1125232" y="128016"/>
                </a:lnTo>
                <a:lnTo>
                  <a:pt x="1126502" y="129540"/>
                </a:lnTo>
                <a:lnTo>
                  <a:pt x="1126502" y="132588"/>
                </a:lnTo>
                <a:lnTo>
                  <a:pt x="1129042" y="132588"/>
                </a:lnTo>
                <a:lnTo>
                  <a:pt x="1129042" y="134112"/>
                </a:lnTo>
                <a:lnTo>
                  <a:pt x="1139202" y="134112"/>
                </a:lnTo>
                <a:lnTo>
                  <a:pt x="1141742" y="132588"/>
                </a:lnTo>
                <a:lnTo>
                  <a:pt x="1145552" y="132588"/>
                </a:lnTo>
                <a:lnTo>
                  <a:pt x="1148092" y="131064"/>
                </a:lnTo>
                <a:lnTo>
                  <a:pt x="1153172" y="129540"/>
                </a:lnTo>
                <a:lnTo>
                  <a:pt x="1160792" y="123444"/>
                </a:lnTo>
                <a:lnTo>
                  <a:pt x="1163332" y="121920"/>
                </a:lnTo>
                <a:lnTo>
                  <a:pt x="1167142" y="118872"/>
                </a:lnTo>
                <a:lnTo>
                  <a:pt x="1168412" y="114300"/>
                </a:lnTo>
                <a:lnTo>
                  <a:pt x="1170952" y="111252"/>
                </a:lnTo>
                <a:lnTo>
                  <a:pt x="1172222" y="108204"/>
                </a:lnTo>
                <a:lnTo>
                  <a:pt x="1172222" y="103632"/>
                </a:lnTo>
                <a:lnTo>
                  <a:pt x="1174762" y="99060"/>
                </a:lnTo>
                <a:lnTo>
                  <a:pt x="1174762" y="95745"/>
                </a:lnTo>
                <a:lnTo>
                  <a:pt x="1174762" y="91440"/>
                </a:lnTo>
                <a:close/>
              </a:path>
              <a:path w="5571490" h="189229">
                <a:moveTo>
                  <a:pt x="1258836" y="88392"/>
                </a:moveTo>
                <a:lnTo>
                  <a:pt x="1257312" y="86868"/>
                </a:lnTo>
                <a:lnTo>
                  <a:pt x="1257312" y="83820"/>
                </a:lnTo>
                <a:lnTo>
                  <a:pt x="1255788" y="82296"/>
                </a:lnTo>
                <a:lnTo>
                  <a:pt x="1255788" y="80772"/>
                </a:lnTo>
                <a:lnTo>
                  <a:pt x="1252740" y="80772"/>
                </a:lnTo>
                <a:lnTo>
                  <a:pt x="1237500" y="86868"/>
                </a:lnTo>
                <a:lnTo>
                  <a:pt x="1208544" y="7620"/>
                </a:lnTo>
                <a:lnTo>
                  <a:pt x="1207020" y="6096"/>
                </a:lnTo>
                <a:lnTo>
                  <a:pt x="1202448" y="6096"/>
                </a:lnTo>
                <a:lnTo>
                  <a:pt x="1200924" y="7620"/>
                </a:lnTo>
                <a:lnTo>
                  <a:pt x="1199400" y="7620"/>
                </a:lnTo>
                <a:lnTo>
                  <a:pt x="1197876" y="9144"/>
                </a:lnTo>
                <a:lnTo>
                  <a:pt x="1196352" y="9144"/>
                </a:lnTo>
                <a:lnTo>
                  <a:pt x="1196352" y="10668"/>
                </a:lnTo>
                <a:lnTo>
                  <a:pt x="1181112" y="30480"/>
                </a:lnTo>
                <a:lnTo>
                  <a:pt x="1179588" y="32004"/>
                </a:lnTo>
                <a:lnTo>
                  <a:pt x="1179588" y="36576"/>
                </a:lnTo>
                <a:lnTo>
                  <a:pt x="1181112" y="36576"/>
                </a:lnTo>
                <a:lnTo>
                  <a:pt x="1181112" y="39624"/>
                </a:lnTo>
                <a:lnTo>
                  <a:pt x="1182636" y="39624"/>
                </a:lnTo>
                <a:lnTo>
                  <a:pt x="1182636" y="41148"/>
                </a:lnTo>
                <a:lnTo>
                  <a:pt x="1184160" y="41148"/>
                </a:lnTo>
                <a:lnTo>
                  <a:pt x="1184160" y="39624"/>
                </a:lnTo>
                <a:lnTo>
                  <a:pt x="1185684" y="39624"/>
                </a:lnTo>
                <a:lnTo>
                  <a:pt x="1199400" y="22860"/>
                </a:lnTo>
                <a:lnTo>
                  <a:pt x="1225308" y="91440"/>
                </a:lnTo>
                <a:lnTo>
                  <a:pt x="1211275" y="95745"/>
                </a:lnTo>
                <a:lnTo>
                  <a:pt x="1205496" y="97536"/>
                </a:lnTo>
                <a:lnTo>
                  <a:pt x="1205496" y="99060"/>
                </a:lnTo>
                <a:lnTo>
                  <a:pt x="1203972" y="99060"/>
                </a:lnTo>
                <a:lnTo>
                  <a:pt x="1203972" y="102108"/>
                </a:lnTo>
                <a:lnTo>
                  <a:pt x="1205496" y="102108"/>
                </a:lnTo>
                <a:lnTo>
                  <a:pt x="1205496" y="105156"/>
                </a:lnTo>
                <a:lnTo>
                  <a:pt x="1208544" y="108204"/>
                </a:lnTo>
                <a:lnTo>
                  <a:pt x="1210068" y="108204"/>
                </a:lnTo>
                <a:lnTo>
                  <a:pt x="1242212" y="95745"/>
                </a:lnTo>
                <a:lnTo>
                  <a:pt x="1257312" y="89916"/>
                </a:lnTo>
                <a:lnTo>
                  <a:pt x="1257312" y="88392"/>
                </a:lnTo>
                <a:lnTo>
                  <a:pt x="1258836" y="88392"/>
                </a:lnTo>
                <a:close/>
              </a:path>
              <a:path w="5571490" h="189229">
                <a:moveTo>
                  <a:pt x="1518932" y="164592"/>
                </a:moveTo>
                <a:lnTo>
                  <a:pt x="1517662" y="163068"/>
                </a:lnTo>
                <a:lnTo>
                  <a:pt x="1517662" y="161544"/>
                </a:lnTo>
                <a:lnTo>
                  <a:pt x="1515122" y="161544"/>
                </a:lnTo>
                <a:lnTo>
                  <a:pt x="1515122" y="160020"/>
                </a:lnTo>
                <a:lnTo>
                  <a:pt x="1513852" y="160020"/>
                </a:lnTo>
                <a:lnTo>
                  <a:pt x="1497342" y="166116"/>
                </a:lnTo>
                <a:lnTo>
                  <a:pt x="1468132" y="86868"/>
                </a:lnTo>
                <a:lnTo>
                  <a:pt x="1468132" y="85344"/>
                </a:lnTo>
                <a:lnTo>
                  <a:pt x="1465592" y="85344"/>
                </a:lnTo>
                <a:lnTo>
                  <a:pt x="1464322" y="86868"/>
                </a:lnTo>
                <a:lnTo>
                  <a:pt x="1460512" y="86868"/>
                </a:lnTo>
                <a:lnTo>
                  <a:pt x="1460512" y="88392"/>
                </a:lnTo>
                <a:lnTo>
                  <a:pt x="1457972" y="88392"/>
                </a:lnTo>
                <a:lnTo>
                  <a:pt x="1457972" y="89916"/>
                </a:lnTo>
                <a:lnTo>
                  <a:pt x="1441462" y="111252"/>
                </a:lnTo>
                <a:lnTo>
                  <a:pt x="1441462" y="112776"/>
                </a:lnTo>
                <a:lnTo>
                  <a:pt x="1440192" y="112776"/>
                </a:lnTo>
                <a:lnTo>
                  <a:pt x="1441462" y="114300"/>
                </a:lnTo>
                <a:lnTo>
                  <a:pt x="1441462" y="117348"/>
                </a:lnTo>
                <a:lnTo>
                  <a:pt x="1442732" y="118872"/>
                </a:lnTo>
                <a:lnTo>
                  <a:pt x="1442732" y="120396"/>
                </a:lnTo>
                <a:lnTo>
                  <a:pt x="1445272" y="120396"/>
                </a:lnTo>
                <a:lnTo>
                  <a:pt x="1445272" y="118872"/>
                </a:lnTo>
                <a:lnTo>
                  <a:pt x="1446542" y="118872"/>
                </a:lnTo>
                <a:lnTo>
                  <a:pt x="1460512" y="102108"/>
                </a:lnTo>
                <a:lnTo>
                  <a:pt x="1484642" y="170688"/>
                </a:lnTo>
                <a:lnTo>
                  <a:pt x="1466862" y="178308"/>
                </a:lnTo>
                <a:lnTo>
                  <a:pt x="1465592" y="178308"/>
                </a:lnTo>
                <a:lnTo>
                  <a:pt x="1465592" y="184404"/>
                </a:lnTo>
                <a:lnTo>
                  <a:pt x="1466862" y="184404"/>
                </a:lnTo>
                <a:lnTo>
                  <a:pt x="1466862" y="185928"/>
                </a:lnTo>
                <a:lnTo>
                  <a:pt x="1468132" y="187452"/>
                </a:lnTo>
                <a:lnTo>
                  <a:pt x="1469402" y="187452"/>
                </a:lnTo>
                <a:lnTo>
                  <a:pt x="1484642" y="182156"/>
                </a:lnTo>
                <a:lnTo>
                  <a:pt x="1517662" y="170688"/>
                </a:lnTo>
                <a:lnTo>
                  <a:pt x="1517662" y="169164"/>
                </a:lnTo>
                <a:lnTo>
                  <a:pt x="1518932" y="169164"/>
                </a:lnTo>
                <a:lnTo>
                  <a:pt x="1518932" y="164592"/>
                </a:lnTo>
                <a:close/>
              </a:path>
              <a:path w="5571490" h="189229">
                <a:moveTo>
                  <a:pt x="1581162" y="114300"/>
                </a:moveTo>
                <a:lnTo>
                  <a:pt x="1579892" y="109728"/>
                </a:lnTo>
                <a:lnTo>
                  <a:pt x="1579892" y="105156"/>
                </a:lnTo>
                <a:lnTo>
                  <a:pt x="1573542" y="89916"/>
                </a:lnTo>
                <a:lnTo>
                  <a:pt x="1572272" y="85344"/>
                </a:lnTo>
                <a:lnTo>
                  <a:pt x="1571002" y="82296"/>
                </a:lnTo>
                <a:lnTo>
                  <a:pt x="1568462" y="77724"/>
                </a:lnTo>
                <a:lnTo>
                  <a:pt x="1567192" y="74676"/>
                </a:lnTo>
                <a:lnTo>
                  <a:pt x="1564652" y="71628"/>
                </a:lnTo>
                <a:lnTo>
                  <a:pt x="1563382" y="68580"/>
                </a:lnTo>
                <a:lnTo>
                  <a:pt x="1563382" y="96012"/>
                </a:lnTo>
                <a:lnTo>
                  <a:pt x="1558302" y="102108"/>
                </a:lnTo>
                <a:lnTo>
                  <a:pt x="1555762" y="103632"/>
                </a:lnTo>
                <a:lnTo>
                  <a:pt x="1551952" y="106680"/>
                </a:lnTo>
                <a:lnTo>
                  <a:pt x="1545602" y="109728"/>
                </a:lnTo>
                <a:lnTo>
                  <a:pt x="1543062" y="109728"/>
                </a:lnTo>
                <a:lnTo>
                  <a:pt x="1540522" y="111252"/>
                </a:lnTo>
                <a:lnTo>
                  <a:pt x="1535442" y="111252"/>
                </a:lnTo>
                <a:lnTo>
                  <a:pt x="1534172" y="109728"/>
                </a:lnTo>
                <a:lnTo>
                  <a:pt x="1530362" y="108204"/>
                </a:lnTo>
                <a:lnTo>
                  <a:pt x="1529092" y="108204"/>
                </a:lnTo>
                <a:lnTo>
                  <a:pt x="1527822" y="106680"/>
                </a:lnTo>
                <a:lnTo>
                  <a:pt x="1526552" y="103632"/>
                </a:lnTo>
                <a:lnTo>
                  <a:pt x="1525282" y="102108"/>
                </a:lnTo>
                <a:lnTo>
                  <a:pt x="1525282" y="99060"/>
                </a:lnTo>
                <a:lnTo>
                  <a:pt x="1522742" y="97536"/>
                </a:lnTo>
                <a:lnTo>
                  <a:pt x="1521472" y="94488"/>
                </a:lnTo>
                <a:lnTo>
                  <a:pt x="1521472" y="82296"/>
                </a:lnTo>
                <a:lnTo>
                  <a:pt x="1522742" y="79248"/>
                </a:lnTo>
                <a:lnTo>
                  <a:pt x="1526552" y="76200"/>
                </a:lnTo>
                <a:lnTo>
                  <a:pt x="1527822" y="73152"/>
                </a:lnTo>
                <a:lnTo>
                  <a:pt x="1529092" y="71628"/>
                </a:lnTo>
                <a:lnTo>
                  <a:pt x="1532902" y="71628"/>
                </a:lnTo>
                <a:lnTo>
                  <a:pt x="1535442" y="70104"/>
                </a:lnTo>
                <a:lnTo>
                  <a:pt x="1544332" y="70104"/>
                </a:lnTo>
                <a:lnTo>
                  <a:pt x="1545602" y="71628"/>
                </a:lnTo>
                <a:lnTo>
                  <a:pt x="1551952" y="74676"/>
                </a:lnTo>
                <a:lnTo>
                  <a:pt x="1553222" y="77724"/>
                </a:lnTo>
                <a:lnTo>
                  <a:pt x="1557032" y="82296"/>
                </a:lnTo>
                <a:lnTo>
                  <a:pt x="1560842" y="91440"/>
                </a:lnTo>
                <a:lnTo>
                  <a:pt x="1563382" y="96012"/>
                </a:lnTo>
                <a:lnTo>
                  <a:pt x="1563382" y="68580"/>
                </a:lnTo>
                <a:lnTo>
                  <a:pt x="1559572" y="67056"/>
                </a:lnTo>
                <a:lnTo>
                  <a:pt x="1553222" y="60960"/>
                </a:lnTo>
                <a:lnTo>
                  <a:pt x="1550682" y="60960"/>
                </a:lnTo>
                <a:lnTo>
                  <a:pt x="1548142" y="59436"/>
                </a:lnTo>
                <a:lnTo>
                  <a:pt x="1534172" y="59436"/>
                </a:lnTo>
                <a:lnTo>
                  <a:pt x="1530362" y="60960"/>
                </a:lnTo>
                <a:lnTo>
                  <a:pt x="1525282" y="62484"/>
                </a:lnTo>
                <a:lnTo>
                  <a:pt x="1513852" y="71628"/>
                </a:lnTo>
                <a:lnTo>
                  <a:pt x="1512582" y="74676"/>
                </a:lnTo>
                <a:lnTo>
                  <a:pt x="1511312" y="79248"/>
                </a:lnTo>
                <a:lnTo>
                  <a:pt x="1510042" y="82296"/>
                </a:lnTo>
                <a:lnTo>
                  <a:pt x="1507502" y="86868"/>
                </a:lnTo>
                <a:lnTo>
                  <a:pt x="1510042" y="89916"/>
                </a:lnTo>
                <a:lnTo>
                  <a:pt x="1510042" y="97536"/>
                </a:lnTo>
                <a:lnTo>
                  <a:pt x="1512582" y="106680"/>
                </a:lnTo>
                <a:lnTo>
                  <a:pt x="1513852" y="109728"/>
                </a:lnTo>
                <a:lnTo>
                  <a:pt x="1517662" y="112776"/>
                </a:lnTo>
                <a:lnTo>
                  <a:pt x="1518932" y="115824"/>
                </a:lnTo>
                <a:lnTo>
                  <a:pt x="1521472" y="117348"/>
                </a:lnTo>
                <a:lnTo>
                  <a:pt x="1522742" y="118872"/>
                </a:lnTo>
                <a:lnTo>
                  <a:pt x="1530362" y="121920"/>
                </a:lnTo>
                <a:lnTo>
                  <a:pt x="1543062" y="121920"/>
                </a:lnTo>
                <a:lnTo>
                  <a:pt x="1548142" y="118872"/>
                </a:lnTo>
                <a:lnTo>
                  <a:pt x="1555762" y="115824"/>
                </a:lnTo>
                <a:lnTo>
                  <a:pt x="1558302" y="112776"/>
                </a:lnTo>
                <a:lnTo>
                  <a:pt x="1560842" y="111252"/>
                </a:lnTo>
                <a:lnTo>
                  <a:pt x="1563382" y="108966"/>
                </a:lnTo>
                <a:lnTo>
                  <a:pt x="1565922" y="106680"/>
                </a:lnTo>
                <a:lnTo>
                  <a:pt x="1567192" y="111252"/>
                </a:lnTo>
                <a:lnTo>
                  <a:pt x="1568462" y="114300"/>
                </a:lnTo>
                <a:lnTo>
                  <a:pt x="1568462" y="131064"/>
                </a:lnTo>
                <a:lnTo>
                  <a:pt x="1567192" y="134112"/>
                </a:lnTo>
                <a:lnTo>
                  <a:pt x="1565922" y="138684"/>
                </a:lnTo>
                <a:lnTo>
                  <a:pt x="1563382" y="140208"/>
                </a:lnTo>
                <a:lnTo>
                  <a:pt x="1557032" y="146304"/>
                </a:lnTo>
                <a:lnTo>
                  <a:pt x="1551952" y="147828"/>
                </a:lnTo>
                <a:lnTo>
                  <a:pt x="1550682" y="149352"/>
                </a:lnTo>
                <a:lnTo>
                  <a:pt x="1543062" y="149352"/>
                </a:lnTo>
                <a:lnTo>
                  <a:pt x="1541792" y="150876"/>
                </a:lnTo>
                <a:lnTo>
                  <a:pt x="1532902" y="150876"/>
                </a:lnTo>
                <a:lnTo>
                  <a:pt x="1532902" y="153924"/>
                </a:lnTo>
                <a:lnTo>
                  <a:pt x="1534172" y="155448"/>
                </a:lnTo>
                <a:lnTo>
                  <a:pt x="1534172" y="158496"/>
                </a:lnTo>
                <a:lnTo>
                  <a:pt x="1535442" y="158496"/>
                </a:lnTo>
                <a:lnTo>
                  <a:pt x="1535442" y="160020"/>
                </a:lnTo>
                <a:lnTo>
                  <a:pt x="1549412" y="160020"/>
                </a:lnTo>
                <a:lnTo>
                  <a:pt x="1550682" y="158496"/>
                </a:lnTo>
                <a:lnTo>
                  <a:pt x="1555762" y="158496"/>
                </a:lnTo>
                <a:lnTo>
                  <a:pt x="1559572" y="155448"/>
                </a:lnTo>
                <a:lnTo>
                  <a:pt x="1564652" y="153924"/>
                </a:lnTo>
                <a:lnTo>
                  <a:pt x="1567192" y="150876"/>
                </a:lnTo>
                <a:lnTo>
                  <a:pt x="1568462" y="150114"/>
                </a:lnTo>
                <a:lnTo>
                  <a:pt x="1572272" y="147828"/>
                </a:lnTo>
                <a:lnTo>
                  <a:pt x="1573542" y="144780"/>
                </a:lnTo>
                <a:lnTo>
                  <a:pt x="1576082" y="141732"/>
                </a:lnTo>
                <a:lnTo>
                  <a:pt x="1578622" y="137160"/>
                </a:lnTo>
                <a:lnTo>
                  <a:pt x="1579892" y="134112"/>
                </a:lnTo>
                <a:lnTo>
                  <a:pt x="1579892" y="129540"/>
                </a:lnTo>
                <a:lnTo>
                  <a:pt x="1581162" y="126492"/>
                </a:lnTo>
                <a:lnTo>
                  <a:pt x="1581162" y="114300"/>
                </a:lnTo>
                <a:close/>
              </a:path>
              <a:path w="5571490" h="189229">
                <a:moveTo>
                  <a:pt x="1654822" y="86868"/>
                </a:moveTo>
                <a:lnTo>
                  <a:pt x="1652282" y="83820"/>
                </a:lnTo>
                <a:lnTo>
                  <a:pt x="1652282" y="79248"/>
                </a:lnTo>
                <a:lnTo>
                  <a:pt x="1651012" y="74676"/>
                </a:lnTo>
                <a:lnTo>
                  <a:pt x="1649742" y="71628"/>
                </a:lnTo>
                <a:lnTo>
                  <a:pt x="1647202" y="62484"/>
                </a:lnTo>
                <a:lnTo>
                  <a:pt x="1644662" y="59436"/>
                </a:lnTo>
                <a:lnTo>
                  <a:pt x="1643392" y="54864"/>
                </a:lnTo>
                <a:lnTo>
                  <a:pt x="1640852" y="48768"/>
                </a:lnTo>
                <a:lnTo>
                  <a:pt x="1637042" y="45720"/>
                </a:lnTo>
                <a:lnTo>
                  <a:pt x="1635772" y="42672"/>
                </a:lnTo>
                <a:lnTo>
                  <a:pt x="1635772" y="70104"/>
                </a:lnTo>
                <a:lnTo>
                  <a:pt x="1634502" y="73152"/>
                </a:lnTo>
                <a:lnTo>
                  <a:pt x="1631962" y="74676"/>
                </a:lnTo>
                <a:lnTo>
                  <a:pt x="1628152" y="77724"/>
                </a:lnTo>
                <a:lnTo>
                  <a:pt x="1616722" y="83820"/>
                </a:lnTo>
                <a:lnTo>
                  <a:pt x="1606562" y="83820"/>
                </a:lnTo>
                <a:lnTo>
                  <a:pt x="1604022" y="82296"/>
                </a:lnTo>
                <a:lnTo>
                  <a:pt x="1597672" y="76200"/>
                </a:lnTo>
                <a:lnTo>
                  <a:pt x="1596402" y="73152"/>
                </a:lnTo>
                <a:lnTo>
                  <a:pt x="1596402" y="70104"/>
                </a:lnTo>
                <a:lnTo>
                  <a:pt x="1595132" y="68580"/>
                </a:lnTo>
                <a:lnTo>
                  <a:pt x="1595132" y="54864"/>
                </a:lnTo>
                <a:lnTo>
                  <a:pt x="1596402" y="53340"/>
                </a:lnTo>
                <a:lnTo>
                  <a:pt x="1596402" y="50292"/>
                </a:lnTo>
                <a:lnTo>
                  <a:pt x="1598942" y="48768"/>
                </a:lnTo>
                <a:lnTo>
                  <a:pt x="1602752" y="45720"/>
                </a:lnTo>
                <a:lnTo>
                  <a:pt x="1605292" y="44196"/>
                </a:lnTo>
                <a:lnTo>
                  <a:pt x="1609102" y="44196"/>
                </a:lnTo>
                <a:lnTo>
                  <a:pt x="1611642" y="42672"/>
                </a:lnTo>
                <a:lnTo>
                  <a:pt x="1614182" y="44196"/>
                </a:lnTo>
                <a:lnTo>
                  <a:pt x="1619262" y="44196"/>
                </a:lnTo>
                <a:lnTo>
                  <a:pt x="1626882" y="51816"/>
                </a:lnTo>
                <a:lnTo>
                  <a:pt x="1628152" y="54864"/>
                </a:lnTo>
                <a:lnTo>
                  <a:pt x="1631962" y="59436"/>
                </a:lnTo>
                <a:lnTo>
                  <a:pt x="1633232" y="64008"/>
                </a:lnTo>
                <a:lnTo>
                  <a:pt x="1635772" y="70104"/>
                </a:lnTo>
                <a:lnTo>
                  <a:pt x="1635772" y="42672"/>
                </a:lnTo>
                <a:lnTo>
                  <a:pt x="1631962" y="38100"/>
                </a:lnTo>
                <a:lnTo>
                  <a:pt x="1625612" y="35052"/>
                </a:lnTo>
                <a:lnTo>
                  <a:pt x="1624342" y="33528"/>
                </a:lnTo>
                <a:lnTo>
                  <a:pt x="1620532" y="33528"/>
                </a:lnTo>
                <a:lnTo>
                  <a:pt x="1617992" y="32004"/>
                </a:lnTo>
                <a:lnTo>
                  <a:pt x="1611642" y="32004"/>
                </a:lnTo>
                <a:lnTo>
                  <a:pt x="1606562" y="33528"/>
                </a:lnTo>
                <a:lnTo>
                  <a:pt x="1604022" y="35052"/>
                </a:lnTo>
                <a:lnTo>
                  <a:pt x="1597672" y="36576"/>
                </a:lnTo>
                <a:lnTo>
                  <a:pt x="1593862" y="39624"/>
                </a:lnTo>
                <a:lnTo>
                  <a:pt x="1587512" y="45720"/>
                </a:lnTo>
                <a:lnTo>
                  <a:pt x="1583702" y="51816"/>
                </a:lnTo>
                <a:lnTo>
                  <a:pt x="1582432" y="56388"/>
                </a:lnTo>
                <a:lnTo>
                  <a:pt x="1581162" y="59436"/>
                </a:lnTo>
                <a:lnTo>
                  <a:pt x="1581162" y="64008"/>
                </a:lnTo>
                <a:lnTo>
                  <a:pt x="1582432" y="67056"/>
                </a:lnTo>
                <a:lnTo>
                  <a:pt x="1582432" y="71628"/>
                </a:lnTo>
                <a:lnTo>
                  <a:pt x="1583702" y="76200"/>
                </a:lnTo>
                <a:lnTo>
                  <a:pt x="1588782" y="85344"/>
                </a:lnTo>
                <a:lnTo>
                  <a:pt x="1593862" y="91440"/>
                </a:lnTo>
                <a:lnTo>
                  <a:pt x="1595132" y="92202"/>
                </a:lnTo>
                <a:lnTo>
                  <a:pt x="1598942" y="94488"/>
                </a:lnTo>
                <a:lnTo>
                  <a:pt x="1604022" y="94488"/>
                </a:lnTo>
                <a:lnTo>
                  <a:pt x="1606562" y="96012"/>
                </a:lnTo>
                <a:lnTo>
                  <a:pt x="1611642" y="96012"/>
                </a:lnTo>
                <a:lnTo>
                  <a:pt x="1625612" y="91440"/>
                </a:lnTo>
                <a:lnTo>
                  <a:pt x="1628152" y="89916"/>
                </a:lnTo>
                <a:lnTo>
                  <a:pt x="1634502" y="83820"/>
                </a:lnTo>
                <a:lnTo>
                  <a:pt x="1635772" y="83058"/>
                </a:lnTo>
                <a:lnTo>
                  <a:pt x="1637042" y="82296"/>
                </a:lnTo>
                <a:lnTo>
                  <a:pt x="1639582" y="79248"/>
                </a:lnTo>
                <a:lnTo>
                  <a:pt x="1642122" y="88392"/>
                </a:lnTo>
                <a:lnTo>
                  <a:pt x="1642122" y="105156"/>
                </a:lnTo>
                <a:lnTo>
                  <a:pt x="1639582" y="111252"/>
                </a:lnTo>
                <a:lnTo>
                  <a:pt x="1633232" y="117348"/>
                </a:lnTo>
                <a:lnTo>
                  <a:pt x="1629422" y="118872"/>
                </a:lnTo>
                <a:lnTo>
                  <a:pt x="1625612" y="121920"/>
                </a:lnTo>
                <a:lnTo>
                  <a:pt x="1621802" y="121920"/>
                </a:lnTo>
                <a:lnTo>
                  <a:pt x="1620532" y="123444"/>
                </a:lnTo>
                <a:lnTo>
                  <a:pt x="1606562" y="123444"/>
                </a:lnTo>
                <a:lnTo>
                  <a:pt x="1606562" y="124968"/>
                </a:lnTo>
                <a:lnTo>
                  <a:pt x="1605292" y="124968"/>
                </a:lnTo>
                <a:lnTo>
                  <a:pt x="1605292" y="128016"/>
                </a:lnTo>
                <a:lnTo>
                  <a:pt x="1606562" y="128016"/>
                </a:lnTo>
                <a:lnTo>
                  <a:pt x="1606562" y="131064"/>
                </a:lnTo>
                <a:lnTo>
                  <a:pt x="1609102" y="132588"/>
                </a:lnTo>
                <a:lnTo>
                  <a:pt x="1609102" y="134112"/>
                </a:lnTo>
                <a:lnTo>
                  <a:pt x="1620532" y="134112"/>
                </a:lnTo>
                <a:lnTo>
                  <a:pt x="1621802" y="132588"/>
                </a:lnTo>
                <a:lnTo>
                  <a:pt x="1625612" y="132588"/>
                </a:lnTo>
                <a:lnTo>
                  <a:pt x="1628152" y="131064"/>
                </a:lnTo>
                <a:lnTo>
                  <a:pt x="1633232" y="129540"/>
                </a:lnTo>
                <a:lnTo>
                  <a:pt x="1640852" y="123444"/>
                </a:lnTo>
                <a:lnTo>
                  <a:pt x="1642122" y="122936"/>
                </a:lnTo>
                <a:lnTo>
                  <a:pt x="1644662" y="121920"/>
                </a:lnTo>
                <a:lnTo>
                  <a:pt x="1647202" y="118872"/>
                </a:lnTo>
                <a:lnTo>
                  <a:pt x="1649742" y="114300"/>
                </a:lnTo>
                <a:lnTo>
                  <a:pt x="1652282" y="108204"/>
                </a:lnTo>
                <a:lnTo>
                  <a:pt x="1652282" y="103632"/>
                </a:lnTo>
                <a:lnTo>
                  <a:pt x="1654822" y="99060"/>
                </a:lnTo>
                <a:lnTo>
                  <a:pt x="1654822" y="86868"/>
                </a:lnTo>
                <a:close/>
              </a:path>
              <a:path w="5571490" h="189229">
                <a:moveTo>
                  <a:pt x="1731022" y="68580"/>
                </a:moveTo>
                <a:lnTo>
                  <a:pt x="1728482" y="64008"/>
                </a:lnTo>
                <a:lnTo>
                  <a:pt x="1725942" y="57912"/>
                </a:lnTo>
                <a:lnTo>
                  <a:pt x="1724672" y="56388"/>
                </a:lnTo>
                <a:lnTo>
                  <a:pt x="1720862" y="54864"/>
                </a:lnTo>
                <a:lnTo>
                  <a:pt x="1719592" y="53340"/>
                </a:lnTo>
                <a:lnTo>
                  <a:pt x="1717052" y="51816"/>
                </a:lnTo>
                <a:lnTo>
                  <a:pt x="1715782" y="50292"/>
                </a:lnTo>
                <a:lnTo>
                  <a:pt x="1711972" y="50292"/>
                </a:lnTo>
                <a:lnTo>
                  <a:pt x="1709432" y="48768"/>
                </a:lnTo>
                <a:lnTo>
                  <a:pt x="1703082" y="48768"/>
                </a:lnTo>
                <a:lnTo>
                  <a:pt x="1700542" y="50292"/>
                </a:lnTo>
                <a:lnTo>
                  <a:pt x="1701812" y="48768"/>
                </a:lnTo>
                <a:lnTo>
                  <a:pt x="1704352" y="47244"/>
                </a:lnTo>
                <a:lnTo>
                  <a:pt x="1705622" y="44196"/>
                </a:lnTo>
                <a:lnTo>
                  <a:pt x="1708162" y="42672"/>
                </a:lnTo>
                <a:lnTo>
                  <a:pt x="1709432" y="39624"/>
                </a:lnTo>
                <a:lnTo>
                  <a:pt x="1709432" y="38100"/>
                </a:lnTo>
                <a:lnTo>
                  <a:pt x="1710702" y="35052"/>
                </a:lnTo>
                <a:lnTo>
                  <a:pt x="1710702" y="27432"/>
                </a:lnTo>
                <a:lnTo>
                  <a:pt x="1709432" y="24384"/>
                </a:lnTo>
                <a:lnTo>
                  <a:pt x="1709432" y="21336"/>
                </a:lnTo>
                <a:lnTo>
                  <a:pt x="1705622" y="15240"/>
                </a:lnTo>
                <a:lnTo>
                  <a:pt x="1703082" y="13716"/>
                </a:lnTo>
                <a:lnTo>
                  <a:pt x="1701812" y="10668"/>
                </a:lnTo>
                <a:lnTo>
                  <a:pt x="1698002" y="9144"/>
                </a:lnTo>
                <a:lnTo>
                  <a:pt x="1696732" y="7620"/>
                </a:lnTo>
                <a:lnTo>
                  <a:pt x="1694192" y="6096"/>
                </a:lnTo>
                <a:lnTo>
                  <a:pt x="1682762" y="6096"/>
                </a:lnTo>
                <a:lnTo>
                  <a:pt x="1675142" y="9144"/>
                </a:lnTo>
                <a:lnTo>
                  <a:pt x="1672602" y="9144"/>
                </a:lnTo>
                <a:lnTo>
                  <a:pt x="1666252" y="12192"/>
                </a:lnTo>
                <a:lnTo>
                  <a:pt x="1664982" y="13716"/>
                </a:lnTo>
                <a:lnTo>
                  <a:pt x="1662442" y="15240"/>
                </a:lnTo>
                <a:lnTo>
                  <a:pt x="1657362" y="19812"/>
                </a:lnTo>
                <a:lnTo>
                  <a:pt x="1657362" y="21336"/>
                </a:lnTo>
                <a:lnTo>
                  <a:pt x="1654822" y="24384"/>
                </a:lnTo>
                <a:lnTo>
                  <a:pt x="1654822" y="30480"/>
                </a:lnTo>
                <a:lnTo>
                  <a:pt x="1656092" y="32004"/>
                </a:lnTo>
                <a:lnTo>
                  <a:pt x="1656092" y="33528"/>
                </a:lnTo>
                <a:lnTo>
                  <a:pt x="1657362" y="33528"/>
                </a:lnTo>
                <a:lnTo>
                  <a:pt x="1657362" y="35052"/>
                </a:lnTo>
                <a:lnTo>
                  <a:pt x="1658632" y="35052"/>
                </a:lnTo>
                <a:lnTo>
                  <a:pt x="1659902" y="33528"/>
                </a:lnTo>
                <a:lnTo>
                  <a:pt x="1659902" y="32004"/>
                </a:lnTo>
                <a:lnTo>
                  <a:pt x="1662442" y="30480"/>
                </a:lnTo>
                <a:lnTo>
                  <a:pt x="1663712" y="30480"/>
                </a:lnTo>
                <a:lnTo>
                  <a:pt x="1663712" y="28956"/>
                </a:lnTo>
                <a:lnTo>
                  <a:pt x="1664982" y="25908"/>
                </a:lnTo>
                <a:lnTo>
                  <a:pt x="1667522" y="24384"/>
                </a:lnTo>
                <a:lnTo>
                  <a:pt x="1671332" y="21336"/>
                </a:lnTo>
                <a:lnTo>
                  <a:pt x="1673872" y="19812"/>
                </a:lnTo>
                <a:lnTo>
                  <a:pt x="1675142" y="19812"/>
                </a:lnTo>
                <a:lnTo>
                  <a:pt x="1678952" y="18288"/>
                </a:lnTo>
                <a:lnTo>
                  <a:pt x="1687842" y="18288"/>
                </a:lnTo>
                <a:lnTo>
                  <a:pt x="1689112" y="19812"/>
                </a:lnTo>
                <a:lnTo>
                  <a:pt x="1690382" y="19812"/>
                </a:lnTo>
                <a:lnTo>
                  <a:pt x="1694192" y="22860"/>
                </a:lnTo>
                <a:lnTo>
                  <a:pt x="1694192" y="24384"/>
                </a:lnTo>
                <a:lnTo>
                  <a:pt x="1695462" y="25908"/>
                </a:lnTo>
                <a:lnTo>
                  <a:pt x="1695462" y="27432"/>
                </a:lnTo>
                <a:lnTo>
                  <a:pt x="1696732" y="30480"/>
                </a:lnTo>
                <a:lnTo>
                  <a:pt x="1696732" y="39624"/>
                </a:lnTo>
                <a:lnTo>
                  <a:pt x="1695462" y="42672"/>
                </a:lnTo>
                <a:lnTo>
                  <a:pt x="1690382" y="47244"/>
                </a:lnTo>
                <a:lnTo>
                  <a:pt x="1687842" y="48768"/>
                </a:lnTo>
                <a:lnTo>
                  <a:pt x="1686572" y="50292"/>
                </a:lnTo>
                <a:lnTo>
                  <a:pt x="1681492" y="51816"/>
                </a:lnTo>
                <a:lnTo>
                  <a:pt x="1673872" y="54864"/>
                </a:lnTo>
                <a:lnTo>
                  <a:pt x="1672602" y="56388"/>
                </a:lnTo>
                <a:lnTo>
                  <a:pt x="1672602" y="59436"/>
                </a:lnTo>
                <a:lnTo>
                  <a:pt x="1673872" y="60960"/>
                </a:lnTo>
                <a:lnTo>
                  <a:pt x="1673872" y="62484"/>
                </a:lnTo>
                <a:lnTo>
                  <a:pt x="1675142" y="64008"/>
                </a:lnTo>
                <a:lnTo>
                  <a:pt x="1678952" y="64008"/>
                </a:lnTo>
                <a:lnTo>
                  <a:pt x="1687842" y="60960"/>
                </a:lnTo>
                <a:lnTo>
                  <a:pt x="1690382" y="59436"/>
                </a:lnTo>
                <a:lnTo>
                  <a:pt x="1696732" y="59436"/>
                </a:lnTo>
                <a:lnTo>
                  <a:pt x="1700542" y="57912"/>
                </a:lnTo>
                <a:lnTo>
                  <a:pt x="1703082" y="59436"/>
                </a:lnTo>
                <a:lnTo>
                  <a:pt x="1705622" y="59436"/>
                </a:lnTo>
                <a:lnTo>
                  <a:pt x="1709432" y="60960"/>
                </a:lnTo>
                <a:lnTo>
                  <a:pt x="1710702" y="60960"/>
                </a:lnTo>
                <a:lnTo>
                  <a:pt x="1711972" y="62484"/>
                </a:lnTo>
                <a:lnTo>
                  <a:pt x="1713242" y="65532"/>
                </a:lnTo>
                <a:lnTo>
                  <a:pt x="1715782" y="67056"/>
                </a:lnTo>
                <a:lnTo>
                  <a:pt x="1717052" y="70104"/>
                </a:lnTo>
                <a:lnTo>
                  <a:pt x="1717052" y="71628"/>
                </a:lnTo>
                <a:lnTo>
                  <a:pt x="1718322" y="74676"/>
                </a:lnTo>
                <a:lnTo>
                  <a:pt x="1718322" y="79248"/>
                </a:lnTo>
                <a:lnTo>
                  <a:pt x="1715782" y="82296"/>
                </a:lnTo>
                <a:lnTo>
                  <a:pt x="1715782" y="85344"/>
                </a:lnTo>
                <a:lnTo>
                  <a:pt x="1710702" y="88392"/>
                </a:lnTo>
                <a:lnTo>
                  <a:pt x="1709432" y="89916"/>
                </a:lnTo>
                <a:lnTo>
                  <a:pt x="1700542" y="94488"/>
                </a:lnTo>
                <a:lnTo>
                  <a:pt x="1677682" y="94488"/>
                </a:lnTo>
                <a:lnTo>
                  <a:pt x="1675142" y="96012"/>
                </a:lnTo>
                <a:lnTo>
                  <a:pt x="1677682" y="97536"/>
                </a:lnTo>
                <a:lnTo>
                  <a:pt x="1677682" y="100584"/>
                </a:lnTo>
                <a:lnTo>
                  <a:pt x="1678952" y="102108"/>
                </a:lnTo>
                <a:lnTo>
                  <a:pt x="1678952" y="103632"/>
                </a:lnTo>
                <a:lnTo>
                  <a:pt x="1680222" y="103632"/>
                </a:lnTo>
                <a:lnTo>
                  <a:pt x="1680222" y="105156"/>
                </a:lnTo>
                <a:lnTo>
                  <a:pt x="1700542" y="105156"/>
                </a:lnTo>
                <a:lnTo>
                  <a:pt x="1705622" y="102108"/>
                </a:lnTo>
                <a:lnTo>
                  <a:pt x="1711972" y="100584"/>
                </a:lnTo>
                <a:lnTo>
                  <a:pt x="1715782" y="99060"/>
                </a:lnTo>
                <a:lnTo>
                  <a:pt x="1718322" y="97028"/>
                </a:lnTo>
                <a:lnTo>
                  <a:pt x="1719592" y="96012"/>
                </a:lnTo>
                <a:lnTo>
                  <a:pt x="1725942" y="89916"/>
                </a:lnTo>
                <a:lnTo>
                  <a:pt x="1728482" y="83820"/>
                </a:lnTo>
                <a:lnTo>
                  <a:pt x="1731022" y="79248"/>
                </a:lnTo>
                <a:lnTo>
                  <a:pt x="1731022" y="68580"/>
                </a:lnTo>
                <a:close/>
              </a:path>
              <a:path w="5571490" h="189229">
                <a:moveTo>
                  <a:pt x="1999500" y="163068"/>
                </a:moveTo>
                <a:lnTo>
                  <a:pt x="1997976" y="163068"/>
                </a:lnTo>
                <a:lnTo>
                  <a:pt x="1997976" y="161544"/>
                </a:lnTo>
                <a:lnTo>
                  <a:pt x="1996452" y="160020"/>
                </a:lnTo>
                <a:lnTo>
                  <a:pt x="1994928" y="160020"/>
                </a:lnTo>
                <a:lnTo>
                  <a:pt x="1978164" y="166116"/>
                </a:lnTo>
                <a:lnTo>
                  <a:pt x="1949208" y="86868"/>
                </a:lnTo>
                <a:lnTo>
                  <a:pt x="1949208" y="85344"/>
                </a:lnTo>
                <a:lnTo>
                  <a:pt x="1946160" y="85344"/>
                </a:lnTo>
                <a:lnTo>
                  <a:pt x="1946160" y="86868"/>
                </a:lnTo>
                <a:lnTo>
                  <a:pt x="1941588" y="86868"/>
                </a:lnTo>
                <a:lnTo>
                  <a:pt x="1941588" y="88392"/>
                </a:lnTo>
                <a:lnTo>
                  <a:pt x="1938540" y="88392"/>
                </a:lnTo>
                <a:lnTo>
                  <a:pt x="1938540" y="89916"/>
                </a:lnTo>
                <a:lnTo>
                  <a:pt x="1921776" y="111252"/>
                </a:lnTo>
                <a:lnTo>
                  <a:pt x="1921776" y="117348"/>
                </a:lnTo>
                <a:lnTo>
                  <a:pt x="1923300" y="117348"/>
                </a:lnTo>
                <a:lnTo>
                  <a:pt x="1923300" y="120396"/>
                </a:lnTo>
                <a:lnTo>
                  <a:pt x="1926348" y="120396"/>
                </a:lnTo>
                <a:lnTo>
                  <a:pt x="1926348" y="118872"/>
                </a:lnTo>
                <a:lnTo>
                  <a:pt x="1927872" y="118872"/>
                </a:lnTo>
                <a:lnTo>
                  <a:pt x="1941588" y="102108"/>
                </a:lnTo>
                <a:lnTo>
                  <a:pt x="1965972" y="170688"/>
                </a:lnTo>
                <a:lnTo>
                  <a:pt x="1947684" y="178308"/>
                </a:lnTo>
                <a:lnTo>
                  <a:pt x="1946160" y="178308"/>
                </a:lnTo>
                <a:lnTo>
                  <a:pt x="1946160" y="182880"/>
                </a:lnTo>
                <a:lnTo>
                  <a:pt x="1947684" y="182880"/>
                </a:lnTo>
                <a:lnTo>
                  <a:pt x="1947684" y="185928"/>
                </a:lnTo>
                <a:lnTo>
                  <a:pt x="1949208" y="185928"/>
                </a:lnTo>
                <a:lnTo>
                  <a:pt x="1949208" y="187452"/>
                </a:lnTo>
                <a:lnTo>
                  <a:pt x="1950732" y="187452"/>
                </a:lnTo>
                <a:lnTo>
                  <a:pt x="1965972" y="182041"/>
                </a:lnTo>
                <a:lnTo>
                  <a:pt x="1997976" y="170688"/>
                </a:lnTo>
                <a:lnTo>
                  <a:pt x="1999500" y="170688"/>
                </a:lnTo>
                <a:lnTo>
                  <a:pt x="1999500" y="163068"/>
                </a:lnTo>
                <a:close/>
              </a:path>
              <a:path w="5571490" h="189229">
                <a:moveTo>
                  <a:pt x="2061984" y="109728"/>
                </a:moveTo>
                <a:lnTo>
                  <a:pt x="2060460" y="105156"/>
                </a:lnTo>
                <a:lnTo>
                  <a:pt x="2058936" y="102108"/>
                </a:lnTo>
                <a:lnTo>
                  <a:pt x="2057412" y="97536"/>
                </a:lnTo>
                <a:lnTo>
                  <a:pt x="2057412" y="92964"/>
                </a:lnTo>
                <a:lnTo>
                  <a:pt x="2055888" y="89916"/>
                </a:lnTo>
                <a:lnTo>
                  <a:pt x="2052840" y="85344"/>
                </a:lnTo>
                <a:lnTo>
                  <a:pt x="2051316" y="82296"/>
                </a:lnTo>
                <a:lnTo>
                  <a:pt x="2049792" y="77724"/>
                </a:lnTo>
                <a:lnTo>
                  <a:pt x="2046744" y="71628"/>
                </a:lnTo>
                <a:lnTo>
                  <a:pt x="2043696" y="68580"/>
                </a:lnTo>
                <a:lnTo>
                  <a:pt x="2043696" y="96012"/>
                </a:lnTo>
                <a:lnTo>
                  <a:pt x="2040648" y="102108"/>
                </a:lnTo>
                <a:lnTo>
                  <a:pt x="2037600" y="103632"/>
                </a:lnTo>
                <a:lnTo>
                  <a:pt x="2034552" y="106680"/>
                </a:lnTo>
                <a:lnTo>
                  <a:pt x="2031504" y="108204"/>
                </a:lnTo>
                <a:lnTo>
                  <a:pt x="2026932" y="109728"/>
                </a:lnTo>
                <a:lnTo>
                  <a:pt x="2023884" y="109728"/>
                </a:lnTo>
                <a:lnTo>
                  <a:pt x="2022360" y="111252"/>
                </a:lnTo>
                <a:lnTo>
                  <a:pt x="2016264" y="111252"/>
                </a:lnTo>
                <a:lnTo>
                  <a:pt x="2013216" y="108204"/>
                </a:lnTo>
                <a:lnTo>
                  <a:pt x="2011692" y="108204"/>
                </a:lnTo>
                <a:lnTo>
                  <a:pt x="2008644" y="106680"/>
                </a:lnTo>
                <a:lnTo>
                  <a:pt x="2007120" y="103632"/>
                </a:lnTo>
                <a:lnTo>
                  <a:pt x="2007120" y="102108"/>
                </a:lnTo>
                <a:lnTo>
                  <a:pt x="2005596" y="99060"/>
                </a:lnTo>
                <a:lnTo>
                  <a:pt x="2004072" y="97536"/>
                </a:lnTo>
                <a:lnTo>
                  <a:pt x="2004072" y="94488"/>
                </a:lnTo>
                <a:lnTo>
                  <a:pt x="2002548" y="91440"/>
                </a:lnTo>
                <a:lnTo>
                  <a:pt x="2002548" y="83820"/>
                </a:lnTo>
                <a:lnTo>
                  <a:pt x="2004072" y="82296"/>
                </a:lnTo>
                <a:lnTo>
                  <a:pt x="2004072" y="79248"/>
                </a:lnTo>
                <a:lnTo>
                  <a:pt x="2007120" y="76200"/>
                </a:lnTo>
                <a:lnTo>
                  <a:pt x="2008644" y="73152"/>
                </a:lnTo>
                <a:lnTo>
                  <a:pt x="2011692" y="71628"/>
                </a:lnTo>
                <a:lnTo>
                  <a:pt x="2014740" y="71628"/>
                </a:lnTo>
                <a:lnTo>
                  <a:pt x="2017788" y="70104"/>
                </a:lnTo>
                <a:lnTo>
                  <a:pt x="2025408" y="70104"/>
                </a:lnTo>
                <a:lnTo>
                  <a:pt x="2028456" y="71628"/>
                </a:lnTo>
                <a:lnTo>
                  <a:pt x="2029980" y="73152"/>
                </a:lnTo>
                <a:lnTo>
                  <a:pt x="2033028" y="74676"/>
                </a:lnTo>
                <a:lnTo>
                  <a:pt x="2034552" y="77724"/>
                </a:lnTo>
                <a:lnTo>
                  <a:pt x="2037600" y="82296"/>
                </a:lnTo>
                <a:lnTo>
                  <a:pt x="2042172" y="91440"/>
                </a:lnTo>
                <a:lnTo>
                  <a:pt x="2043696" y="96012"/>
                </a:lnTo>
                <a:lnTo>
                  <a:pt x="2043696" y="68580"/>
                </a:lnTo>
                <a:lnTo>
                  <a:pt x="2042172" y="67056"/>
                </a:lnTo>
                <a:lnTo>
                  <a:pt x="2039124" y="65532"/>
                </a:lnTo>
                <a:lnTo>
                  <a:pt x="2037600" y="62484"/>
                </a:lnTo>
                <a:lnTo>
                  <a:pt x="2034552" y="60960"/>
                </a:lnTo>
                <a:lnTo>
                  <a:pt x="2031504" y="60960"/>
                </a:lnTo>
                <a:lnTo>
                  <a:pt x="2028456" y="59436"/>
                </a:lnTo>
                <a:lnTo>
                  <a:pt x="2016264" y="59436"/>
                </a:lnTo>
                <a:lnTo>
                  <a:pt x="2007120" y="62484"/>
                </a:lnTo>
                <a:lnTo>
                  <a:pt x="2002548" y="65532"/>
                </a:lnTo>
                <a:lnTo>
                  <a:pt x="1993404" y="74676"/>
                </a:lnTo>
                <a:lnTo>
                  <a:pt x="1991880" y="79248"/>
                </a:lnTo>
                <a:lnTo>
                  <a:pt x="1990356" y="82296"/>
                </a:lnTo>
                <a:lnTo>
                  <a:pt x="1990356" y="97536"/>
                </a:lnTo>
                <a:lnTo>
                  <a:pt x="1993404" y="106680"/>
                </a:lnTo>
                <a:lnTo>
                  <a:pt x="1994928" y="109728"/>
                </a:lnTo>
                <a:lnTo>
                  <a:pt x="1997976" y="112776"/>
                </a:lnTo>
                <a:lnTo>
                  <a:pt x="1999500" y="115824"/>
                </a:lnTo>
                <a:lnTo>
                  <a:pt x="2002548" y="117348"/>
                </a:lnTo>
                <a:lnTo>
                  <a:pt x="2011692" y="121920"/>
                </a:lnTo>
                <a:lnTo>
                  <a:pt x="2023884" y="121920"/>
                </a:lnTo>
                <a:lnTo>
                  <a:pt x="2028456" y="118872"/>
                </a:lnTo>
                <a:lnTo>
                  <a:pt x="2037600" y="115824"/>
                </a:lnTo>
                <a:lnTo>
                  <a:pt x="2040648" y="112776"/>
                </a:lnTo>
                <a:lnTo>
                  <a:pt x="2043696" y="111252"/>
                </a:lnTo>
                <a:lnTo>
                  <a:pt x="2045220" y="108204"/>
                </a:lnTo>
                <a:lnTo>
                  <a:pt x="2048268" y="106680"/>
                </a:lnTo>
                <a:lnTo>
                  <a:pt x="2049792" y="111252"/>
                </a:lnTo>
                <a:lnTo>
                  <a:pt x="2049792" y="118872"/>
                </a:lnTo>
                <a:lnTo>
                  <a:pt x="2051316" y="123444"/>
                </a:lnTo>
                <a:lnTo>
                  <a:pt x="2051316" y="128016"/>
                </a:lnTo>
                <a:lnTo>
                  <a:pt x="2048268" y="134112"/>
                </a:lnTo>
                <a:lnTo>
                  <a:pt x="2046744" y="138684"/>
                </a:lnTo>
                <a:lnTo>
                  <a:pt x="2043696" y="140208"/>
                </a:lnTo>
                <a:lnTo>
                  <a:pt x="2042172" y="143256"/>
                </a:lnTo>
                <a:lnTo>
                  <a:pt x="2037600" y="146304"/>
                </a:lnTo>
                <a:lnTo>
                  <a:pt x="2033028" y="147828"/>
                </a:lnTo>
                <a:lnTo>
                  <a:pt x="2031504" y="149352"/>
                </a:lnTo>
                <a:lnTo>
                  <a:pt x="2025408" y="149352"/>
                </a:lnTo>
                <a:lnTo>
                  <a:pt x="2022360" y="150876"/>
                </a:lnTo>
                <a:lnTo>
                  <a:pt x="2014740" y="150876"/>
                </a:lnTo>
                <a:lnTo>
                  <a:pt x="2013216" y="152400"/>
                </a:lnTo>
                <a:lnTo>
                  <a:pt x="2014740" y="152400"/>
                </a:lnTo>
                <a:lnTo>
                  <a:pt x="2014740" y="156972"/>
                </a:lnTo>
                <a:lnTo>
                  <a:pt x="2016264" y="158496"/>
                </a:lnTo>
                <a:lnTo>
                  <a:pt x="2016264" y="160020"/>
                </a:lnTo>
                <a:lnTo>
                  <a:pt x="2029980" y="160020"/>
                </a:lnTo>
                <a:lnTo>
                  <a:pt x="2033028" y="158496"/>
                </a:lnTo>
                <a:lnTo>
                  <a:pt x="2036076" y="158496"/>
                </a:lnTo>
                <a:lnTo>
                  <a:pt x="2045220" y="153924"/>
                </a:lnTo>
                <a:lnTo>
                  <a:pt x="2049792" y="150876"/>
                </a:lnTo>
                <a:lnTo>
                  <a:pt x="2051316" y="149352"/>
                </a:lnTo>
                <a:lnTo>
                  <a:pt x="2055888" y="144780"/>
                </a:lnTo>
                <a:lnTo>
                  <a:pt x="2057412" y="141732"/>
                </a:lnTo>
                <a:lnTo>
                  <a:pt x="2058936" y="137160"/>
                </a:lnTo>
                <a:lnTo>
                  <a:pt x="2060460" y="134112"/>
                </a:lnTo>
                <a:lnTo>
                  <a:pt x="2061984" y="129540"/>
                </a:lnTo>
                <a:lnTo>
                  <a:pt x="2061984" y="109728"/>
                </a:lnTo>
                <a:close/>
              </a:path>
              <a:path w="5571490" h="189229">
                <a:moveTo>
                  <a:pt x="2135136" y="83820"/>
                </a:moveTo>
                <a:lnTo>
                  <a:pt x="2132088" y="74676"/>
                </a:lnTo>
                <a:lnTo>
                  <a:pt x="2130564" y="71628"/>
                </a:lnTo>
                <a:lnTo>
                  <a:pt x="2127516" y="62484"/>
                </a:lnTo>
                <a:lnTo>
                  <a:pt x="2125992" y="59436"/>
                </a:lnTo>
                <a:lnTo>
                  <a:pt x="2124468" y="54864"/>
                </a:lnTo>
                <a:lnTo>
                  <a:pt x="2121420" y="48768"/>
                </a:lnTo>
                <a:lnTo>
                  <a:pt x="2118372" y="45720"/>
                </a:lnTo>
                <a:lnTo>
                  <a:pt x="2116848" y="42672"/>
                </a:lnTo>
                <a:lnTo>
                  <a:pt x="2116848" y="70104"/>
                </a:lnTo>
                <a:lnTo>
                  <a:pt x="2115324" y="73152"/>
                </a:lnTo>
                <a:lnTo>
                  <a:pt x="2112276" y="74676"/>
                </a:lnTo>
                <a:lnTo>
                  <a:pt x="2110752" y="77724"/>
                </a:lnTo>
                <a:lnTo>
                  <a:pt x="2104656" y="80772"/>
                </a:lnTo>
                <a:lnTo>
                  <a:pt x="2100084" y="82296"/>
                </a:lnTo>
                <a:lnTo>
                  <a:pt x="2097036" y="83820"/>
                </a:lnTo>
                <a:lnTo>
                  <a:pt x="2087892" y="83820"/>
                </a:lnTo>
                <a:lnTo>
                  <a:pt x="2086368" y="82296"/>
                </a:lnTo>
                <a:lnTo>
                  <a:pt x="2083320" y="80772"/>
                </a:lnTo>
                <a:lnTo>
                  <a:pt x="2078748" y="76200"/>
                </a:lnTo>
                <a:lnTo>
                  <a:pt x="2078748" y="73152"/>
                </a:lnTo>
                <a:lnTo>
                  <a:pt x="2077224" y="70104"/>
                </a:lnTo>
                <a:lnTo>
                  <a:pt x="2075700" y="68580"/>
                </a:lnTo>
                <a:lnTo>
                  <a:pt x="2075700" y="54864"/>
                </a:lnTo>
                <a:lnTo>
                  <a:pt x="2077224" y="53340"/>
                </a:lnTo>
                <a:lnTo>
                  <a:pt x="2078748" y="50292"/>
                </a:lnTo>
                <a:lnTo>
                  <a:pt x="2081796" y="47244"/>
                </a:lnTo>
                <a:lnTo>
                  <a:pt x="2087892" y="44196"/>
                </a:lnTo>
                <a:lnTo>
                  <a:pt x="2090940" y="44196"/>
                </a:lnTo>
                <a:lnTo>
                  <a:pt x="2092464" y="42672"/>
                </a:lnTo>
                <a:lnTo>
                  <a:pt x="2095512" y="44196"/>
                </a:lnTo>
                <a:lnTo>
                  <a:pt x="2100084" y="44196"/>
                </a:lnTo>
                <a:lnTo>
                  <a:pt x="2103132" y="47244"/>
                </a:lnTo>
                <a:lnTo>
                  <a:pt x="2106180" y="48768"/>
                </a:lnTo>
                <a:lnTo>
                  <a:pt x="2107704" y="51816"/>
                </a:lnTo>
                <a:lnTo>
                  <a:pt x="2110752" y="54864"/>
                </a:lnTo>
                <a:lnTo>
                  <a:pt x="2112276" y="59436"/>
                </a:lnTo>
                <a:lnTo>
                  <a:pt x="2115324" y="64008"/>
                </a:lnTo>
                <a:lnTo>
                  <a:pt x="2116848" y="70104"/>
                </a:lnTo>
                <a:lnTo>
                  <a:pt x="2116848" y="42672"/>
                </a:lnTo>
                <a:lnTo>
                  <a:pt x="2115324" y="39624"/>
                </a:lnTo>
                <a:lnTo>
                  <a:pt x="2109228" y="36576"/>
                </a:lnTo>
                <a:lnTo>
                  <a:pt x="2107704" y="35052"/>
                </a:lnTo>
                <a:lnTo>
                  <a:pt x="2104656" y="33528"/>
                </a:lnTo>
                <a:lnTo>
                  <a:pt x="2101608" y="33528"/>
                </a:lnTo>
                <a:lnTo>
                  <a:pt x="2098560" y="32004"/>
                </a:lnTo>
                <a:lnTo>
                  <a:pt x="2092464" y="32004"/>
                </a:lnTo>
                <a:lnTo>
                  <a:pt x="2089416" y="33528"/>
                </a:lnTo>
                <a:lnTo>
                  <a:pt x="2080272" y="36576"/>
                </a:lnTo>
                <a:lnTo>
                  <a:pt x="2075700" y="39624"/>
                </a:lnTo>
                <a:lnTo>
                  <a:pt x="2072652" y="42672"/>
                </a:lnTo>
                <a:lnTo>
                  <a:pt x="2068080" y="45720"/>
                </a:lnTo>
                <a:lnTo>
                  <a:pt x="2065032" y="51816"/>
                </a:lnTo>
                <a:lnTo>
                  <a:pt x="2063508" y="56388"/>
                </a:lnTo>
                <a:lnTo>
                  <a:pt x="2063508" y="71628"/>
                </a:lnTo>
                <a:lnTo>
                  <a:pt x="2065032" y="76200"/>
                </a:lnTo>
                <a:lnTo>
                  <a:pt x="2068080" y="82296"/>
                </a:lnTo>
                <a:lnTo>
                  <a:pt x="2071128" y="85344"/>
                </a:lnTo>
                <a:lnTo>
                  <a:pt x="2072652" y="88392"/>
                </a:lnTo>
                <a:lnTo>
                  <a:pt x="2075700" y="91440"/>
                </a:lnTo>
                <a:lnTo>
                  <a:pt x="2081796" y="94488"/>
                </a:lnTo>
                <a:lnTo>
                  <a:pt x="2084844" y="94488"/>
                </a:lnTo>
                <a:lnTo>
                  <a:pt x="2087892" y="96012"/>
                </a:lnTo>
                <a:lnTo>
                  <a:pt x="2092464" y="96012"/>
                </a:lnTo>
                <a:lnTo>
                  <a:pt x="2110752" y="89916"/>
                </a:lnTo>
                <a:lnTo>
                  <a:pt x="2116848" y="83820"/>
                </a:lnTo>
                <a:lnTo>
                  <a:pt x="2121420" y="79248"/>
                </a:lnTo>
                <a:lnTo>
                  <a:pt x="2122944" y="83820"/>
                </a:lnTo>
                <a:lnTo>
                  <a:pt x="2122944" y="92964"/>
                </a:lnTo>
                <a:lnTo>
                  <a:pt x="2124468" y="97536"/>
                </a:lnTo>
                <a:lnTo>
                  <a:pt x="2122944" y="100584"/>
                </a:lnTo>
                <a:lnTo>
                  <a:pt x="2122944" y="105156"/>
                </a:lnTo>
                <a:lnTo>
                  <a:pt x="2119896" y="111252"/>
                </a:lnTo>
                <a:lnTo>
                  <a:pt x="2116848" y="114300"/>
                </a:lnTo>
                <a:lnTo>
                  <a:pt x="2115324" y="117348"/>
                </a:lnTo>
                <a:lnTo>
                  <a:pt x="2110752" y="118872"/>
                </a:lnTo>
                <a:lnTo>
                  <a:pt x="2106180" y="121920"/>
                </a:lnTo>
                <a:lnTo>
                  <a:pt x="2104656" y="121920"/>
                </a:lnTo>
                <a:lnTo>
                  <a:pt x="2101608" y="123444"/>
                </a:lnTo>
                <a:lnTo>
                  <a:pt x="2087892" y="123444"/>
                </a:lnTo>
                <a:lnTo>
                  <a:pt x="2087892" y="124968"/>
                </a:lnTo>
                <a:lnTo>
                  <a:pt x="2086368" y="124968"/>
                </a:lnTo>
                <a:lnTo>
                  <a:pt x="2086368" y="126492"/>
                </a:lnTo>
                <a:lnTo>
                  <a:pt x="2087892" y="126492"/>
                </a:lnTo>
                <a:lnTo>
                  <a:pt x="2087892" y="131064"/>
                </a:lnTo>
                <a:lnTo>
                  <a:pt x="2089416" y="131064"/>
                </a:lnTo>
                <a:lnTo>
                  <a:pt x="2089416" y="132588"/>
                </a:lnTo>
                <a:lnTo>
                  <a:pt x="2090940" y="134112"/>
                </a:lnTo>
                <a:lnTo>
                  <a:pt x="2101608" y="134112"/>
                </a:lnTo>
                <a:lnTo>
                  <a:pt x="2103132" y="132588"/>
                </a:lnTo>
                <a:lnTo>
                  <a:pt x="2107704" y="132588"/>
                </a:lnTo>
                <a:lnTo>
                  <a:pt x="2109228" y="131064"/>
                </a:lnTo>
                <a:lnTo>
                  <a:pt x="2115324" y="129540"/>
                </a:lnTo>
                <a:lnTo>
                  <a:pt x="2118372" y="126492"/>
                </a:lnTo>
                <a:lnTo>
                  <a:pt x="2122944" y="123444"/>
                </a:lnTo>
                <a:lnTo>
                  <a:pt x="2124468" y="122682"/>
                </a:lnTo>
                <a:lnTo>
                  <a:pt x="2125992" y="121920"/>
                </a:lnTo>
                <a:lnTo>
                  <a:pt x="2129040" y="118872"/>
                </a:lnTo>
                <a:lnTo>
                  <a:pt x="2130564" y="114300"/>
                </a:lnTo>
                <a:lnTo>
                  <a:pt x="2133612" y="108204"/>
                </a:lnTo>
                <a:lnTo>
                  <a:pt x="2135136" y="103632"/>
                </a:lnTo>
                <a:lnTo>
                  <a:pt x="2135136" y="83820"/>
                </a:lnTo>
                <a:close/>
              </a:path>
              <a:path w="5571490" h="189229">
                <a:moveTo>
                  <a:pt x="2211336" y="65532"/>
                </a:moveTo>
                <a:lnTo>
                  <a:pt x="2208288" y="60960"/>
                </a:lnTo>
                <a:lnTo>
                  <a:pt x="2206764" y="56388"/>
                </a:lnTo>
                <a:lnTo>
                  <a:pt x="2203716" y="50292"/>
                </a:lnTo>
                <a:lnTo>
                  <a:pt x="2200668" y="47244"/>
                </a:lnTo>
                <a:lnTo>
                  <a:pt x="2191524" y="42672"/>
                </a:lnTo>
                <a:lnTo>
                  <a:pt x="2179332" y="42672"/>
                </a:lnTo>
                <a:lnTo>
                  <a:pt x="2174760" y="44196"/>
                </a:lnTo>
                <a:lnTo>
                  <a:pt x="2168664" y="45720"/>
                </a:lnTo>
                <a:lnTo>
                  <a:pt x="2167140" y="45720"/>
                </a:lnTo>
                <a:lnTo>
                  <a:pt x="2165616" y="47244"/>
                </a:lnTo>
                <a:lnTo>
                  <a:pt x="2164092" y="47244"/>
                </a:lnTo>
                <a:lnTo>
                  <a:pt x="2162568" y="48768"/>
                </a:lnTo>
                <a:lnTo>
                  <a:pt x="2161044" y="48768"/>
                </a:lnTo>
                <a:lnTo>
                  <a:pt x="2159520" y="50292"/>
                </a:lnTo>
                <a:lnTo>
                  <a:pt x="2150376" y="24384"/>
                </a:lnTo>
                <a:lnTo>
                  <a:pt x="2182380" y="12192"/>
                </a:lnTo>
                <a:lnTo>
                  <a:pt x="2183904" y="12192"/>
                </a:lnTo>
                <a:lnTo>
                  <a:pt x="2183904" y="7620"/>
                </a:lnTo>
                <a:lnTo>
                  <a:pt x="2182380" y="6096"/>
                </a:lnTo>
                <a:lnTo>
                  <a:pt x="2182380" y="4572"/>
                </a:lnTo>
                <a:lnTo>
                  <a:pt x="2179332" y="1524"/>
                </a:lnTo>
                <a:lnTo>
                  <a:pt x="2177808" y="1524"/>
                </a:lnTo>
                <a:lnTo>
                  <a:pt x="2138184" y="16764"/>
                </a:lnTo>
                <a:lnTo>
                  <a:pt x="2136660" y="16764"/>
                </a:lnTo>
                <a:lnTo>
                  <a:pt x="2136660" y="18288"/>
                </a:lnTo>
                <a:lnTo>
                  <a:pt x="2135136" y="18288"/>
                </a:lnTo>
                <a:lnTo>
                  <a:pt x="2135136" y="22860"/>
                </a:lnTo>
                <a:lnTo>
                  <a:pt x="2148852" y="59436"/>
                </a:lnTo>
                <a:lnTo>
                  <a:pt x="2150376" y="60960"/>
                </a:lnTo>
                <a:lnTo>
                  <a:pt x="2150376" y="62484"/>
                </a:lnTo>
                <a:lnTo>
                  <a:pt x="2151900" y="62484"/>
                </a:lnTo>
                <a:lnTo>
                  <a:pt x="2151900" y="64008"/>
                </a:lnTo>
                <a:lnTo>
                  <a:pt x="2153424" y="62484"/>
                </a:lnTo>
                <a:lnTo>
                  <a:pt x="2156472" y="62484"/>
                </a:lnTo>
                <a:lnTo>
                  <a:pt x="2157996" y="60960"/>
                </a:lnTo>
                <a:lnTo>
                  <a:pt x="2159520" y="60960"/>
                </a:lnTo>
                <a:lnTo>
                  <a:pt x="2162568" y="59436"/>
                </a:lnTo>
                <a:lnTo>
                  <a:pt x="2164092" y="57912"/>
                </a:lnTo>
                <a:lnTo>
                  <a:pt x="2167140" y="57912"/>
                </a:lnTo>
                <a:lnTo>
                  <a:pt x="2171712" y="56388"/>
                </a:lnTo>
                <a:lnTo>
                  <a:pt x="2174760" y="54864"/>
                </a:lnTo>
                <a:lnTo>
                  <a:pt x="2185428" y="54864"/>
                </a:lnTo>
                <a:lnTo>
                  <a:pt x="2188476" y="56388"/>
                </a:lnTo>
                <a:lnTo>
                  <a:pt x="2190000" y="57912"/>
                </a:lnTo>
                <a:lnTo>
                  <a:pt x="2193048" y="59436"/>
                </a:lnTo>
                <a:lnTo>
                  <a:pt x="2194572" y="60960"/>
                </a:lnTo>
                <a:lnTo>
                  <a:pt x="2196096" y="64008"/>
                </a:lnTo>
                <a:lnTo>
                  <a:pt x="2196096" y="67056"/>
                </a:lnTo>
                <a:lnTo>
                  <a:pt x="2197620" y="70104"/>
                </a:lnTo>
                <a:lnTo>
                  <a:pt x="2197620" y="80772"/>
                </a:lnTo>
                <a:lnTo>
                  <a:pt x="2196096" y="83820"/>
                </a:lnTo>
                <a:lnTo>
                  <a:pt x="2188476" y="91440"/>
                </a:lnTo>
                <a:lnTo>
                  <a:pt x="2185428" y="92964"/>
                </a:lnTo>
                <a:lnTo>
                  <a:pt x="2182380" y="92964"/>
                </a:lnTo>
                <a:lnTo>
                  <a:pt x="2176284" y="96012"/>
                </a:lnTo>
                <a:lnTo>
                  <a:pt x="2157996" y="96012"/>
                </a:lnTo>
                <a:lnTo>
                  <a:pt x="2157996" y="100584"/>
                </a:lnTo>
                <a:lnTo>
                  <a:pt x="2159520" y="100584"/>
                </a:lnTo>
                <a:lnTo>
                  <a:pt x="2159520" y="103632"/>
                </a:lnTo>
                <a:lnTo>
                  <a:pt x="2161044" y="103632"/>
                </a:lnTo>
                <a:lnTo>
                  <a:pt x="2161044" y="105156"/>
                </a:lnTo>
                <a:lnTo>
                  <a:pt x="2162568" y="106680"/>
                </a:lnTo>
                <a:lnTo>
                  <a:pt x="2174760" y="106680"/>
                </a:lnTo>
                <a:lnTo>
                  <a:pt x="2177808" y="105156"/>
                </a:lnTo>
                <a:lnTo>
                  <a:pt x="2180856" y="105156"/>
                </a:lnTo>
                <a:lnTo>
                  <a:pt x="2183904" y="103632"/>
                </a:lnTo>
                <a:lnTo>
                  <a:pt x="2185428" y="103632"/>
                </a:lnTo>
                <a:lnTo>
                  <a:pt x="2191524" y="102108"/>
                </a:lnTo>
                <a:lnTo>
                  <a:pt x="2196096" y="99060"/>
                </a:lnTo>
                <a:lnTo>
                  <a:pt x="2197620" y="97536"/>
                </a:lnTo>
                <a:lnTo>
                  <a:pt x="2208288" y="86868"/>
                </a:lnTo>
                <a:lnTo>
                  <a:pt x="2209812" y="82296"/>
                </a:lnTo>
                <a:lnTo>
                  <a:pt x="2211336" y="79248"/>
                </a:lnTo>
                <a:lnTo>
                  <a:pt x="2211336" y="65532"/>
                </a:lnTo>
                <a:close/>
              </a:path>
              <a:path w="5571490" h="189229">
                <a:moveTo>
                  <a:pt x="2480576" y="167640"/>
                </a:moveTo>
                <a:lnTo>
                  <a:pt x="2479306" y="166116"/>
                </a:lnTo>
                <a:lnTo>
                  <a:pt x="2479306" y="163068"/>
                </a:lnTo>
                <a:lnTo>
                  <a:pt x="2476766" y="163068"/>
                </a:lnTo>
                <a:lnTo>
                  <a:pt x="2476766" y="160020"/>
                </a:lnTo>
                <a:lnTo>
                  <a:pt x="2474226" y="160020"/>
                </a:lnTo>
                <a:lnTo>
                  <a:pt x="2458986" y="166116"/>
                </a:lnTo>
                <a:lnTo>
                  <a:pt x="2433586" y="95745"/>
                </a:lnTo>
                <a:lnTo>
                  <a:pt x="2429776" y="86868"/>
                </a:lnTo>
                <a:lnTo>
                  <a:pt x="2428506" y="86868"/>
                </a:lnTo>
                <a:lnTo>
                  <a:pt x="2428506" y="85344"/>
                </a:lnTo>
                <a:lnTo>
                  <a:pt x="2425966" y="85344"/>
                </a:lnTo>
                <a:lnTo>
                  <a:pt x="2425966" y="86868"/>
                </a:lnTo>
                <a:lnTo>
                  <a:pt x="2420886" y="86868"/>
                </a:lnTo>
                <a:lnTo>
                  <a:pt x="2420886" y="88392"/>
                </a:lnTo>
                <a:lnTo>
                  <a:pt x="2419616" y="88392"/>
                </a:lnTo>
                <a:lnTo>
                  <a:pt x="2418346" y="89916"/>
                </a:lnTo>
                <a:lnTo>
                  <a:pt x="2413266" y="95745"/>
                </a:lnTo>
                <a:lnTo>
                  <a:pt x="2403106" y="111252"/>
                </a:lnTo>
                <a:lnTo>
                  <a:pt x="2401836" y="111252"/>
                </a:lnTo>
                <a:lnTo>
                  <a:pt x="2401836" y="115824"/>
                </a:lnTo>
                <a:lnTo>
                  <a:pt x="2403106" y="117348"/>
                </a:lnTo>
                <a:lnTo>
                  <a:pt x="2403106" y="118872"/>
                </a:lnTo>
                <a:lnTo>
                  <a:pt x="2404376" y="120396"/>
                </a:lnTo>
                <a:lnTo>
                  <a:pt x="2405646" y="120396"/>
                </a:lnTo>
                <a:lnTo>
                  <a:pt x="2420886" y="102108"/>
                </a:lnTo>
                <a:lnTo>
                  <a:pt x="2446286" y="170688"/>
                </a:lnTo>
                <a:lnTo>
                  <a:pt x="2427236" y="178308"/>
                </a:lnTo>
                <a:lnTo>
                  <a:pt x="2425966" y="178308"/>
                </a:lnTo>
                <a:lnTo>
                  <a:pt x="2425966" y="181356"/>
                </a:lnTo>
                <a:lnTo>
                  <a:pt x="2427236" y="182880"/>
                </a:lnTo>
                <a:lnTo>
                  <a:pt x="2427236" y="185928"/>
                </a:lnTo>
                <a:lnTo>
                  <a:pt x="2428506" y="185928"/>
                </a:lnTo>
                <a:lnTo>
                  <a:pt x="2428506" y="187452"/>
                </a:lnTo>
                <a:lnTo>
                  <a:pt x="2431046" y="187452"/>
                </a:lnTo>
                <a:lnTo>
                  <a:pt x="2446286" y="182156"/>
                </a:lnTo>
                <a:lnTo>
                  <a:pt x="2479306" y="170688"/>
                </a:lnTo>
                <a:lnTo>
                  <a:pt x="2479306" y="167640"/>
                </a:lnTo>
                <a:lnTo>
                  <a:pt x="2480576" y="167640"/>
                </a:lnTo>
                <a:close/>
              </a:path>
              <a:path w="5571490" h="189229">
                <a:moveTo>
                  <a:pt x="2542806" y="121920"/>
                </a:moveTo>
                <a:lnTo>
                  <a:pt x="2541536" y="118872"/>
                </a:lnTo>
                <a:lnTo>
                  <a:pt x="2541536" y="109728"/>
                </a:lnTo>
                <a:lnTo>
                  <a:pt x="2540266" y="105156"/>
                </a:lnTo>
                <a:lnTo>
                  <a:pt x="2540266" y="102108"/>
                </a:lnTo>
                <a:lnTo>
                  <a:pt x="2537726" y="95745"/>
                </a:lnTo>
                <a:lnTo>
                  <a:pt x="2536456" y="92964"/>
                </a:lnTo>
                <a:lnTo>
                  <a:pt x="2535186" y="89916"/>
                </a:lnTo>
                <a:lnTo>
                  <a:pt x="2533916" y="85344"/>
                </a:lnTo>
                <a:lnTo>
                  <a:pt x="2532646" y="82296"/>
                </a:lnTo>
                <a:lnTo>
                  <a:pt x="2528836" y="77724"/>
                </a:lnTo>
                <a:lnTo>
                  <a:pt x="2526296" y="71628"/>
                </a:lnTo>
                <a:lnTo>
                  <a:pt x="2522486" y="68199"/>
                </a:lnTo>
                <a:lnTo>
                  <a:pt x="2522486" y="95745"/>
                </a:lnTo>
                <a:lnTo>
                  <a:pt x="2522486" y="96012"/>
                </a:lnTo>
                <a:lnTo>
                  <a:pt x="2519946" y="102108"/>
                </a:lnTo>
                <a:lnTo>
                  <a:pt x="2517406" y="103632"/>
                </a:lnTo>
                <a:lnTo>
                  <a:pt x="2513596" y="106680"/>
                </a:lnTo>
                <a:lnTo>
                  <a:pt x="2507246" y="109728"/>
                </a:lnTo>
                <a:lnTo>
                  <a:pt x="2504706" y="109728"/>
                </a:lnTo>
                <a:lnTo>
                  <a:pt x="2502166" y="111252"/>
                </a:lnTo>
                <a:lnTo>
                  <a:pt x="2497086" y="111252"/>
                </a:lnTo>
                <a:lnTo>
                  <a:pt x="2492006" y="108204"/>
                </a:lnTo>
                <a:lnTo>
                  <a:pt x="2490736" y="108204"/>
                </a:lnTo>
                <a:lnTo>
                  <a:pt x="2489466" y="106680"/>
                </a:lnTo>
                <a:lnTo>
                  <a:pt x="2488196" y="103632"/>
                </a:lnTo>
                <a:lnTo>
                  <a:pt x="2483116" y="97536"/>
                </a:lnTo>
                <a:lnTo>
                  <a:pt x="2483116" y="95745"/>
                </a:lnTo>
                <a:lnTo>
                  <a:pt x="2483116" y="94488"/>
                </a:lnTo>
                <a:lnTo>
                  <a:pt x="2481846" y="91440"/>
                </a:lnTo>
                <a:lnTo>
                  <a:pt x="2481846" y="83820"/>
                </a:lnTo>
                <a:lnTo>
                  <a:pt x="2483116" y="82296"/>
                </a:lnTo>
                <a:lnTo>
                  <a:pt x="2483116" y="79248"/>
                </a:lnTo>
                <a:lnTo>
                  <a:pt x="2486926" y="76200"/>
                </a:lnTo>
                <a:lnTo>
                  <a:pt x="2488196" y="73152"/>
                </a:lnTo>
                <a:lnTo>
                  <a:pt x="2490736" y="71628"/>
                </a:lnTo>
                <a:lnTo>
                  <a:pt x="2494546" y="71628"/>
                </a:lnTo>
                <a:lnTo>
                  <a:pt x="2497086" y="70104"/>
                </a:lnTo>
                <a:lnTo>
                  <a:pt x="2504706" y="70104"/>
                </a:lnTo>
                <a:lnTo>
                  <a:pt x="2512326" y="74676"/>
                </a:lnTo>
                <a:lnTo>
                  <a:pt x="2514866" y="77724"/>
                </a:lnTo>
                <a:lnTo>
                  <a:pt x="2517406" y="82296"/>
                </a:lnTo>
                <a:lnTo>
                  <a:pt x="2519946" y="85344"/>
                </a:lnTo>
                <a:lnTo>
                  <a:pt x="2521216" y="91440"/>
                </a:lnTo>
                <a:lnTo>
                  <a:pt x="2522486" y="95745"/>
                </a:lnTo>
                <a:lnTo>
                  <a:pt x="2522486" y="68199"/>
                </a:lnTo>
                <a:lnTo>
                  <a:pt x="2521216" y="67056"/>
                </a:lnTo>
                <a:lnTo>
                  <a:pt x="2518676" y="65532"/>
                </a:lnTo>
                <a:lnTo>
                  <a:pt x="2517406" y="62484"/>
                </a:lnTo>
                <a:lnTo>
                  <a:pt x="2513596" y="60960"/>
                </a:lnTo>
                <a:lnTo>
                  <a:pt x="2511056" y="60960"/>
                </a:lnTo>
                <a:lnTo>
                  <a:pt x="2507246" y="59436"/>
                </a:lnTo>
                <a:lnTo>
                  <a:pt x="2495816" y="59436"/>
                </a:lnTo>
                <a:lnTo>
                  <a:pt x="2486926" y="62484"/>
                </a:lnTo>
                <a:lnTo>
                  <a:pt x="2481846" y="65532"/>
                </a:lnTo>
                <a:lnTo>
                  <a:pt x="2472956" y="74676"/>
                </a:lnTo>
                <a:lnTo>
                  <a:pt x="2471686" y="79248"/>
                </a:lnTo>
                <a:lnTo>
                  <a:pt x="2469146" y="82296"/>
                </a:lnTo>
                <a:lnTo>
                  <a:pt x="2469146" y="94488"/>
                </a:lnTo>
                <a:lnTo>
                  <a:pt x="2470416" y="95745"/>
                </a:lnTo>
                <a:lnTo>
                  <a:pt x="2471686" y="97536"/>
                </a:lnTo>
                <a:lnTo>
                  <a:pt x="2474226" y="106680"/>
                </a:lnTo>
                <a:lnTo>
                  <a:pt x="2479306" y="115824"/>
                </a:lnTo>
                <a:lnTo>
                  <a:pt x="2490736" y="121920"/>
                </a:lnTo>
                <a:lnTo>
                  <a:pt x="2503436" y="121920"/>
                </a:lnTo>
                <a:lnTo>
                  <a:pt x="2509786" y="118872"/>
                </a:lnTo>
                <a:lnTo>
                  <a:pt x="2517406" y="115824"/>
                </a:lnTo>
                <a:lnTo>
                  <a:pt x="2519946" y="112776"/>
                </a:lnTo>
                <a:lnTo>
                  <a:pt x="2522486" y="111252"/>
                </a:lnTo>
                <a:lnTo>
                  <a:pt x="2527566" y="106680"/>
                </a:lnTo>
                <a:lnTo>
                  <a:pt x="2528836" y="111252"/>
                </a:lnTo>
                <a:lnTo>
                  <a:pt x="2528836" y="114300"/>
                </a:lnTo>
                <a:lnTo>
                  <a:pt x="2530106" y="118872"/>
                </a:lnTo>
                <a:lnTo>
                  <a:pt x="2530106" y="128016"/>
                </a:lnTo>
                <a:lnTo>
                  <a:pt x="2528836" y="131064"/>
                </a:lnTo>
                <a:lnTo>
                  <a:pt x="2528836" y="134112"/>
                </a:lnTo>
                <a:lnTo>
                  <a:pt x="2526296" y="138684"/>
                </a:lnTo>
                <a:lnTo>
                  <a:pt x="2518676" y="146304"/>
                </a:lnTo>
                <a:lnTo>
                  <a:pt x="2513596" y="147828"/>
                </a:lnTo>
                <a:lnTo>
                  <a:pt x="2511056" y="149352"/>
                </a:lnTo>
                <a:lnTo>
                  <a:pt x="2504706" y="149352"/>
                </a:lnTo>
                <a:lnTo>
                  <a:pt x="2503436" y="150876"/>
                </a:lnTo>
                <a:lnTo>
                  <a:pt x="2494546" y="150876"/>
                </a:lnTo>
                <a:lnTo>
                  <a:pt x="2494546" y="155448"/>
                </a:lnTo>
                <a:lnTo>
                  <a:pt x="2495816" y="156972"/>
                </a:lnTo>
                <a:lnTo>
                  <a:pt x="2495816" y="158496"/>
                </a:lnTo>
                <a:lnTo>
                  <a:pt x="2497086" y="160020"/>
                </a:lnTo>
                <a:lnTo>
                  <a:pt x="2509786" y="160020"/>
                </a:lnTo>
                <a:lnTo>
                  <a:pt x="2512326" y="158496"/>
                </a:lnTo>
                <a:lnTo>
                  <a:pt x="2514866" y="158496"/>
                </a:lnTo>
                <a:lnTo>
                  <a:pt x="2521216" y="155448"/>
                </a:lnTo>
                <a:lnTo>
                  <a:pt x="2526296" y="153924"/>
                </a:lnTo>
                <a:lnTo>
                  <a:pt x="2530106" y="149999"/>
                </a:lnTo>
                <a:lnTo>
                  <a:pt x="2535186" y="144780"/>
                </a:lnTo>
                <a:lnTo>
                  <a:pt x="2536456" y="141732"/>
                </a:lnTo>
                <a:lnTo>
                  <a:pt x="2540266" y="137160"/>
                </a:lnTo>
                <a:lnTo>
                  <a:pt x="2540266" y="134112"/>
                </a:lnTo>
                <a:lnTo>
                  <a:pt x="2541536" y="129540"/>
                </a:lnTo>
                <a:lnTo>
                  <a:pt x="2541536" y="126492"/>
                </a:lnTo>
                <a:lnTo>
                  <a:pt x="2542806" y="121920"/>
                </a:lnTo>
                <a:close/>
              </a:path>
              <a:path w="5571490" h="189229">
                <a:moveTo>
                  <a:pt x="2613926" y="83820"/>
                </a:moveTo>
                <a:lnTo>
                  <a:pt x="2611386" y="74676"/>
                </a:lnTo>
                <a:lnTo>
                  <a:pt x="2611386" y="71628"/>
                </a:lnTo>
                <a:lnTo>
                  <a:pt x="2608846" y="62484"/>
                </a:lnTo>
                <a:lnTo>
                  <a:pt x="2606306" y="59436"/>
                </a:lnTo>
                <a:lnTo>
                  <a:pt x="2605036" y="54864"/>
                </a:lnTo>
                <a:lnTo>
                  <a:pt x="2602496" y="51816"/>
                </a:lnTo>
                <a:lnTo>
                  <a:pt x="2598686" y="45720"/>
                </a:lnTo>
                <a:lnTo>
                  <a:pt x="2596146" y="42672"/>
                </a:lnTo>
                <a:lnTo>
                  <a:pt x="2596146" y="70104"/>
                </a:lnTo>
                <a:lnTo>
                  <a:pt x="2594876" y="73152"/>
                </a:lnTo>
                <a:lnTo>
                  <a:pt x="2589796" y="77724"/>
                </a:lnTo>
                <a:lnTo>
                  <a:pt x="2578366" y="83820"/>
                </a:lnTo>
                <a:lnTo>
                  <a:pt x="2566936" y="83820"/>
                </a:lnTo>
                <a:lnTo>
                  <a:pt x="2559316" y="76200"/>
                </a:lnTo>
                <a:lnTo>
                  <a:pt x="2556776" y="70104"/>
                </a:lnTo>
                <a:lnTo>
                  <a:pt x="2556776" y="68580"/>
                </a:lnTo>
                <a:lnTo>
                  <a:pt x="2555506" y="65532"/>
                </a:lnTo>
                <a:lnTo>
                  <a:pt x="2555506" y="57912"/>
                </a:lnTo>
                <a:lnTo>
                  <a:pt x="2556776" y="54864"/>
                </a:lnTo>
                <a:lnTo>
                  <a:pt x="2556776" y="53340"/>
                </a:lnTo>
                <a:lnTo>
                  <a:pt x="2558046" y="50292"/>
                </a:lnTo>
                <a:lnTo>
                  <a:pt x="2560586" y="47244"/>
                </a:lnTo>
                <a:lnTo>
                  <a:pt x="2566936" y="44196"/>
                </a:lnTo>
                <a:lnTo>
                  <a:pt x="2570746" y="44196"/>
                </a:lnTo>
                <a:lnTo>
                  <a:pt x="2573286" y="42672"/>
                </a:lnTo>
                <a:lnTo>
                  <a:pt x="2574556" y="44196"/>
                </a:lnTo>
                <a:lnTo>
                  <a:pt x="2580906" y="44196"/>
                </a:lnTo>
                <a:lnTo>
                  <a:pt x="2582176" y="47244"/>
                </a:lnTo>
                <a:lnTo>
                  <a:pt x="2585986" y="48768"/>
                </a:lnTo>
                <a:lnTo>
                  <a:pt x="2588526" y="51816"/>
                </a:lnTo>
                <a:lnTo>
                  <a:pt x="2589796" y="54864"/>
                </a:lnTo>
                <a:lnTo>
                  <a:pt x="2593606" y="59436"/>
                </a:lnTo>
                <a:lnTo>
                  <a:pt x="2594876" y="64008"/>
                </a:lnTo>
                <a:lnTo>
                  <a:pt x="2596146" y="70104"/>
                </a:lnTo>
                <a:lnTo>
                  <a:pt x="2596146" y="42672"/>
                </a:lnTo>
                <a:lnTo>
                  <a:pt x="2594876" y="39624"/>
                </a:lnTo>
                <a:lnTo>
                  <a:pt x="2591066" y="38100"/>
                </a:lnTo>
                <a:lnTo>
                  <a:pt x="2589796" y="36576"/>
                </a:lnTo>
                <a:lnTo>
                  <a:pt x="2583446" y="33528"/>
                </a:lnTo>
                <a:lnTo>
                  <a:pt x="2580906" y="33528"/>
                </a:lnTo>
                <a:lnTo>
                  <a:pt x="2578366" y="32004"/>
                </a:lnTo>
                <a:lnTo>
                  <a:pt x="2572016" y="32004"/>
                </a:lnTo>
                <a:lnTo>
                  <a:pt x="2568206" y="33528"/>
                </a:lnTo>
                <a:lnTo>
                  <a:pt x="2559316" y="36576"/>
                </a:lnTo>
                <a:lnTo>
                  <a:pt x="2555506" y="39624"/>
                </a:lnTo>
                <a:lnTo>
                  <a:pt x="2545346" y="48768"/>
                </a:lnTo>
                <a:lnTo>
                  <a:pt x="2544076" y="51816"/>
                </a:lnTo>
                <a:lnTo>
                  <a:pt x="2542806" y="56388"/>
                </a:lnTo>
                <a:lnTo>
                  <a:pt x="2542806" y="67056"/>
                </a:lnTo>
                <a:lnTo>
                  <a:pt x="2545346" y="76200"/>
                </a:lnTo>
                <a:lnTo>
                  <a:pt x="2545346" y="79248"/>
                </a:lnTo>
                <a:lnTo>
                  <a:pt x="2549156" y="82296"/>
                </a:lnTo>
                <a:lnTo>
                  <a:pt x="2551696" y="88392"/>
                </a:lnTo>
                <a:lnTo>
                  <a:pt x="2555506" y="91440"/>
                </a:lnTo>
                <a:lnTo>
                  <a:pt x="2560586" y="94488"/>
                </a:lnTo>
                <a:lnTo>
                  <a:pt x="2564396" y="94488"/>
                </a:lnTo>
                <a:lnTo>
                  <a:pt x="2568206" y="95745"/>
                </a:lnTo>
                <a:lnTo>
                  <a:pt x="2568206" y="96012"/>
                </a:lnTo>
                <a:lnTo>
                  <a:pt x="2572016" y="96012"/>
                </a:lnTo>
                <a:lnTo>
                  <a:pt x="2573286" y="95745"/>
                </a:lnTo>
                <a:lnTo>
                  <a:pt x="2575826" y="94488"/>
                </a:lnTo>
                <a:lnTo>
                  <a:pt x="2582176" y="92964"/>
                </a:lnTo>
                <a:lnTo>
                  <a:pt x="2589796" y="89916"/>
                </a:lnTo>
                <a:lnTo>
                  <a:pt x="2596146" y="83820"/>
                </a:lnTo>
                <a:lnTo>
                  <a:pt x="2598686" y="82296"/>
                </a:lnTo>
                <a:lnTo>
                  <a:pt x="2601226" y="79248"/>
                </a:lnTo>
                <a:lnTo>
                  <a:pt x="2602496" y="83820"/>
                </a:lnTo>
                <a:lnTo>
                  <a:pt x="2602496" y="88392"/>
                </a:lnTo>
                <a:lnTo>
                  <a:pt x="2603766" y="92964"/>
                </a:lnTo>
                <a:lnTo>
                  <a:pt x="2603766" y="95745"/>
                </a:lnTo>
                <a:lnTo>
                  <a:pt x="2603766" y="100584"/>
                </a:lnTo>
                <a:lnTo>
                  <a:pt x="2602496" y="105156"/>
                </a:lnTo>
                <a:lnTo>
                  <a:pt x="2597416" y="114300"/>
                </a:lnTo>
                <a:lnTo>
                  <a:pt x="2594876" y="117348"/>
                </a:lnTo>
                <a:lnTo>
                  <a:pt x="2589796" y="118872"/>
                </a:lnTo>
                <a:lnTo>
                  <a:pt x="2587256" y="121920"/>
                </a:lnTo>
                <a:lnTo>
                  <a:pt x="2583446" y="121920"/>
                </a:lnTo>
                <a:lnTo>
                  <a:pt x="2582176" y="123444"/>
                </a:lnTo>
                <a:lnTo>
                  <a:pt x="2566936" y="123444"/>
                </a:lnTo>
                <a:lnTo>
                  <a:pt x="2566936" y="129540"/>
                </a:lnTo>
                <a:lnTo>
                  <a:pt x="2568206" y="131064"/>
                </a:lnTo>
                <a:lnTo>
                  <a:pt x="2568206" y="132588"/>
                </a:lnTo>
                <a:lnTo>
                  <a:pt x="2570746" y="132588"/>
                </a:lnTo>
                <a:lnTo>
                  <a:pt x="2570746" y="134112"/>
                </a:lnTo>
                <a:lnTo>
                  <a:pt x="2580906" y="134112"/>
                </a:lnTo>
                <a:lnTo>
                  <a:pt x="2582176" y="132588"/>
                </a:lnTo>
                <a:lnTo>
                  <a:pt x="2587256" y="132588"/>
                </a:lnTo>
                <a:lnTo>
                  <a:pt x="2588526" y="131064"/>
                </a:lnTo>
                <a:lnTo>
                  <a:pt x="2594876" y="129540"/>
                </a:lnTo>
                <a:lnTo>
                  <a:pt x="2602496" y="123444"/>
                </a:lnTo>
                <a:lnTo>
                  <a:pt x="2605036" y="121920"/>
                </a:lnTo>
                <a:lnTo>
                  <a:pt x="2608846" y="118872"/>
                </a:lnTo>
                <a:lnTo>
                  <a:pt x="2610116" y="114300"/>
                </a:lnTo>
                <a:lnTo>
                  <a:pt x="2612656" y="111252"/>
                </a:lnTo>
                <a:lnTo>
                  <a:pt x="2612656" y="108204"/>
                </a:lnTo>
                <a:lnTo>
                  <a:pt x="2613926" y="103632"/>
                </a:lnTo>
                <a:lnTo>
                  <a:pt x="2613926" y="95745"/>
                </a:lnTo>
                <a:lnTo>
                  <a:pt x="2613926" y="83820"/>
                </a:lnTo>
                <a:close/>
              </a:path>
              <a:path w="5571490" h="189229">
                <a:moveTo>
                  <a:pt x="2671076" y="4572"/>
                </a:moveTo>
                <a:lnTo>
                  <a:pt x="2669806" y="3048"/>
                </a:lnTo>
                <a:lnTo>
                  <a:pt x="2669806" y="1524"/>
                </a:lnTo>
                <a:lnTo>
                  <a:pt x="2667266" y="0"/>
                </a:lnTo>
                <a:lnTo>
                  <a:pt x="2664726" y="0"/>
                </a:lnTo>
                <a:lnTo>
                  <a:pt x="2611386" y="18288"/>
                </a:lnTo>
                <a:lnTo>
                  <a:pt x="2611386" y="19812"/>
                </a:lnTo>
                <a:lnTo>
                  <a:pt x="2610116" y="19812"/>
                </a:lnTo>
                <a:lnTo>
                  <a:pt x="2610116" y="24384"/>
                </a:lnTo>
                <a:lnTo>
                  <a:pt x="2611386" y="25908"/>
                </a:lnTo>
                <a:lnTo>
                  <a:pt x="2611386" y="27432"/>
                </a:lnTo>
                <a:lnTo>
                  <a:pt x="2612656" y="27432"/>
                </a:lnTo>
                <a:lnTo>
                  <a:pt x="2612656" y="28956"/>
                </a:lnTo>
                <a:lnTo>
                  <a:pt x="2613926" y="28956"/>
                </a:lnTo>
                <a:lnTo>
                  <a:pt x="2613926" y="30480"/>
                </a:lnTo>
                <a:lnTo>
                  <a:pt x="2616466" y="28956"/>
                </a:lnTo>
                <a:lnTo>
                  <a:pt x="2658376" y="13716"/>
                </a:lnTo>
                <a:lnTo>
                  <a:pt x="2653296" y="95745"/>
                </a:lnTo>
                <a:lnTo>
                  <a:pt x="2652026" y="103632"/>
                </a:lnTo>
                <a:lnTo>
                  <a:pt x="2652026" y="105156"/>
                </a:lnTo>
                <a:lnTo>
                  <a:pt x="2659646" y="105156"/>
                </a:lnTo>
                <a:lnTo>
                  <a:pt x="2659646" y="103632"/>
                </a:lnTo>
                <a:lnTo>
                  <a:pt x="2663456" y="103632"/>
                </a:lnTo>
                <a:lnTo>
                  <a:pt x="2664726" y="102108"/>
                </a:lnTo>
                <a:lnTo>
                  <a:pt x="2664726" y="100584"/>
                </a:lnTo>
                <a:lnTo>
                  <a:pt x="2665996" y="100584"/>
                </a:lnTo>
                <a:lnTo>
                  <a:pt x="2665996" y="95745"/>
                </a:lnTo>
                <a:lnTo>
                  <a:pt x="2671076" y="12192"/>
                </a:lnTo>
                <a:lnTo>
                  <a:pt x="2671076" y="4572"/>
                </a:lnTo>
                <a:close/>
              </a:path>
              <a:path w="5571490" h="189229">
                <a:moveTo>
                  <a:pt x="2960636" y="164592"/>
                </a:moveTo>
                <a:lnTo>
                  <a:pt x="2959366" y="164592"/>
                </a:lnTo>
                <a:lnTo>
                  <a:pt x="2959366" y="161544"/>
                </a:lnTo>
                <a:lnTo>
                  <a:pt x="2956826" y="161544"/>
                </a:lnTo>
                <a:lnTo>
                  <a:pt x="2956826" y="160020"/>
                </a:lnTo>
                <a:lnTo>
                  <a:pt x="2955556" y="160020"/>
                </a:lnTo>
                <a:lnTo>
                  <a:pt x="2939046" y="166116"/>
                </a:lnTo>
                <a:lnTo>
                  <a:pt x="2913646" y="95745"/>
                </a:lnTo>
                <a:lnTo>
                  <a:pt x="2909836" y="86868"/>
                </a:lnTo>
                <a:lnTo>
                  <a:pt x="2908566" y="86868"/>
                </a:lnTo>
                <a:lnTo>
                  <a:pt x="2908566" y="85344"/>
                </a:lnTo>
                <a:lnTo>
                  <a:pt x="2907296" y="85344"/>
                </a:lnTo>
                <a:lnTo>
                  <a:pt x="2906026" y="86868"/>
                </a:lnTo>
                <a:lnTo>
                  <a:pt x="2902216" y="86868"/>
                </a:lnTo>
                <a:lnTo>
                  <a:pt x="2900946" y="88392"/>
                </a:lnTo>
                <a:lnTo>
                  <a:pt x="2899676" y="88392"/>
                </a:lnTo>
                <a:lnTo>
                  <a:pt x="2899676" y="89916"/>
                </a:lnTo>
                <a:lnTo>
                  <a:pt x="2898406" y="89916"/>
                </a:lnTo>
                <a:lnTo>
                  <a:pt x="2893326" y="95745"/>
                </a:lnTo>
                <a:lnTo>
                  <a:pt x="2883166" y="111252"/>
                </a:lnTo>
                <a:lnTo>
                  <a:pt x="2881896" y="111252"/>
                </a:lnTo>
                <a:lnTo>
                  <a:pt x="2881896" y="114300"/>
                </a:lnTo>
                <a:lnTo>
                  <a:pt x="2883166" y="115824"/>
                </a:lnTo>
                <a:lnTo>
                  <a:pt x="2883166" y="118872"/>
                </a:lnTo>
                <a:lnTo>
                  <a:pt x="2884436" y="118872"/>
                </a:lnTo>
                <a:lnTo>
                  <a:pt x="2884436" y="120396"/>
                </a:lnTo>
                <a:lnTo>
                  <a:pt x="2886976" y="120396"/>
                </a:lnTo>
                <a:lnTo>
                  <a:pt x="2886976" y="118872"/>
                </a:lnTo>
                <a:lnTo>
                  <a:pt x="2888246" y="118872"/>
                </a:lnTo>
                <a:lnTo>
                  <a:pt x="2900946" y="102108"/>
                </a:lnTo>
                <a:lnTo>
                  <a:pt x="2926346" y="170688"/>
                </a:lnTo>
                <a:lnTo>
                  <a:pt x="2908566" y="178308"/>
                </a:lnTo>
                <a:lnTo>
                  <a:pt x="2907296" y="178308"/>
                </a:lnTo>
                <a:lnTo>
                  <a:pt x="2907296" y="184404"/>
                </a:lnTo>
                <a:lnTo>
                  <a:pt x="2908566" y="185928"/>
                </a:lnTo>
                <a:lnTo>
                  <a:pt x="2908566" y="187452"/>
                </a:lnTo>
                <a:lnTo>
                  <a:pt x="2911106" y="187452"/>
                </a:lnTo>
                <a:lnTo>
                  <a:pt x="2926346" y="182156"/>
                </a:lnTo>
                <a:lnTo>
                  <a:pt x="2959366" y="170688"/>
                </a:lnTo>
                <a:lnTo>
                  <a:pt x="2959366" y="169164"/>
                </a:lnTo>
                <a:lnTo>
                  <a:pt x="2960636" y="169164"/>
                </a:lnTo>
                <a:lnTo>
                  <a:pt x="2960636" y="164592"/>
                </a:lnTo>
                <a:close/>
              </a:path>
              <a:path w="5571490" h="189229">
                <a:moveTo>
                  <a:pt x="3022866" y="114300"/>
                </a:moveTo>
                <a:lnTo>
                  <a:pt x="3020326" y="105156"/>
                </a:lnTo>
                <a:lnTo>
                  <a:pt x="3020326" y="102108"/>
                </a:lnTo>
                <a:lnTo>
                  <a:pt x="3017786" y="95745"/>
                </a:lnTo>
                <a:lnTo>
                  <a:pt x="3016516" y="92964"/>
                </a:lnTo>
                <a:lnTo>
                  <a:pt x="3015246" y="89916"/>
                </a:lnTo>
                <a:lnTo>
                  <a:pt x="3013976" y="85344"/>
                </a:lnTo>
                <a:lnTo>
                  <a:pt x="3012706" y="82296"/>
                </a:lnTo>
                <a:lnTo>
                  <a:pt x="3010166" y="77724"/>
                </a:lnTo>
                <a:lnTo>
                  <a:pt x="3007626" y="74676"/>
                </a:lnTo>
                <a:lnTo>
                  <a:pt x="3005086" y="68580"/>
                </a:lnTo>
                <a:lnTo>
                  <a:pt x="3005086" y="95745"/>
                </a:lnTo>
                <a:lnTo>
                  <a:pt x="3005086" y="96012"/>
                </a:lnTo>
                <a:lnTo>
                  <a:pt x="3000006" y="102108"/>
                </a:lnTo>
                <a:lnTo>
                  <a:pt x="2997466" y="103632"/>
                </a:lnTo>
                <a:lnTo>
                  <a:pt x="2993656" y="106680"/>
                </a:lnTo>
                <a:lnTo>
                  <a:pt x="2987306" y="109728"/>
                </a:lnTo>
                <a:lnTo>
                  <a:pt x="2984766" y="109728"/>
                </a:lnTo>
                <a:lnTo>
                  <a:pt x="2982226" y="111252"/>
                </a:lnTo>
                <a:lnTo>
                  <a:pt x="2977146" y="111252"/>
                </a:lnTo>
                <a:lnTo>
                  <a:pt x="2975876" y="109728"/>
                </a:lnTo>
                <a:lnTo>
                  <a:pt x="2972066" y="108204"/>
                </a:lnTo>
                <a:lnTo>
                  <a:pt x="2970796" y="108204"/>
                </a:lnTo>
                <a:lnTo>
                  <a:pt x="2969526" y="106680"/>
                </a:lnTo>
                <a:lnTo>
                  <a:pt x="2968256" y="103632"/>
                </a:lnTo>
                <a:lnTo>
                  <a:pt x="2964446" y="99060"/>
                </a:lnTo>
                <a:lnTo>
                  <a:pt x="2964446" y="95745"/>
                </a:lnTo>
                <a:lnTo>
                  <a:pt x="2963176" y="94488"/>
                </a:lnTo>
                <a:lnTo>
                  <a:pt x="2963176" y="89916"/>
                </a:lnTo>
                <a:lnTo>
                  <a:pt x="2961906" y="86868"/>
                </a:lnTo>
                <a:lnTo>
                  <a:pt x="2963176" y="83820"/>
                </a:lnTo>
                <a:lnTo>
                  <a:pt x="2963176" y="82296"/>
                </a:lnTo>
                <a:lnTo>
                  <a:pt x="2964446" y="79248"/>
                </a:lnTo>
                <a:lnTo>
                  <a:pt x="2964446" y="77724"/>
                </a:lnTo>
                <a:lnTo>
                  <a:pt x="2970796" y="71628"/>
                </a:lnTo>
                <a:lnTo>
                  <a:pt x="2974606" y="71628"/>
                </a:lnTo>
                <a:lnTo>
                  <a:pt x="2977146" y="70104"/>
                </a:lnTo>
                <a:lnTo>
                  <a:pt x="2984766" y="70104"/>
                </a:lnTo>
                <a:lnTo>
                  <a:pt x="2991116" y="73152"/>
                </a:lnTo>
                <a:lnTo>
                  <a:pt x="2994926" y="77724"/>
                </a:lnTo>
                <a:lnTo>
                  <a:pt x="2997466" y="82296"/>
                </a:lnTo>
                <a:lnTo>
                  <a:pt x="3000006" y="85344"/>
                </a:lnTo>
                <a:lnTo>
                  <a:pt x="3001276" y="91440"/>
                </a:lnTo>
                <a:lnTo>
                  <a:pt x="3005086" y="95745"/>
                </a:lnTo>
                <a:lnTo>
                  <a:pt x="3005086" y="68580"/>
                </a:lnTo>
                <a:lnTo>
                  <a:pt x="3001276" y="67056"/>
                </a:lnTo>
                <a:lnTo>
                  <a:pt x="2997466" y="62484"/>
                </a:lnTo>
                <a:lnTo>
                  <a:pt x="2993656" y="60960"/>
                </a:lnTo>
                <a:lnTo>
                  <a:pt x="2992386" y="60960"/>
                </a:lnTo>
                <a:lnTo>
                  <a:pt x="2989846" y="59436"/>
                </a:lnTo>
                <a:lnTo>
                  <a:pt x="2975876" y="59436"/>
                </a:lnTo>
                <a:lnTo>
                  <a:pt x="2972066" y="60960"/>
                </a:lnTo>
                <a:lnTo>
                  <a:pt x="2966986" y="62484"/>
                </a:lnTo>
                <a:lnTo>
                  <a:pt x="2961906" y="65532"/>
                </a:lnTo>
                <a:lnTo>
                  <a:pt x="2955556" y="71628"/>
                </a:lnTo>
                <a:lnTo>
                  <a:pt x="2954286" y="74676"/>
                </a:lnTo>
                <a:lnTo>
                  <a:pt x="2953016" y="79248"/>
                </a:lnTo>
                <a:lnTo>
                  <a:pt x="2951746" y="82296"/>
                </a:lnTo>
                <a:lnTo>
                  <a:pt x="2949206" y="86868"/>
                </a:lnTo>
                <a:lnTo>
                  <a:pt x="2949206" y="94488"/>
                </a:lnTo>
                <a:lnTo>
                  <a:pt x="2950476" y="95745"/>
                </a:lnTo>
                <a:lnTo>
                  <a:pt x="2951746" y="97536"/>
                </a:lnTo>
                <a:lnTo>
                  <a:pt x="2954286" y="106680"/>
                </a:lnTo>
                <a:lnTo>
                  <a:pt x="2956826" y="112776"/>
                </a:lnTo>
                <a:lnTo>
                  <a:pt x="2961906" y="117348"/>
                </a:lnTo>
                <a:lnTo>
                  <a:pt x="2970796" y="121920"/>
                </a:lnTo>
                <a:lnTo>
                  <a:pt x="2984766" y="121920"/>
                </a:lnTo>
                <a:lnTo>
                  <a:pt x="2989846" y="118872"/>
                </a:lnTo>
                <a:lnTo>
                  <a:pt x="2997466" y="115824"/>
                </a:lnTo>
                <a:lnTo>
                  <a:pt x="3000006" y="112776"/>
                </a:lnTo>
                <a:lnTo>
                  <a:pt x="3002546" y="111252"/>
                </a:lnTo>
                <a:lnTo>
                  <a:pt x="3007626" y="106680"/>
                </a:lnTo>
                <a:lnTo>
                  <a:pt x="3008896" y="111252"/>
                </a:lnTo>
                <a:lnTo>
                  <a:pt x="3010166" y="114300"/>
                </a:lnTo>
                <a:lnTo>
                  <a:pt x="3010166" y="128016"/>
                </a:lnTo>
                <a:lnTo>
                  <a:pt x="3008896" y="131064"/>
                </a:lnTo>
                <a:lnTo>
                  <a:pt x="3008896" y="134112"/>
                </a:lnTo>
                <a:lnTo>
                  <a:pt x="3007626" y="138684"/>
                </a:lnTo>
                <a:lnTo>
                  <a:pt x="3005086" y="140208"/>
                </a:lnTo>
                <a:lnTo>
                  <a:pt x="2998736" y="146304"/>
                </a:lnTo>
                <a:lnTo>
                  <a:pt x="2993656" y="147828"/>
                </a:lnTo>
                <a:lnTo>
                  <a:pt x="2991116" y="149352"/>
                </a:lnTo>
                <a:lnTo>
                  <a:pt x="2984766" y="149352"/>
                </a:lnTo>
                <a:lnTo>
                  <a:pt x="2983496" y="150876"/>
                </a:lnTo>
                <a:lnTo>
                  <a:pt x="2974606" y="150876"/>
                </a:lnTo>
                <a:lnTo>
                  <a:pt x="2974606" y="155448"/>
                </a:lnTo>
                <a:lnTo>
                  <a:pt x="2975876" y="155448"/>
                </a:lnTo>
                <a:lnTo>
                  <a:pt x="2975876" y="158496"/>
                </a:lnTo>
                <a:lnTo>
                  <a:pt x="2977146" y="158496"/>
                </a:lnTo>
                <a:lnTo>
                  <a:pt x="2977146" y="160020"/>
                </a:lnTo>
                <a:lnTo>
                  <a:pt x="2991116" y="160020"/>
                </a:lnTo>
                <a:lnTo>
                  <a:pt x="2992386" y="158496"/>
                </a:lnTo>
                <a:lnTo>
                  <a:pt x="2997466" y="158496"/>
                </a:lnTo>
                <a:lnTo>
                  <a:pt x="3001276" y="155448"/>
                </a:lnTo>
                <a:lnTo>
                  <a:pt x="3006356" y="153924"/>
                </a:lnTo>
                <a:lnTo>
                  <a:pt x="3010166" y="149860"/>
                </a:lnTo>
                <a:lnTo>
                  <a:pt x="3017786" y="141732"/>
                </a:lnTo>
                <a:lnTo>
                  <a:pt x="3020326" y="137160"/>
                </a:lnTo>
                <a:lnTo>
                  <a:pt x="3021596" y="134112"/>
                </a:lnTo>
                <a:lnTo>
                  <a:pt x="3021596" y="129540"/>
                </a:lnTo>
                <a:lnTo>
                  <a:pt x="3022866" y="126492"/>
                </a:lnTo>
                <a:lnTo>
                  <a:pt x="3022866" y="114300"/>
                </a:lnTo>
                <a:close/>
              </a:path>
              <a:path w="5571490" h="189229">
                <a:moveTo>
                  <a:pt x="3096526" y="91440"/>
                </a:moveTo>
                <a:lnTo>
                  <a:pt x="3093986" y="86868"/>
                </a:lnTo>
                <a:lnTo>
                  <a:pt x="3093986" y="83820"/>
                </a:lnTo>
                <a:lnTo>
                  <a:pt x="3092716" y="79248"/>
                </a:lnTo>
                <a:lnTo>
                  <a:pt x="3092716" y="74676"/>
                </a:lnTo>
                <a:lnTo>
                  <a:pt x="3091446" y="71628"/>
                </a:lnTo>
                <a:lnTo>
                  <a:pt x="3088906" y="62484"/>
                </a:lnTo>
                <a:lnTo>
                  <a:pt x="3086366" y="59436"/>
                </a:lnTo>
                <a:lnTo>
                  <a:pt x="3085096" y="54864"/>
                </a:lnTo>
                <a:lnTo>
                  <a:pt x="3083826" y="51816"/>
                </a:lnTo>
                <a:lnTo>
                  <a:pt x="3081286" y="48768"/>
                </a:lnTo>
                <a:lnTo>
                  <a:pt x="3077476" y="42672"/>
                </a:lnTo>
                <a:lnTo>
                  <a:pt x="3077476" y="70104"/>
                </a:lnTo>
                <a:lnTo>
                  <a:pt x="3076206" y="73152"/>
                </a:lnTo>
                <a:lnTo>
                  <a:pt x="3073666" y="74676"/>
                </a:lnTo>
                <a:lnTo>
                  <a:pt x="3069856" y="77724"/>
                </a:lnTo>
                <a:lnTo>
                  <a:pt x="3058426" y="83820"/>
                </a:lnTo>
                <a:lnTo>
                  <a:pt x="3046996" y="83820"/>
                </a:lnTo>
                <a:lnTo>
                  <a:pt x="3039376" y="76200"/>
                </a:lnTo>
                <a:lnTo>
                  <a:pt x="3038106" y="73152"/>
                </a:lnTo>
                <a:lnTo>
                  <a:pt x="3038106" y="70104"/>
                </a:lnTo>
                <a:lnTo>
                  <a:pt x="3036836" y="68580"/>
                </a:lnTo>
                <a:lnTo>
                  <a:pt x="3036836" y="62484"/>
                </a:lnTo>
                <a:lnTo>
                  <a:pt x="3035566" y="60960"/>
                </a:lnTo>
                <a:lnTo>
                  <a:pt x="3036836" y="57912"/>
                </a:lnTo>
                <a:lnTo>
                  <a:pt x="3036836" y="53340"/>
                </a:lnTo>
                <a:lnTo>
                  <a:pt x="3038106" y="50292"/>
                </a:lnTo>
                <a:lnTo>
                  <a:pt x="3039376" y="48768"/>
                </a:lnTo>
                <a:lnTo>
                  <a:pt x="3043186" y="47244"/>
                </a:lnTo>
                <a:lnTo>
                  <a:pt x="3044456" y="45720"/>
                </a:lnTo>
                <a:lnTo>
                  <a:pt x="3046996" y="44196"/>
                </a:lnTo>
                <a:lnTo>
                  <a:pt x="3050806" y="44196"/>
                </a:lnTo>
                <a:lnTo>
                  <a:pt x="3053346" y="42672"/>
                </a:lnTo>
                <a:lnTo>
                  <a:pt x="3055886" y="44196"/>
                </a:lnTo>
                <a:lnTo>
                  <a:pt x="3060966" y="44196"/>
                </a:lnTo>
                <a:lnTo>
                  <a:pt x="3068586" y="51816"/>
                </a:lnTo>
                <a:lnTo>
                  <a:pt x="3069856" y="54864"/>
                </a:lnTo>
                <a:lnTo>
                  <a:pt x="3073666" y="59436"/>
                </a:lnTo>
                <a:lnTo>
                  <a:pt x="3074936" y="64008"/>
                </a:lnTo>
                <a:lnTo>
                  <a:pt x="3077476" y="70104"/>
                </a:lnTo>
                <a:lnTo>
                  <a:pt x="3077476" y="42672"/>
                </a:lnTo>
                <a:lnTo>
                  <a:pt x="3073666" y="38100"/>
                </a:lnTo>
                <a:lnTo>
                  <a:pt x="3063506" y="33528"/>
                </a:lnTo>
                <a:lnTo>
                  <a:pt x="3062236" y="33528"/>
                </a:lnTo>
                <a:lnTo>
                  <a:pt x="3059696" y="32004"/>
                </a:lnTo>
                <a:lnTo>
                  <a:pt x="3052076" y="32004"/>
                </a:lnTo>
                <a:lnTo>
                  <a:pt x="3045726" y="35052"/>
                </a:lnTo>
                <a:lnTo>
                  <a:pt x="3039376" y="36576"/>
                </a:lnTo>
                <a:lnTo>
                  <a:pt x="3035566" y="39624"/>
                </a:lnTo>
                <a:lnTo>
                  <a:pt x="3025406" y="48768"/>
                </a:lnTo>
                <a:lnTo>
                  <a:pt x="3025406" y="51816"/>
                </a:lnTo>
                <a:lnTo>
                  <a:pt x="3024136" y="56388"/>
                </a:lnTo>
                <a:lnTo>
                  <a:pt x="3022866" y="59436"/>
                </a:lnTo>
                <a:lnTo>
                  <a:pt x="3022866" y="67056"/>
                </a:lnTo>
                <a:lnTo>
                  <a:pt x="3025406" y="76200"/>
                </a:lnTo>
                <a:lnTo>
                  <a:pt x="3030486" y="85344"/>
                </a:lnTo>
                <a:lnTo>
                  <a:pt x="3035566" y="91440"/>
                </a:lnTo>
                <a:lnTo>
                  <a:pt x="3040646" y="94488"/>
                </a:lnTo>
                <a:lnTo>
                  <a:pt x="3044456" y="94488"/>
                </a:lnTo>
                <a:lnTo>
                  <a:pt x="3048266" y="95745"/>
                </a:lnTo>
                <a:lnTo>
                  <a:pt x="3048266" y="96012"/>
                </a:lnTo>
                <a:lnTo>
                  <a:pt x="3053346" y="96012"/>
                </a:lnTo>
                <a:lnTo>
                  <a:pt x="3054616" y="95745"/>
                </a:lnTo>
                <a:lnTo>
                  <a:pt x="3055886" y="94488"/>
                </a:lnTo>
                <a:lnTo>
                  <a:pt x="3062236" y="92964"/>
                </a:lnTo>
                <a:lnTo>
                  <a:pt x="3067316" y="91440"/>
                </a:lnTo>
                <a:lnTo>
                  <a:pt x="3069856" y="89916"/>
                </a:lnTo>
                <a:lnTo>
                  <a:pt x="3076206" y="83820"/>
                </a:lnTo>
                <a:lnTo>
                  <a:pt x="3077476" y="83058"/>
                </a:lnTo>
                <a:lnTo>
                  <a:pt x="3078746" y="82296"/>
                </a:lnTo>
                <a:lnTo>
                  <a:pt x="3081286" y="79248"/>
                </a:lnTo>
                <a:lnTo>
                  <a:pt x="3083826" y="88392"/>
                </a:lnTo>
                <a:lnTo>
                  <a:pt x="3083826" y="95745"/>
                </a:lnTo>
                <a:lnTo>
                  <a:pt x="3083826" y="100584"/>
                </a:lnTo>
                <a:lnTo>
                  <a:pt x="3082556" y="105156"/>
                </a:lnTo>
                <a:lnTo>
                  <a:pt x="3082556" y="108204"/>
                </a:lnTo>
                <a:lnTo>
                  <a:pt x="3081286" y="111252"/>
                </a:lnTo>
                <a:lnTo>
                  <a:pt x="3074936" y="117348"/>
                </a:lnTo>
                <a:lnTo>
                  <a:pt x="3071126" y="118872"/>
                </a:lnTo>
                <a:lnTo>
                  <a:pt x="3067316" y="121920"/>
                </a:lnTo>
                <a:lnTo>
                  <a:pt x="3063506" y="121920"/>
                </a:lnTo>
                <a:lnTo>
                  <a:pt x="3062236" y="123444"/>
                </a:lnTo>
                <a:lnTo>
                  <a:pt x="3048266" y="123444"/>
                </a:lnTo>
                <a:lnTo>
                  <a:pt x="3048266" y="124968"/>
                </a:lnTo>
                <a:lnTo>
                  <a:pt x="3046996" y="124968"/>
                </a:lnTo>
                <a:lnTo>
                  <a:pt x="3046996" y="128016"/>
                </a:lnTo>
                <a:lnTo>
                  <a:pt x="3048266" y="129540"/>
                </a:lnTo>
                <a:lnTo>
                  <a:pt x="3048266" y="132588"/>
                </a:lnTo>
                <a:lnTo>
                  <a:pt x="3050806" y="132588"/>
                </a:lnTo>
                <a:lnTo>
                  <a:pt x="3050806" y="134112"/>
                </a:lnTo>
                <a:lnTo>
                  <a:pt x="3060966" y="134112"/>
                </a:lnTo>
                <a:lnTo>
                  <a:pt x="3063506" y="132588"/>
                </a:lnTo>
                <a:lnTo>
                  <a:pt x="3067316" y="132588"/>
                </a:lnTo>
                <a:lnTo>
                  <a:pt x="3069856" y="131064"/>
                </a:lnTo>
                <a:lnTo>
                  <a:pt x="3074936" y="129540"/>
                </a:lnTo>
                <a:lnTo>
                  <a:pt x="3082556" y="123444"/>
                </a:lnTo>
                <a:lnTo>
                  <a:pt x="3085096" y="121920"/>
                </a:lnTo>
                <a:lnTo>
                  <a:pt x="3088906" y="118872"/>
                </a:lnTo>
                <a:lnTo>
                  <a:pt x="3090176" y="114300"/>
                </a:lnTo>
                <a:lnTo>
                  <a:pt x="3092716" y="111252"/>
                </a:lnTo>
                <a:lnTo>
                  <a:pt x="3093986" y="108204"/>
                </a:lnTo>
                <a:lnTo>
                  <a:pt x="3093986" y="103632"/>
                </a:lnTo>
                <a:lnTo>
                  <a:pt x="3096526" y="99060"/>
                </a:lnTo>
                <a:lnTo>
                  <a:pt x="3096526" y="95745"/>
                </a:lnTo>
                <a:lnTo>
                  <a:pt x="3096526" y="91440"/>
                </a:lnTo>
                <a:close/>
              </a:path>
              <a:path w="5571490" h="189229">
                <a:moveTo>
                  <a:pt x="3168916" y="65532"/>
                </a:moveTo>
                <a:lnTo>
                  <a:pt x="3167646" y="60960"/>
                </a:lnTo>
                <a:lnTo>
                  <a:pt x="3167646" y="56388"/>
                </a:lnTo>
                <a:lnTo>
                  <a:pt x="3166376" y="51816"/>
                </a:lnTo>
                <a:lnTo>
                  <a:pt x="3166376" y="48768"/>
                </a:lnTo>
                <a:lnTo>
                  <a:pt x="3165106" y="44196"/>
                </a:lnTo>
                <a:lnTo>
                  <a:pt x="3162566" y="41148"/>
                </a:lnTo>
                <a:lnTo>
                  <a:pt x="3160026" y="32004"/>
                </a:lnTo>
                <a:lnTo>
                  <a:pt x="3157486" y="25908"/>
                </a:lnTo>
                <a:lnTo>
                  <a:pt x="3152406" y="19812"/>
                </a:lnTo>
                <a:lnTo>
                  <a:pt x="3151136" y="16764"/>
                </a:lnTo>
                <a:lnTo>
                  <a:pt x="3151136" y="44196"/>
                </a:lnTo>
                <a:lnTo>
                  <a:pt x="3147326" y="45720"/>
                </a:lnTo>
                <a:lnTo>
                  <a:pt x="3146056" y="48768"/>
                </a:lnTo>
                <a:lnTo>
                  <a:pt x="3143516" y="50292"/>
                </a:lnTo>
                <a:lnTo>
                  <a:pt x="3139706" y="53340"/>
                </a:lnTo>
                <a:lnTo>
                  <a:pt x="3130816" y="57912"/>
                </a:lnTo>
                <a:lnTo>
                  <a:pt x="3123196" y="57912"/>
                </a:lnTo>
                <a:lnTo>
                  <a:pt x="3120656" y="56388"/>
                </a:lnTo>
                <a:lnTo>
                  <a:pt x="3119386" y="56388"/>
                </a:lnTo>
                <a:lnTo>
                  <a:pt x="3115576" y="53340"/>
                </a:lnTo>
                <a:lnTo>
                  <a:pt x="3114306" y="50292"/>
                </a:lnTo>
                <a:lnTo>
                  <a:pt x="3111766" y="47244"/>
                </a:lnTo>
                <a:lnTo>
                  <a:pt x="3111766" y="44196"/>
                </a:lnTo>
                <a:lnTo>
                  <a:pt x="3109226" y="41148"/>
                </a:lnTo>
                <a:lnTo>
                  <a:pt x="3109226" y="38100"/>
                </a:lnTo>
                <a:lnTo>
                  <a:pt x="3107956" y="36576"/>
                </a:lnTo>
                <a:lnTo>
                  <a:pt x="3107956" y="30480"/>
                </a:lnTo>
                <a:lnTo>
                  <a:pt x="3109226" y="28956"/>
                </a:lnTo>
                <a:lnTo>
                  <a:pt x="3109226" y="25908"/>
                </a:lnTo>
                <a:lnTo>
                  <a:pt x="3114306" y="21336"/>
                </a:lnTo>
                <a:lnTo>
                  <a:pt x="3123196" y="16764"/>
                </a:lnTo>
                <a:lnTo>
                  <a:pt x="3130816" y="16764"/>
                </a:lnTo>
                <a:lnTo>
                  <a:pt x="3137166" y="19812"/>
                </a:lnTo>
                <a:lnTo>
                  <a:pt x="3138436" y="22860"/>
                </a:lnTo>
                <a:lnTo>
                  <a:pt x="3142246" y="24384"/>
                </a:lnTo>
                <a:lnTo>
                  <a:pt x="3143516" y="28956"/>
                </a:lnTo>
                <a:lnTo>
                  <a:pt x="3146056" y="32004"/>
                </a:lnTo>
                <a:lnTo>
                  <a:pt x="3147326" y="38100"/>
                </a:lnTo>
                <a:lnTo>
                  <a:pt x="3151136" y="44196"/>
                </a:lnTo>
                <a:lnTo>
                  <a:pt x="3151136" y="16764"/>
                </a:lnTo>
                <a:lnTo>
                  <a:pt x="3143516" y="9144"/>
                </a:lnTo>
                <a:lnTo>
                  <a:pt x="3139706" y="7620"/>
                </a:lnTo>
                <a:lnTo>
                  <a:pt x="3137166" y="7620"/>
                </a:lnTo>
                <a:lnTo>
                  <a:pt x="3135896" y="6096"/>
                </a:lnTo>
                <a:lnTo>
                  <a:pt x="3121926" y="6096"/>
                </a:lnTo>
                <a:lnTo>
                  <a:pt x="3116846" y="7620"/>
                </a:lnTo>
                <a:lnTo>
                  <a:pt x="3113036" y="10668"/>
                </a:lnTo>
                <a:lnTo>
                  <a:pt x="3107956" y="12192"/>
                </a:lnTo>
                <a:lnTo>
                  <a:pt x="3099066" y="21336"/>
                </a:lnTo>
                <a:lnTo>
                  <a:pt x="3097796" y="25908"/>
                </a:lnTo>
                <a:lnTo>
                  <a:pt x="3096526" y="28956"/>
                </a:lnTo>
                <a:lnTo>
                  <a:pt x="3096526" y="41148"/>
                </a:lnTo>
                <a:lnTo>
                  <a:pt x="3097796" y="45720"/>
                </a:lnTo>
                <a:lnTo>
                  <a:pt x="3099066" y="48768"/>
                </a:lnTo>
                <a:lnTo>
                  <a:pt x="3100336" y="53340"/>
                </a:lnTo>
                <a:lnTo>
                  <a:pt x="3104146" y="59436"/>
                </a:lnTo>
                <a:lnTo>
                  <a:pt x="3107956" y="64008"/>
                </a:lnTo>
                <a:lnTo>
                  <a:pt x="3116846" y="68580"/>
                </a:lnTo>
                <a:lnTo>
                  <a:pt x="3129546" y="68580"/>
                </a:lnTo>
                <a:lnTo>
                  <a:pt x="3135896" y="65532"/>
                </a:lnTo>
                <a:lnTo>
                  <a:pt x="3139706" y="64008"/>
                </a:lnTo>
                <a:lnTo>
                  <a:pt x="3146056" y="60960"/>
                </a:lnTo>
                <a:lnTo>
                  <a:pt x="3151136" y="55880"/>
                </a:lnTo>
                <a:lnTo>
                  <a:pt x="3153676" y="53340"/>
                </a:lnTo>
                <a:lnTo>
                  <a:pt x="3157486" y="62484"/>
                </a:lnTo>
                <a:lnTo>
                  <a:pt x="3157486" y="74676"/>
                </a:lnTo>
                <a:lnTo>
                  <a:pt x="3154946" y="77724"/>
                </a:lnTo>
                <a:lnTo>
                  <a:pt x="3154946" y="82296"/>
                </a:lnTo>
                <a:lnTo>
                  <a:pt x="3152406" y="85344"/>
                </a:lnTo>
                <a:lnTo>
                  <a:pt x="3151136" y="88392"/>
                </a:lnTo>
                <a:lnTo>
                  <a:pt x="3147326" y="91440"/>
                </a:lnTo>
                <a:lnTo>
                  <a:pt x="3144786" y="92964"/>
                </a:lnTo>
                <a:lnTo>
                  <a:pt x="3139706" y="94488"/>
                </a:lnTo>
                <a:lnTo>
                  <a:pt x="3138436" y="95745"/>
                </a:lnTo>
                <a:lnTo>
                  <a:pt x="3137166" y="96012"/>
                </a:lnTo>
                <a:lnTo>
                  <a:pt x="3132086" y="96012"/>
                </a:lnTo>
                <a:lnTo>
                  <a:pt x="3130816" y="97536"/>
                </a:lnTo>
                <a:lnTo>
                  <a:pt x="3120656" y="97536"/>
                </a:lnTo>
                <a:lnTo>
                  <a:pt x="3120656" y="102108"/>
                </a:lnTo>
                <a:lnTo>
                  <a:pt x="3121926" y="103632"/>
                </a:lnTo>
                <a:lnTo>
                  <a:pt x="3121926" y="105156"/>
                </a:lnTo>
                <a:lnTo>
                  <a:pt x="3123196" y="106680"/>
                </a:lnTo>
                <a:lnTo>
                  <a:pt x="3124466" y="106680"/>
                </a:lnTo>
                <a:lnTo>
                  <a:pt x="3124466" y="108204"/>
                </a:lnTo>
                <a:lnTo>
                  <a:pt x="3129546" y="108204"/>
                </a:lnTo>
                <a:lnTo>
                  <a:pt x="3130816" y="106680"/>
                </a:lnTo>
                <a:lnTo>
                  <a:pt x="3138436" y="106680"/>
                </a:lnTo>
                <a:lnTo>
                  <a:pt x="3139706" y="105156"/>
                </a:lnTo>
                <a:lnTo>
                  <a:pt x="3143516" y="105156"/>
                </a:lnTo>
                <a:lnTo>
                  <a:pt x="3147326" y="102108"/>
                </a:lnTo>
                <a:lnTo>
                  <a:pt x="3152406" y="100584"/>
                </a:lnTo>
                <a:lnTo>
                  <a:pt x="3157486" y="95745"/>
                </a:lnTo>
                <a:lnTo>
                  <a:pt x="3161296" y="91440"/>
                </a:lnTo>
                <a:lnTo>
                  <a:pt x="3162566" y="88392"/>
                </a:lnTo>
                <a:lnTo>
                  <a:pt x="3166376" y="85344"/>
                </a:lnTo>
                <a:lnTo>
                  <a:pt x="3167646" y="80772"/>
                </a:lnTo>
                <a:lnTo>
                  <a:pt x="3167646" y="77724"/>
                </a:lnTo>
                <a:lnTo>
                  <a:pt x="3168916" y="73152"/>
                </a:lnTo>
                <a:lnTo>
                  <a:pt x="3168916" y="65532"/>
                </a:lnTo>
                <a:close/>
              </a:path>
              <a:path w="5571490" h="189229">
                <a:moveTo>
                  <a:pt x="3441204" y="164592"/>
                </a:moveTo>
                <a:lnTo>
                  <a:pt x="3439680" y="164592"/>
                </a:lnTo>
                <a:lnTo>
                  <a:pt x="3439680" y="161544"/>
                </a:lnTo>
                <a:lnTo>
                  <a:pt x="3438156" y="161544"/>
                </a:lnTo>
                <a:lnTo>
                  <a:pt x="3438156" y="160020"/>
                </a:lnTo>
                <a:lnTo>
                  <a:pt x="3435108" y="160020"/>
                </a:lnTo>
                <a:lnTo>
                  <a:pt x="3397008" y="173736"/>
                </a:lnTo>
                <a:lnTo>
                  <a:pt x="3403104" y="157886"/>
                </a:lnTo>
                <a:lnTo>
                  <a:pt x="3404628" y="153924"/>
                </a:lnTo>
                <a:lnTo>
                  <a:pt x="3409200" y="146304"/>
                </a:lnTo>
                <a:lnTo>
                  <a:pt x="3410724" y="140208"/>
                </a:lnTo>
                <a:lnTo>
                  <a:pt x="3415296" y="126492"/>
                </a:lnTo>
                <a:lnTo>
                  <a:pt x="3415296" y="121920"/>
                </a:lnTo>
                <a:lnTo>
                  <a:pt x="3416820" y="117348"/>
                </a:lnTo>
                <a:lnTo>
                  <a:pt x="3416820" y="114300"/>
                </a:lnTo>
                <a:lnTo>
                  <a:pt x="3415296" y="111252"/>
                </a:lnTo>
                <a:lnTo>
                  <a:pt x="3415296" y="108204"/>
                </a:lnTo>
                <a:lnTo>
                  <a:pt x="3413772" y="105156"/>
                </a:lnTo>
                <a:lnTo>
                  <a:pt x="3413772" y="102108"/>
                </a:lnTo>
                <a:lnTo>
                  <a:pt x="3410724" y="96012"/>
                </a:lnTo>
                <a:lnTo>
                  <a:pt x="3407676" y="94488"/>
                </a:lnTo>
                <a:lnTo>
                  <a:pt x="3406152" y="91440"/>
                </a:lnTo>
                <a:lnTo>
                  <a:pt x="3397008" y="86868"/>
                </a:lnTo>
                <a:lnTo>
                  <a:pt x="3390912" y="86868"/>
                </a:lnTo>
                <a:lnTo>
                  <a:pt x="3386340" y="85344"/>
                </a:lnTo>
                <a:lnTo>
                  <a:pt x="3383292" y="86868"/>
                </a:lnTo>
                <a:lnTo>
                  <a:pt x="3378720" y="88392"/>
                </a:lnTo>
                <a:lnTo>
                  <a:pt x="3372624" y="91440"/>
                </a:lnTo>
                <a:lnTo>
                  <a:pt x="3371100" y="91440"/>
                </a:lnTo>
                <a:lnTo>
                  <a:pt x="3368052" y="92964"/>
                </a:lnTo>
                <a:lnTo>
                  <a:pt x="3358908" y="102108"/>
                </a:lnTo>
                <a:lnTo>
                  <a:pt x="3358908" y="103632"/>
                </a:lnTo>
                <a:lnTo>
                  <a:pt x="3357384" y="105156"/>
                </a:lnTo>
                <a:lnTo>
                  <a:pt x="3357384" y="108204"/>
                </a:lnTo>
                <a:lnTo>
                  <a:pt x="3358908" y="109728"/>
                </a:lnTo>
                <a:lnTo>
                  <a:pt x="3358908" y="112776"/>
                </a:lnTo>
                <a:lnTo>
                  <a:pt x="3360432" y="112776"/>
                </a:lnTo>
                <a:lnTo>
                  <a:pt x="3360432" y="114300"/>
                </a:lnTo>
                <a:lnTo>
                  <a:pt x="3363480" y="114300"/>
                </a:lnTo>
                <a:lnTo>
                  <a:pt x="3365004" y="112776"/>
                </a:lnTo>
                <a:lnTo>
                  <a:pt x="3365004" y="111252"/>
                </a:lnTo>
                <a:lnTo>
                  <a:pt x="3372624" y="103632"/>
                </a:lnTo>
                <a:lnTo>
                  <a:pt x="3375672" y="102108"/>
                </a:lnTo>
                <a:lnTo>
                  <a:pt x="3377196" y="100584"/>
                </a:lnTo>
                <a:lnTo>
                  <a:pt x="3380244" y="99060"/>
                </a:lnTo>
                <a:lnTo>
                  <a:pt x="3392436" y="99060"/>
                </a:lnTo>
                <a:lnTo>
                  <a:pt x="3393960" y="100584"/>
                </a:lnTo>
                <a:lnTo>
                  <a:pt x="3395484" y="100584"/>
                </a:lnTo>
                <a:lnTo>
                  <a:pt x="3401580" y="106680"/>
                </a:lnTo>
                <a:lnTo>
                  <a:pt x="3401580" y="111252"/>
                </a:lnTo>
                <a:lnTo>
                  <a:pt x="3403104" y="112776"/>
                </a:lnTo>
                <a:lnTo>
                  <a:pt x="3403104" y="128016"/>
                </a:lnTo>
                <a:lnTo>
                  <a:pt x="3401580" y="131064"/>
                </a:lnTo>
                <a:lnTo>
                  <a:pt x="3401580" y="135636"/>
                </a:lnTo>
                <a:lnTo>
                  <a:pt x="3400056" y="140208"/>
                </a:lnTo>
                <a:lnTo>
                  <a:pt x="3397008" y="144780"/>
                </a:lnTo>
                <a:lnTo>
                  <a:pt x="3395484" y="150876"/>
                </a:lnTo>
                <a:lnTo>
                  <a:pt x="3383292" y="175260"/>
                </a:lnTo>
                <a:lnTo>
                  <a:pt x="3383292" y="185928"/>
                </a:lnTo>
                <a:lnTo>
                  <a:pt x="3384816" y="185928"/>
                </a:lnTo>
                <a:lnTo>
                  <a:pt x="3384816" y="187452"/>
                </a:lnTo>
                <a:lnTo>
                  <a:pt x="3386340" y="187452"/>
                </a:lnTo>
                <a:lnTo>
                  <a:pt x="3386340" y="188976"/>
                </a:lnTo>
                <a:lnTo>
                  <a:pt x="3389388" y="188976"/>
                </a:lnTo>
                <a:lnTo>
                  <a:pt x="3397008" y="186194"/>
                </a:lnTo>
                <a:lnTo>
                  <a:pt x="3439680" y="170688"/>
                </a:lnTo>
                <a:lnTo>
                  <a:pt x="3439680" y="169164"/>
                </a:lnTo>
                <a:lnTo>
                  <a:pt x="3441204" y="169164"/>
                </a:lnTo>
                <a:lnTo>
                  <a:pt x="3441204" y="164592"/>
                </a:lnTo>
                <a:close/>
              </a:path>
              <a:path w="5571490" h="189229">
                <a:moveTo>
                  <a:pt x="3508260" y="121920"/>
                </a:moveTo>
                <a:lnTo>
                  <a:pt x="3503688" y="103632"/>
                </a:lnTo>
                <a:lnTo>
                  <a:pt x="3502164" y="96012"/>
                </a:lnTo>
                <a:lnTo>
                  <a:pt x="3499116" y="88392"/>
                </a:lnTo>
                <a:lnTo>
                  <a:pt x="3496068" y="82296"/>
                </a:lnTo>
                <a:lnTo>
                  <a:pt x="3496068" y="126492"/>
                </a:lnTo>
                <a:lnTo>
                  <a:pt x="3494544" y="128016"/>
                </a:lnTo>
                <a:lnTo>
                  <a:pt x="3494544" y="135636"/>
                </a:lnTo>
                <a:lnTo>
                  <a:pt x="3486924" y="143256"/>
                </a:lnTo>
                <a:lnTo>
                  <a:pt x="3480828" y="146304"/>
                </a:lnTo>
                <a:lnTo>
                  <a:pt x="3474732" y="146304"/>
                </a:lnTo>
                <a:lnTo>
                  <a:pt x="3465588" y="141732"/>
                </a:lnTo>
                <a:lnTo>
                  <a:pt x="3464064" y="138684"/>
                </a:lnTo>
                <a:lnTo>
                  <a:pt x="3461016" y="135636"/>
                </a:lnTo>
                <a:lnTo>
                  <a:pt x="3457968" y="131064"/>
                </a:lnTo>
                <a:lnTo>
                  <a:pt x="3456444" y="126492"/>
                </a:lnTo>
                <a:lnTo>
                  <a:pt x="3453396" y="120396"/>
                </a:lnTo>
                <a:lnTo>
                  <a:pt x="3451872" y="114300"/>
                </a:lnTo>
                <a:lnTo>
                  <a:pt x="3448824" y="108204"/>
                </a:lnTo>
                <a:lnTo>
                  <a:pt x="3447300" y="103632"/>
                </a:lnTo>
                <a:lnTo>
                  <a:pt x="3447300" y="99060"/>
                </a:lnTo>
                <a:lnTo>
                  <a:pt x="3445776" y="94488"/>
                </a:lnTo>
                <a:lnTo>
                  <a:pt x="3445776" y="83820"/>
                </a:lnTo>
                <a:lnTo>
                  <a:pt x="3450348" y="74676"/>
                </a:lnTo>
                <a:lnTo>
                  <a:pt x="3453396" y="71628"/>
                </a:lnTo>
                <a:lnTo>
                  <a:pt x="3457968" y="71628"/>
                </a:lnTo>
                <a:lnTo>
                  <a:pt x="3459492" y="70104"/>
                </a:lnTo>
                <a:lnTo>
                  <a:pt x="3470160" y="70104"/>
                </a:lnTo>
                <a:lnTo>
                  <a:pt x="3477780" y="77724"/>
                </a:lnTo>
                <a:lnTo>
                  <a:pt x="3479304" y="80772"/>
                </a:lnTo>
                <a:lnTo>
                  <a:pt x="3483876" y="85344"/>
                </a:lnTo>
                <a:lnTo>
                  <a:pt x="3485400" y="89916"/>
                </a:lnTo>
                <a:lnTo>
                  <a:pt x="3486924" y="92964"/>
                </a:lnTo>
                <a:lnTo>
                  <a:pt x="3489972" y="102108"/>
                </a:lnTo>
                <a:lnTo>
                  <a:pt x="3491496" y="105156"/>
                </a:lnTo>
                <a:lnTo>
                  <a:pt x="3491496" y="108204"/>
                </a:lnTo>
                <a:lnTo>
                  <a:pt x="3494544" y="114300"/>
                </a:lnTo>
                <a:lnTo>
                  <a:pt x="3494544" y="123444"/>
                </a:lnTo>
                <a:lnTo>
                  <a:pt x="3496068" y="126492"/>
                </a:lnTo>
                <a:lnTo>
                  <a:pt x="3496068" y="82296"/>
                </a:lnTo>
                <a:lnTo>
                  <a:pt x="3493020" y="76200"/>
                </a:lnTo>
                <a:lnTo>
                  <a:pt x="3486924" y="67056"/>
                </a:lnTo>
                <a:lnTo>
                  <a:pt x="3482352" y="64008"/>
                </a:lnTo>
                <a:lnTo>
                  <a:pt x="3479304" y="60960"/>
                </a:lnTo>
                <a:lnTo>
                  <a:pt x="3470160" y="57912"/>
                </a:lnTo>
                <a:lnTo>
                  <a:pt x="3465588" y="57912"/>
                </a:lnTo>
                <a:lnTo>
                  <a:pt x="3459492" y="59436"/>
                </a:lnTo>
                <a:lnTo>
                  <a:pt x="3454920" y="60960"/>
                </a:lnTo>
                <a:lnTo>
                  <a:pt x="3448824" y="62484"/>
                </a:lnTo>
                <a:lnTo>
                  <a:pt x="3444252" y="65532"/>
                </a:lnTo>
                <a:lnTo>
                  <a:pt x="3441204" y="70104"/>
                </a:lnTo>
                <a:lnTo>
                  <a:pt x="3436632" y="73152"/>
                </a:lnTo>
                <a:lnTo>
                  <a:pt x="3433584" y="82296"/>
                </a:lnTo>
                <a:lnTo>
                  <a:pt x="3433584" y="99060"/>
                </a:lnTo>
                <a:lnTo>
                  <a:pt x="3435108" y="105156"/>
                </a:lnTo>
                <a:lnTo>
                  <a:pt x="3436632" y="112776"/>
                </a:lnTo>
                <a:lnTo>
                  <a:pt x="3439680" y="118872"/>
                </a:lnTo>
                <a:lnTo>
                  <a:pt x="3441204" y="126492"/>
                </a:lnTo>
                <a:lnTo>
                  <a:pt x="3445776" y="135636"/>
                </a:lnTo>
                <a:lnTo>
                  <a:pt x="3471684" y="156972"/>
                </a:lnTo>
                <a:lnTo>
                  <a:pt x="3480828" y="156972"/>
                </a:lnTo>
                <a:lnTo>
                  <a:pt x="3486924" y="153924"/>
                </a:lnTo>
                <a:lnTo>
                  <a:pt x="3493020" y="152400"/>
                </a:lnTo>
                <a:lnTo>
                  <a:pt x="3496068" y="150368"/>
                </a:lnTo>
                <a:lnTo>
                  <a:pt x="3497592" y="149352"/>
                </a:lnTo>
                <a:lnTo>
                  <a:pt x="3500640" y="146304"/>
                </a:lnTo>
                <a:lnTo>
                  <a:pt x="3503688" y="141732"/>
                </a:lnTo>
                <a:lnTo>
                  <a:pt x="3508260" y="128016"/>
                </a:lnTo>
                <a:lnTo>
                  <a:pt x="3508260" y="121920"/>
                </a:lnTo>
                <a:close/>
              </a:path>
              <a:path w="5571490" h="189229">
                <a:moveTo>
                  <a:pt x="3581412" y="96012"/>
                </a:moveTo>
                <a:lnTo>
                  <a:pt x="3579888" y="88392"/>
                </a:lnTo>
                <a:lnTo>
                  <a:pt x="3575316" y="70104"/>
                </a:lnTo>
                <a:lnTo>
                  <a:pt x="3572268" y="62484"/>
                </a:lnTo>
                <a:lnTo>
                  <a:pt x="3567696" y="53340"/>
                </a:lnTo>
                <a:lnTo>
                  <a:pt x="3567696" y="91440"/>
                </a:lnTo>
                <a:lnTo>
                  <a:pt x="3567696" y="106680"/>
                </a:lnTo>
                <a:lnTo>
                  <a:pt x="3566172" y="108204"/>
                </a:lnTo>
                <a:lnTo>
                  <a:pt x="3566172" y="111252"/>
                </a:lnTo>
                <a:lnTo>
                  <a:pt x="3561600" y="115824"/>
                </a:lnTo>
                <a:lnTo>
                  <a:pt x="3558552" y="117348"/>
                </a:lnTo>
                <a:lnTo>
                  <a:pt x="3557028" y="117348"/>
                </a:lnTo>
                <a:lnTo>
                  <a:pt x="3553980" y="118872"/>
                </a:lnTo>
                <a:lnTo>
                  <a:pt x="3544836" y="118872"/>
                </a:lnTo>
                <a:lnTo>
                  <a:pt x="3541788" y="117348"/>
                </a:lnTo>
                <a:lnTo>
                  <a:pt x="3537216" y="112776"/>
                </a:lnTo>
                <a:lnTo>
                  <a:pt x="3531120" y="103632"/>
                </a:lnTo>
                <a:lnTo>
                  <a:pt x="3529596" y="99060"/>
                </a:lnTo>
                <a:lnTo>
                  <a:pt x="3526548" y="94488"/>
                </a:lnTo>
                <a:lnTo>
                  <a:pt x="3525024" y="86868"/>
                </a:lnTo>
                <a:lnTo>
                  <a:pt x="3521976" y="82296"/>
                </a:lnTo>
                <a:lnTo>
                  <a:pt x="3520452" y="77724"/>
                </a:lnTo>
                <a:lnTo>
                  <a:pt x="3520452" y="73152"/>
                </a:lnTo>
                <a:lnTo>
                  <a:pt x="3518928" y="68580"/>
                </a:lnTo>
                <a:lnTo>
                  <a:pt x="3518928" y="56388"/>
                </a:lnTo>
                <a:lnTo>
                  <a:pt x="3523500" y="47244"/>
                </a:lnTo>
                <a:lnTo>
                  <a:pt x="3529596" y="44196"/>
                </a:lnTo>
                <a:lnTo>
                  <a:pt x="3532644" y="44196"/>
                </a:lnTo>
                <a:lnTo>
                  <a:pt x="3534168" y="42672"/>
                </a:lnTo>
                <a:lnTo>
                  <a:pt x="3540264" y="42672"/>
                </a:lnTo>
                <a:lnTo>
                  <a:pt x="3541788" y="44196"/>
                </a:lnTo>
                <a:lnTo>
                  <a:pt x="3544836" y="44196"/>
                </a:lnTo>
                <a:lnTo>
                  <a:pt x="3549408" y="48768"/>
                </a:lnTo>
                <a:lnTo>
                  <a:pt x="3550932" y="51816"/>
                </a:lnTo>
                <a:lnTo>
                  <a:pt x="3552456" y="53340"/>
                </a:lnTo>
                <a:lnTo>
                  <a:pt x="3557028" y="62484"/>
                </a:lnTo>
                <a:lnTo>
                  <a:pt x="3560076" y="67056"/>
                </a:lnTo>
                <a:lnTo>
                  <a:pt x="3561600" y="70104"/>
                </a:lnTo>
                <a:lnTo>
                  <a:pt x="3563124" y="74676"/>
                </a:lnTo>
                <a:lnTo>
                  <a:pt x="3564648" y="77724"/>
                </a:lnTo>
                <a:lnTo>
                  <a:pt x="3564648" y="80772"/>
                </a:lnTo>
                <a:lnTo>
                  <a:pt x="3566172" y="85344"/>
                </a:lnTo>
                <a:lnTo>
                  <a:pt x="3566172" y="88392"/>
                </a:lnTo>
                <a:lnTo>
                  <a:pt x="3567696" y="91440"/>
                </a:lnTo>
                <a:lnTo>
                  <a:pt x="3567696" y="53340"/>
                </a:lnTo>
                <a:lnTo>
                  <a:pt x="3563124" y="44196"/>
                </a:lnTo>
                <a:lnTo>
                  <a:pt x="3560076" y="41148"/>
                </a:lnTo>
                <a:lnTo>
                  <a:pt x="3555504" y="38100"/>
                </a:lnTo>
                <a:lnTo>
                  <a:pt x="3552456" y="35052"/>
                </a:lnTo>
                <a:lnTo>
                  <a:pt x="3547884" y="32004"/>
                </a:lnTo>
                <a:lnTo>
                  <a:pt x="3532644" y="32004"/>
                </a:lnTo>
                <a:lnTo>
                  <a:pt x="3506736" y="56388"/>
                </a:lnTo>
                <a:lnTo>
                  <a:pt x="3506736" y="73152"/>
                </a:lnTo>
                <a:lnTo>
                  <a:pt x="3509784" y="85344"/>
                </a:lnTo>
                <a:lnTo>
                  <a:pt x="3512832" y="92964"/>
                </a:lnTo>
                <a:lnTo>
                  <a:pt x="3514356" y="100584"/>
                </a:lnTo>
                <a:lnTo>
                  <a:pt x="3517404" y="106680"/>
                </a:lnTo>
                <a:lnTo>
                  <a:pt x="3518928" y="108966"/>
                </a:lnTo>
                <a:lnTo>
                  <a:pt x="3520452" y="111252"/>
                </a:lnTo>
                <a:lnTo>
                  <a:pt x="3523500" y="117348"/>
                </a:lnTo>
                <a:lnTo>
                  <a:pt x="3531120" y="124968"/>
                </a:lnTo>
                <a:lnTo>
                  <a:pt x="3535692" y="128016"/>
                </a:lnTo>
                <a:lnTo>
                  <a:pt x="3538740" y="129540"/>
                </a:lnTo>
                <a:lnTo>
                  <a:pt x="3543312" y="129540"/>
                </a:lnTo>
                <a:lnTo>
                  <a:pt x="3549408" y="131064"/>
                </a:lnTo>
                <a:lnTo>
                  <a:pt x="3553980" y="129540"/>
                </a:lnTo>
                <a:lnTo>
                  <a:pt x="3566172" y="126492"/>
                </a:lnTo>
                <a:lnTo>
                  <a:pt x="3567696" y="125476"/>
                </a:lnTo>
                <a:lnTo>
                  <a:pt x="3570744" y="123444"/>
                </a:lnTo>
                <a:lnTo>
                  <a:pt x="3573792" y="118872"/>
                </a:lnTo>
                <a:lnTo>
                  <a:pt x="3576840" y="115824"/>
                </a:lnTo>
                <a:lnTo>
                  <a:pt x="3579888" y="106680"/>
                </a:lnTo>
                <a:lnTo>
                  <a:pt x="3581412" y="100584"/>
                </a:lnTo>
                <a:lnTo>
                  <a:pt x="3581412" y="96012"/>
                </a:lnTo>
                <a:close/>
              </a:path>
              <a:path w="5571490" h="189229">
                <a:moveTo>
                  <a:pt x="3660660" y="85344"/>
                </a:moveTo>
                <a:lnTo>
                  <a:pt x="3659136" y="85344"/>
                </a:lnTo>
                <a:lnTo>
                  <a:pt x="3659136" y="82296"/>
                </a:lnTo>
                <a:lnTo>
                  <a:pt x="3657612" y="82296"/>
                </a:lnTo>
                <a:lnTo>
                  <a:pt x="3657612" y="80772"/>
                </a:lnTo>
                <a:lnTo>
                  <a:pt x="3656088" y="80772"/>
                </a:lnTo>
                <a:lnTo>
                  <a:pt x="3639324" y="86868"/>
                </a:lnTo>
                <a:lnTo>
                  <a:pt x="3610368" y="7620"/>
                </a:lnTo>
                <a:lnTo>
                  <a:pt x="3610368" y="6096"/>
                </a:lnTo>
                <a:lnTo>
                  <a:pt x="3604272" y="6096"/>
                </a:lnTo>
                <a:lnTo>
                  <a:pt x="3604272" y="7620"/>
                </a:lnTo>
                <a:lnTo>
                  <a:pt x="3601224" y="7620"/>
                </a:lnTo>
                <a:lnTo>
                  <a:pt x="3601224" y="9144"/>
                </a:lnTo>
                <a:lnTo>
                  <a:pt x="3599700" y="9144"/>
                </a:lnTo>
                <a:lnTo>
                  <a:pt x="3598176" y="10668"/>
                </a:lnTo>
                <a:lnTo>
                  <a:pt x="3582936" y="30480"/>
                </a:lnTo>
                <a:lnTo>
                  <a:pt x="3582936" y="32004"/>
                </a:lnTo>
                <a:lnTo>
                  <a:pt x="3581412" y="32004"/>
                </a:lnTo>
                <a:lnTo>
                  <a:pt x="3581412" y="35052"/>
                </a:lnTo>
                <a:lnTo>
                  <a:pt x="3582936" y="35052"/>
                </a:lnTo>
                <a:lnTo>
                  <a:pt x="3582936" y="38100"/>
                </a:lnTo>
                <a:lnTo>
                  <a:pt x="3584460" y="39624"/>
                </a:lnTo>
                <a:lnTo>
                  <a:pt x="3584460" y="41148"/>
                </a:lnTo>
                <a:lnTo>
                  <a:pt x="3585984" y="41148"/>
                </a:lnTo>
                <a:lnTo>
                  <a:pt x="3587508" y="39624"/>
                </a:lnTo>
                <a:lnTo>
                  <a:pt x="3589032" y="39624"/>
                </a:lnTo>
                <a:lnTo>
                  <a:pt x="3602748" y="22860"/>
                </a:lnTo>
                <a:lnTo>
                  <a:pt x="3627132" y="91440"/>
                </a:lnTo>
                <a:lnTo>
                  <a:pt x="3608844" y="97536"/>
                </a:lnTo>
                <a:lnTo>
                  <a:pt x="3607320" y="97536"/>
                </a:lnTo>
                <a:lnTo>
                  <a:pt x="3607320" y="105156"/>
                </a:lnTo>
                <a:lnTo>
                  <a:pt x="3608844" y="105156"/>
                </a:lnTo>
                <a:lnTo>
                  <a:pt x="3608844" y="106680"/>
                </a:lnTo>
                <a:lnTo>
                  <a:pt x="3610368" y="106680"/>
                </a:lnTo>
                <a:lnTo>
                  <a:pt x="3610368" y="108204"/>
                </a:lnTo>
                <a:lnTo>
                  <a:pt x="3611892" y="108204"/>
                </a:lnTo>
                <a:lnTo>
                  <a:pt x="3627132" y="102298"/>
                </a:lnTo>
                <a:lnTo>
                  <a:pt x="3659136" y="89916"/>
                </a:lnTo>
                <a:lnTo>
                  <a:pt x="3660660" y="89916"/>
                </a:lnTo>
                <a:lnTo>
                  <a:pt x="3660660" y="85344"/>
                </a:lnTo>
                <a:close/>
              </a:path>
              <a:path w="5571490" h="189229">
                <a:moveTo>
                  <a:pt x="3919994" y="164592"/>
                </a:moveTo>
                <a:lnTo>
                  <a:pt x="3918724" y="163068"/>
                </a:lnTo>
                <a:lnTo>
                  <a:pt x="3918724" y="161544"/>
                </a:lnTo>
                <a:lnTo>
                  <a:pt x="3917454" y="160020"/>
                </a:lnTo>
                <a:lnTo>
                  <a:pt x="3916184" y="160020"/>
                </a:lnTo>
                <a:lnTo>
                  <a:pt x="3876814" y="173736"/>
                </a:lnTo>
                <a:lnTo>
                  <a:pt x="3884434" y="156743"/>
                </a:lnTo>
                <a:lnTo>
                  <a:pt x="3885704" y="153924"/>
                </a:lnTo>
                <a:lnTo>
                  <a:pt x="3888244" y="146304"/>
                </a:lnTo>
                <a:lnTo>
                  <a:pt x="3889514" y="140208"/>
                </a:lnTo>
                <a:lnTo>
                  <a:pt x="3894594" y="131064"/>
                </a:lnTo>
                <a:lnTo>
                  <a:pt x="3894594" y="126492"/>
                </a:lnTo>
                <a:lnTo>
                  <a:pt x="3895864" y="121920"/>
                </a:lnTo>
                <a:lnTo>
                  <a:pt x="3895864" y="114300"/>
                </a:lnTo>
                <a:lnTo>
                  <a:pt x="3894594" y="111252"/>
                </a:lnTo>
                <a:lnTo>
                  <a:pt x="3894594" y="105156"/>
                </a:lnTo>
                <a:lnTo>
                  <a:pt x="3889514" y="96012"/>
                </a:lnTo>
                <a:lnTo>
                  <a:pt x="3884434" y="89916"/>
                </a:lnTo>
                <a:lnTo>
                  <a:pt x="3878084" y="86868"/>
                </a:lnTo>
                <a:lnTo>
                  <a:pt x="3870464" y="86868"/>
                </a:lnTo>
                <a:lnTo>
                  <a:pt x="3866654" y="85344"/>
                </a:lnTo>
                <a:lnTo>
                  <a:pt x="3857764" y="88392"/>
                </a:lnTo>
                <a:lnTo>
                  <a:pt x="3855224" y="89916"/>
                </a:lnTo>
                <a:lnTo>
                  <a:pt x="3853954" y="91440"/>
                </a:lnTo>
                <a:lnTo>
                  <a:pt x="3850144" y="91440"/>
                </a:lnTo>
                <a:lnTo>
                  <a:pt x="3848874" y="92964"/>
                </a:lnTo>
                <a:lnTo>
                  <a:pt x="3846334" y="94488"/>
                </a:lnTo>
                <a:lnTo>
                  <a:pt x="3839984" y="100584"/>
                </a:lnTo>
                <a:lnTo>
                  <a:pt x="3839984" y="102108"/>
                </a:lnTo>
                <a:lnTo>
                  <a:pt x="3838714" y="103632"/>
                </a:lnTo>
                <a:lnTo>
                  <a:pt x="3838714" y="105156"/>
                </a:lnTo>
                <a:lnTo>
                  <a:pt x="3837444" y="105156"/>
                </a:lnTo>
                <a:lnTo>
                  <a:pt x="3837444" y="108204"/>
                </a:lnTo>
                <a:lnTo>
                  <a:pt x="3838714" y="108204"/>
                </a:lnTo>
                <a:lnTo>
                  <a:pt x="3838714" y="112776"/>
                </a:lnTo>
                <a:lnTo>
                  <a:pt x="3839984" y="112776"/>
                </a:lnTo>
                <a:lnTo>
                  <a:pt x="3839984" y="114300"/>
                </a:lnTo>
                <a:lnTo>
                  <a:pt x="3842524" y="114300"/>
                </a:lnTo>
                <a:lnTo>
                  <a:pt x="3846334" y="111252"/>
                </a:lnTo>
                <a:lnTo>
                  <a:pt x="3846334" y="109728"/>
                </a:lnTo>
                <a:lnTo>
                  <a:pt x="3850144" y="105156"/>
                </a:lnTo>
                <a:lnTo>
                  <a:pt x="3853954" y="103632"/>
                </a:lnTo>
                <a:lnTo>
                  <a:pt x="3855224" y="102108"/>
                </a:lnTo>
                <a:lnTo>
                  <a:pt x="3861574" y="99060"/>
                </a:lnTo>
                <a:lnTo>
                  <a:pt x="3871734" y="99060"/>
                </a:lnTo>
                <a:lnTo>
                  <a:pt x="3873004" y="100584"/>
                </a:lnTo>
                <a:lnTo>
                  <a:pt x="3874274" y="100584"/>
                </a:lnTo>
                <a:lnTo>
                  <a:pt x="3880624" y="106680"/>
                </a:lnTo>
                <a:lnTo>
                  <a:pt x="3880624" y="108204"/>
                </a:lnTo>
                <a:lnTo>
                  <a:pt x="3881894" y="111252"/>
                </a:lnTo>
                <a:lnTo>
                  <a:pt x="3881894" y="115824"/>
                </a:lnTo>
                <a:lnTo>
                  <a:pt x="3884434" y="117348"/>
                </a:lnTo>
                <a:lnTo>
                  <a:pt x="3884434" y="120396"/>
                </a:lnTo>
                <a:lnTo>
                  <a:pt x="3881894" y="123444"/>
                </a:lnTo>
                <a:lnTo>
                  <a:pt x="3881894" y="131064"/>
                </a:lnTo>
                <a:lnTo>
                  <a:pt x="3878084" y="144780"/>
                </a:lnTo>
                <a:lnTo>
                  <a:pt x="3874274" y="150876"/>
                </a:lnTo>
                <a:lnTo>
                  <a:pt x="3864114" y="175260"/>
                </a:lnTo>
                <a:lnTo>
                  <a:pt x="3862844" y="176784"/>
                </a:lnTo>
                <a:lnTo>
                  <a:pt x="3862844" y="184404"/>
                </a:lnTo>
                <a:lnTo>
                  <a:pt x="3864114" y="185928"/>
                </a:lnTo>
                <a:lnTo>
                  <a:pt x="3864114" y="187452"/>
                </a:lnTo>
                <a:lnTo>
                  <a:pt x="3865384" y="187452"/>
                </a:lnTo>
                <a:lnTo>
                  <a:pt x="3865384" y="188976"/>
                </a:lnTo>
                <a:lnTo>
                  <a:pt x="3869194" y="188976"/>
                </a:lnTo>
                <a:lnTo>
                  <a:pt x="3876814" y="186156"/>
                </a:lnTo>
                <a:lnTo>
                  <a:pt x="3918724" y="170688"/>
                </a:lnTo>
                <a:lnTo>
                  <a:pt x="3919994" y="169164"/>
                </a:lnTo>
                <a:lnTo>
                  <a:pt x="3919994" y="164592"/>
                </a:lnTo>
                <a:close/>
              </a:path>
              <a:path w="5571490" h="189229">
                <a:moveTo>
                  <a:pt x="3987304" y="121920"/>
                </a:moveTo>
                <a:lnTo>
                  <a:pt x="3986034" y="115824"/>
                </a:lnTo>
                <a:lnTo>
                  <a:pt x="3986034" y="109728"/>
                </a:lnTo>
                <a:lnTo>
                  <a:pt x="3984764" y="103632"/>
                </a:lnTo>
                <a:lnTo>
                  <a:pt x="3980954" y="96012"/>
                </a:lnTo>
                <a:lnTo>
                  <a:pt x="3978414" y="88392"/>
                </a:lnTo>
                <a:lnTo>
                  <a:pt x="3975874" y="83515"/>
                </a:lnTo>
                <a:lnTo>
                  <a:pt x="3975874" y="123444"/>
                </a:lnTo>
                <a:lnTo>
                  <a:pt x="3975874" y="131064"/>
                </a:lnTo>
                <a:lnTo>
                  <a:pt x="3973334" y="132588"/>
                </a:lnTo>
                <a:lnTo>
                  <a:pt x="3973334" y="135636"/>
                </a:lnTo>
                <a:lnTo>
                  <a:pt x="3965714" y="143256"/>
                </a:lnTo>
                <a:lnTo>
                  <a:pt x="3960634" y="146304"/>
                </a:lnTo>
                <a:lnTo>
                  <a:pt x="3954284" y="146304"/>
                </a:lnTo>
                <a:lnTo>
                  <a:pt x="3947934" y="143256"/>
                </a:lnTo>
                <a:lnTo>
                  <a:pt x="3940314" y="135636"/>
                </a:lnTo>
                <a:lnTo>
                  <a:pt x="3939044" y="131064"/>
                </a:lnTo>
                <a:lnTo>
                  <a:pt x="3935234" y="126492"/>
                </a:lnTo>
                <a:lnTo>
                  <a:pt x="3932694" y="120396"/>
                </a:lnTo>
                <a:lnTo>
                  <a:pt x="3930154" y="108204"/>
                </a:lnTo>
                <a:lnTo>
                  <a:pt x="3925074" y="94488"/>
                </a:lnTo>
                <a:lnTo>
                  <a:pt x="3925074" y="83820"/>
                </a:lnTo>
                <a:lnTo>
                  <a:pt x="3930154" y="74676"/>
                </a:lnTo>
                <a:lnTo>
                  <a:pt x="3932694" y="71628"/>
                </a:lnTo>
                <a:lnTo>
                  <a:pt x="3937774" y="71628"/>
                </a:lnTo>
                <a:lnTo>
                  <a:pt x="3939044" y="70104"/>
                </a:lnTo>
                <a:lnTo>
                  <a:pt x="3949204" y="70104"/>
                </a:lnTo>
                <a:lnTo>
                  <a:pt x="3955554" y="76200"/>
                </a:lnTo>
                <a:lnTo>
                  <a:pt x="3958094" y="77724"/>
                </a:lnTo>
                <a:lnTo>
                  <a:pt x="3961904" y="82296"/>
                </a:lnTo>
                <a:lnTo>
                  <a:pt x="3963174" y="85344"/>
                </a:lnTo>
                <a:lnTo>
                  <a:pt x="3964444" y="89916"/>
                </a:lnTo>
                <a:lnTo>
                  <a:pt x="3972064" y="108204"/>
                </a:lnTo>
                <a:lnTo>
                  <a:pt x="3972064" y="111252"/>
                </a:lnTo>
                <a:lnTo>
                  <a:pt x="3973334" y="114300"/>
                </a:lnTo>
                <a:lnTo>
                  <a:pt x="3973334" y="120396"/>
                </a:lnTo>
                <a:lnTo>
                  <a:pt x="3975874" y="123444"/>
                </a:lnTo>
                <a:lnTo>
                  <a:pt x="3975874" y="83515"/>
                </a:lnTo>
                <a:lnTo>
                  <a:pt x="3972064" y="76200"/>
                </a:lnTo>
                <a:lnTo>
                  <a:pt x="3965714" y="67056"/>
                </a:lnTo>
                <a:lnTo>
                  <a:pt x="3958094" y="60960"/>
                </a:lnTo>
                <a:lnTo>
                  <a:pt x="3949204" y="57912"/>
                </a:lnTo>
                <a:lnTo>
                  <a:pt x="3945394" y="57912"/>
                </a:lnTo>
                <a:lnTo>
                  <a:pt x="3940314" y="59436"/>
                </a:lnTo>
                <a:lnTo>
                  <a:pt x="3927614" y="62484"/>
                </a:lnTo>
                <a:lnTo>
                  <a:pt x="3923804" y="65532"/>
                </a:lnTo>
                <a:lnTo>
                  <a:pt x="3917454" y="73152"/>
                </a:lnTo>
                <a:lnTo>
                  <a:pt x="3914914" y="77724"/>
                </a:lnTo>
                <a:lnTo>
                  <a:pt x="3914914" y="82296"/>
                </a:lnTo>
                <a:lnTo>
                  <a:pt x="3912374" y="88392"/>
                </a:lnTo>
                <a:lnTo>
                  <a:pt x="3912374" y="92964"/>
                </a:lnTo>
                <a:lnTo>
                  <a:pt x="3914914" y="99060"/>
                </a:lnTo>
                <a:lnTo>
                  <a:pt x="3914914" y="105156"/>
                </a:lnTo>
                <a:lnTo>
                  <a:pt x="3916184" y="112776"/>
                </a:lnTo>
                <a:lnTo>
                  <a:pt x="3918724" y="118872"/>
                </a:lnTo>
                <a:lnTo>
                  <a:pt x="3922534" y="126492"/>
                </a:lnTo>
                <a:lnTo>
                  <a:pt x="3925074" y="132588"/>
                </a:lnTo>
                <a:lnTo>
                  <a:pt x="3927614" y="138684"/>
                </a:lnTo>
                <a:lnTo>
                  <a:pt x="3933964" y="147828"/>
                </a:lnTo>
                <a:lnTo>
                  <a:pt x="3939044" y="150876"/>
                </a:lnTo>
                <a:lnTo>
                  <a:pt x="3941584" y="153924"/>
                </a:lnTo>
                <a:lnTo>
                  <a:pt x="3950474" y="156972"/>
                </a:lnTo>
                <a:lnTo>
                  <a:pt x="3960634" y="156972"/>
                </a:lnTo>
                <a:lnTo>
                  <a:pt x="3965714" y="153924"/>
                </a:lnTo>
                <a:lnTo>
                  <a:pt x="3972064" y="152400"/>
                </a:lnTo>
                <a:lnTo>
                  <a:pt x="3975874" y="150114"/>
                </a:lnTo>
                <a:lnTo>
                  <a:pt x="3977144" y="149352"/>
                </a:lnTo>
                <a:lnTo>
                  <a:pt x="3979684" y="146304"/>
                </a:lnTo>
                <a:lnTo>
                  <a:pt x="3986034" y="137160"/>
                </a:lnTo>
                <a:lnTo>
                  <a:pt x="3986034" y="132588"/>
                </a:lnTo>
                <a:lnTo>
                  <a:pt x="3987304" y="128016"/>
                </a:lnTo>
                <a:lnTo>
                  <a:pt x="3987304" y="121920"/>
                </a:lnTo>
                <a:close/>
              </a:path>
              <a:path w="5571490" h="189229">
                <a:moveTo>
                  <a:pt x="4060964" y="96012"/>
                </a:moveTo>
                <a:lnTo>
                  <a:pt x="4059694" y="88392"/>
                </a:lnTo>
                <a:lnTo>
                  <a:pt x="4059694" y="82296"/>
                </a:lnTo>
                <a:lnTo>
                  <a:pt x="4054614" y="70104"/>
                </a:lnTo>
                <a:lnTo>
                  <a:pt x="4052074" y="62484"/>
                </a:lnTo>
                <a:lnTo>
                  <a:pt x="4048264" y="55626"/>
                </a:lnTo>
                <a:lnTo>
                  <a:pt x="4048264" y="96012"/>
                </a:lnTo>
                <a:lnTo>
                  <a:pt x="4048264" y="103632"/>
                </a:lnTo>
                <a:lnTo>
                  <a:pt x="4046994" y="106680"/>
                </a:lnTo>
                <a:lnTo>
                  <a:pt x="4046994" y="108204"/>
                </a:lnTo>
                <a:lnTo>
                  <a:pt x="4045724" y="111252"/>
                </a:lnTo>
                <a:lnTo>
                  <a:pt x="4039374" y="117348"/>
                </a:lnTo>
                <a:lnTo>
                  <a:pt x="4036834" y="117348"/>
                </a:lnTo>
                <a:lnTo>
                  <a:pt x="4033024" y="118872"/>
                </a:lnTo>
                <a:lnTo>
                  <a:pt x="4024134" y="118872"/>
                </a:lnTo>
                <a:lnTo>
                  <a:pt x="4021594" y="117348"/>
                </a:lnTo>
                <a:lnTo>
                  <a:pt x="4019054" y="114300"/>
                </a:lnTo>
                <a:lnTo>
                  <a:pt x="4016514" y="112776"/>
                </a:lnTo>
                <a:lnTo>
                  <a:pt x="4006354" y="94488"/>
                </a:lnTo>
                <a:lnTo>
                  <a:pt x="4003814" y="86868"/>
                </a:lnTo>
                <a:lnTo>
                  <a:pt x="3998734" y="68580"/>
                </a:lnTo>
                <a:lnTo>
                  <a:pt x="3998734" y="56388"/>
                </a:lnTo>
                <a:lnTo>
                  <a:pt x="4002544" y="47244"/>
                </a:lnTo>
                <a:lnTo>
                  <a:pt x="4010164" y="44196"/>
                </a:lnTo>
                <a:lnTo>
                  <a:pt x="4011434" y="44196"/>
                </a:lnTo>
                <a:lnTo>
                  <a:pt x="4015244" y="42672"/>
                </a:lnTo>
                <a:lnTo>
                  <a:pt x="4019054" y="42672"/>
                </a:lnTo>
                <a:lnTo>
                  <a:pt x="4022864" y="44196"/>
                </a:lnTo>
                <a:lnTo>
                  <a:pt x="4024134" y="44196"/>
                </a:lnTo>
                <a:lnTo>
                  <a:pt x="4029214" y="48768"/>
                </a:lnTo>
                <a:lnTo>
                  <a:pt x="4030484" y="51816"/>
                </a:lnTo>
                <a:lnTo>
                  <a:pt x="4033024" y="53340"/>
                </a:lnTo>
                <a:lnTo>
                  <a:pt x="4038104" y="62484"/>
                </a:lnTo>
                <a:lnTo>
                  <a:pt x="4039374" y="67056"/>
                </a:lnTo>
                <a:lnTo>
                  <a:pt x="4040644" y="70104"/>
                </a:lnTo>
                <a:lnTo>
                  <a:pt x="4041914" y="74676"/>
                </a:lnTo>
                <a:lnTo>
                  <a:pt x="4044454" y="77724"/>
                </a:lnTo>
                <a:lnTo>
                  <a:pt x="4044454" y="80772"/>
                </a:lnTo>
                <a:lnTo>
                  <a:pt x="4045724" y="85344"/>
                </a:lnTo>
                <a:lnTo>
                  <a:pt x="4046994" y="88392"/>
                </a:lnTo>
                <a:lnTo>
                  <a:pt x="4046994" y="92964"/>
                </a:lnTo>
                <a:lnTo>
                  <a:pt x="4048264" y="96012"/>
                </a:lnTo>
                <a:lnTo>
                  <a:pt x="4048264" y="55626"/>
                </a:lnTo>
                <a:lnTo>
                  <a:pt x="4041914" y="44196"/>
                </a:lnTo>
                <a:lnTo>
                  <a:pt x="4039374" y="41148"/>
                </a:lnTo>
                <a:lnTo>
                  <a:pt x="4034294" y="38100"/>
                </a:lnTo>
                <a:lnTo>
                  <a:pt x="4031754" y="35052"/>
                </a:lnTo>
                <a:lnTo>
                  <a:pt x="4026674" y="32004"/>
                </a:lnTo>
                <a:lnTo>
                  <a:pt x="4013974" y="32004"/>
                </a:lnTo>
                <a:lnTo>
                  <a:pt x="3987304" y="51816"/>
                </a:lnTo>
                <a:lnTo>
                  <a:pt x="3987304" y="56388"/>
                </a:lnTo>
                <a:lnTo>
                  <a:pt x="3986034" y="60960"/>
                </a:lnTo>
                <a:lnTo>
                  <a:pt x="3986034" y="73152"/>
                </a:lnTo>
                <a:lnTo>
                  <a:pt x="3988574" y="85344"/>
                </a:lnTo>
                <a:lnTo>
                  <a:pt x="3994924" y="100584"/>
                </a:lnTo>
                <a:lnTo>
                  <a:pt x="3998734" y="106680"/>
                </a:lnTo>
                <a:lnTo>
                  <a:pt x="4001274" y="111252"/>
                </a:lnTo>
                <a:lnTo>
                  <a:pt x="4003814" y="117348"/>
                </a:lnTo>
                <a:lnTo>
                  <a:pt x="4010164" y="124968"/>
                </a:lnTo>
                <a:lnTo>
                  <a:pt x="4015244" y="128016"/>
                </a:lnTo>
                <a:lnTo>
                  <a:pt x="4019054" y="129540"/>
                </a:lnTo>
                <a:lnTo>
                  <a:pt x="4024134" y="129540"/>
                </a:lnTo>
                <a:lnTo>
                  <a:pt x="4029214" y="131064"/>
                </a:lnTo>
                <a:lnTo>
                  <a:pt x="4033024" y="129540"/>
                </a:lnTo>
                <a:lnTo>
                  <a:pt x="4045724" y="126492"/>
                </a:lnTo>
                <a:lnTo>
                  <a:pt x="4048264" y="124460"/>
                </a:lnTo>
                <a:lnTo>
                  <a:pt x="4049534" y="123444"/>
                </a:lnTo>
                <a:lnTo>
                  <a:pt x="4059694" y="111252"/>
                </a:lnTo>
                <a:lnTo>
                  <a:pt x="4059694" y="106680"/>
                </a:lnTo>
                <a:lnTo>
                  <a:pt x="4060964" y="100584"/>
                </a:lnTo>
                <a:lnTo>
                  <a:pt x="4060964" y="96012"/>
                </a:lnTo>
                <a:close/>
              </a:path>
              <a:path w="5571490" h="189229">
                <a:moveTo>
                  <a:pt x="4132084" y="68580"/>
                </a:moveTo>
                <a:lnTo>
                  <a:pt x="4130814" y="64008"/>
                </a:lnTo>
                <a:lnTo>
                  <a:pt x="4128274" y="57912"/>
                </a:lnTo>
                <a:lnTo>
                  <a:pt x="4124464" y="54864"/>
                </a:lnTo>
                <a:lnTo>
                  <a:pt x="4121924" y="53340"/>
                </a:lnTo>
                <a:lnTo>
                  <a:pt x="4120654" y="51816"/>
                </a:lnTo>
                <a:lnTo>
                  <a:pt x="4116844" y="50292"/>
                </a:lnTo>
                <a:lnTo>
                  <a:pt x="4114304" y="50292"/>
                </a:lnTo>
                <a:lnTo>
                  <a:pt x="4110494" y="48768"/>
                </a:lnTo>
                <a:lnTo>
                  <a:pt x="4105414" y="48768"/>
                </a:lnTo>
                <a:lnTo>
                  <a:pt x="4106684" y="47244"/>
                </a:lnTo>
                <a:lnTo>
                  <a:pt x="4107954" y="44196"/>
                </a:lnTo>
                <a:lnTo>
                  <a:pt x="4109224" y="42672"/>
                </a:lnTo>
                <a:lnTo>
                  <a:pt x="4110494" y="39624"/>
                </a:lnTo>
                <a:lnTo>
                  <a:pt x="4110494" y="38100"/>
                </a:lnTo>
                <a:lnTo>
                  <a:pt x="4113034" y="35052"/>
                </a:lnTo>
                <a:lnTo>
                  <a:pt x="4113034" y="24384"/>
                </a:lnTo>
                <a:lnTo>
                  <a:pt x="4107954" y="15240"/>
                </a:lnTo>
                <a:lnTo>
                  <a:pt x="4101604" y="9144"/>
                </a:lnTo>
                <a:lnTo>
                  <a:pt x="4095254" y="6096"/>
                </a:lnTo>
                <a:lnTo>
                  <a:pt x="4085094" y="6096"/>
                </a:lnTo>
                <a:lnTo>
                  <a:pt x="4082554" y="7620"/>
                </a:lnTo>
                <a:lnTo>
                  <a:pt x="4077474" y="9144"/>
                </a:lnTo>
                <a:lnTo>
                  <a:pt x="4074934" y="9144"/>
                </a:lnTo>
                <a:lnTo>
                  <a:pt x="4071124" y="10668"/>
                </a:lnTo>
                <a:lnTo>
                  <a:pt x="4069854" y="12192"/>
                </a:lnTo>
                <a:lnTo>
                  <a:pt x="4067314" y="13716"/>
                </a:lnTo>
                <a:lnTo>
                  <a:pt x="4057154" y="22860"/>
                </a:lnTo>
                <a:lnTo>
                  <a:pt x="4057154" y="24384"/>
                </a:lnTo>
                <a:lnTo>
                  <a:pt x="4055884" y="24384"/>
                </a:lnTo>
                <a:lnTo>
                  <a:pt x="4055884" y="28956"/>
                </a:lnTo>
                <a:lnTo>
                  <a:pt x="4057154" y="30480"/>
                </a:lnTo>
                <a:lnTo>
                  <a:pt x="4057154" y="33528"/>
                </a:lnTo>
                <a:lnTo>
                  <a:pt x="4059694" y="33528"/>
                </a:lnTo>
                <a:lnTo>
                  <a:pt x="4059694" y="35052"/>
                </a:lnTo>
                <a:lnTo>
                  <a:pt x="4062234" y="35052"/>
                </a:lnTo>
                <a:lnTo>
                  <a:pt x="4062234" y="33528"/>
                </a:lnTo>
                <a:lnTo>
                  <a:pt x="4063504" y="32004"/>
                </a:lnTo>
                <a:lnTo>
                  <a:pt x="4063504" y="30480"/>
                </a:lnTo>
                <a:lnTo>
                  <a:pt x="4064774" y="30480"/>
                </a:lnTo>
                <a:lnTo>
                  <a:pt x="4067314" y="28956"/>
                </a:lnTo>
                <a:lnTo>
                  <a:pt x="4068584" y="25908"/>
                </a:lnTo>
                <a:lnTo>
                  <a:pt x="4072394" y="21336"/>
                </a:lnTo>
                <a:lnTo>
                  <a:pt x="4076204" y="19812"/>
                </a:lnTo>
                <a:lnTo>
                  <a:pt x="4078744" y="19812"/>
                </a:lnTo>
                <a:lnTo>
                  <a:pt x="4080014" y="18288"/>
                </a:lnTo>
                <a:lnTo>
                  <a:pt x="4090174" y="18288"/>
                </a:lnTo>
                <a:lnTo>
                  <a:pt x="4091444" y="19812"/>
                </a:lnTo>
                <a:lnTo>
                  <a:pt x="4092714" y="19812"/>
                </a:lnTo>
                <a:lnTo>
                  <a:pt x="4097794" y="24384"/>
                </a:lnTo>
                <a:lnTo>
                  <a:pt x="4097794" y="25908"/>
                </a:lnTo>
                <a:lnTo>
                  <a:pt x="4099064" y="27432"/>
                </a:lnTo>
                <a:lnTo>
                  <a:pt x="4099064" y="30480"/>
                </a:lnTo>
                <a:lnTo>
                  <a:pt x="4100334" y="33528"/>
                </a:lnTo>
                <a:lnTo>
                  <a:pt x="4100334" y="35052"/>
                </a:lnTo>
                <a:lnTo>
                  <a:pt x="4099064" y="38100"/>
                </a:lnTo>
                <a:lnTo>
                  <a:pt x="4099064" y="39624"/>
                </a:lnTo>
                <a:lnTo>
                  <a:pt x="4097794" y="42672"/>
                </a:lnTo>
                <a:lnTo>
                  <a:pt x="4091444" y="48768"/>
                </a:lnTo>
                <a:lnTo>
                  <a:pt x="4085094" y="51816"/>
                </a:lnTo>
                <a:lnTo>
                  <a:pt x="4077474" y="54864"/>
                </a:lnTo>
                <a:lnTo>
                  <a:pt x="4076204" y="54864"/>
                </a:lnTo>
                <a:lnTo>
                  <a:pt x="4076204" y="56388"/>
                </a:lnTo>
                <a:lnTo>
                  <a:pt x="4074934" y="56388"/>
                </a:lnTo>
                <a:lnTo>
                  <a:pt x="4074934" y="57912"/>
                </a:lnTo>
                <a:lnTo>
                  <a:pt x="4076204" y="57912"/>
                </a:lnTo>
                <a:lnTo>
                  <a:pt x="4076204" y="62484"/>
                </a:lnTo>
                <a:lnTo>
                  <a:pt x="4077474" y="62484"/>
                </a:lnTo>
                <a:lnTo>
                  <a:pt x="4077474" y="64008"/>
                </a:lnTo>
                <a:lnTo>
                  <a:pt x="4080014" y="64008"/>
                </a:lnTo>
                <a:lnTo>
                  <a:pt x="4090174" y="60960"/>
                </a:lnTo>
                <a:lnTo>
                  <a:pt x="4092714" y="59436"/>
                </a:lnTo>
                <a:lnTo>
                  <a:pt x="4100334" y="59436"/>
                </a:lnTo>
                <a:lnTo>
                  <a:pt x="4101604" y="58674"/>
                </a:lnTo>
                <a:lnTo>
                  <a:pt x="4102874" y="57912"/>
                </a:lnTo>
                <a:lnTo>
                  <a:pt x="4106684" y="59436"/>
                </a:lnTo>
                <a:lnTo>
                  <a:pt x="4107954" y="59436"/>
                </a:lnTo>
                <a:lnTo>
                  <a:pt x="4110494" y="60960"/>
                </a:lnTo>
                <a:lnTo>
                  <a:pt x="4113034" y="60960"/>
                </a:lnTo>
                <a:lnTo>
                  <a:pt x="4115574" y="62484"/>
                </a:lnTo>
                <a:lnTo>
                  <a:pt x="4116844" y="65532"/>
                </a:lnTo>
                <a:lnTo>
                  <a:pt x="4118114" y="67056"/>
                </a:lnTo>
                <a:lnTo>
                  <a:pt x="4118114" y="70104"/>
                </a:lnTo>
                <a:lnTo>
                  <a:pt x="4120654" y="71628"/>
                </a:lnTo>
                <a:lnTo>
                  <a:pt x="4120654" y="80772"/>
                </a:lnTo>
                <a:lnTo>
                  <a:pt x="4118114" y="82296"/>
                </a:lnTo>
                <a:lnTo>
                  <a:pt x="4116844" y="85344"/>
                </a:lnTo>
                <a:lnTo>
                  <a:pt x="4114304" y="88392"/>
                </a:lnTo>
                <a:lnTo>
                  <a:pt x="4110494" y="89916"/>
                </a:lnTo>
                <a:lnTo>
                  <a:pt x="4109224" y="91440"/>
                </a:lnTo>
                <a:lnTo>
                  <a:pt x="4101604" y="94488"/>
                </a:lnTo>
                <a:lnTo>
                  <a:pt x="4078744" y="94488"/>
                </a:lnTo>
                <a:lnTo>
                  <a:pt x="4078744" y="99060"/>
                </a:lnTo>
                <a:lnTo>
                  <a:pt x="4080014" y="100584"/>
                </a:lnTo>
                <a:lnTo>
                  <a:pt x="4080014" y="102108"/>
                </a:lnTo>
                <a:lnTo>
                  <a:pt x="4082554" y="103632"/>
                </a:lnTo>
                <a:lnTo>
                  <a:pt x="4082554" y="105156"/>
                </a:lnTo>
                <a:lnTo>
                  <a:pt x="4102874" y="105156"/>
                </a:lnTo>
                <a:lnTo>
                  <a:pt x="4109224" y="102108"/>
                </a:lnTo>
                <a:lnTo>
                  <a:pt x="4118114" y="99060"/>
                </a:lnTo>
                <a:lnTo>
                  <a:pt x="4120654" y="96774"/>
                </a:lnTo>
                <a:lnTo>
                  <a:pt x="4128274" y="89916"/>
                </a:lnTo>
                <a:lnTo>
                  <a:pt x="4130814" y="83820"/>
                </a:lnTo>
                <a:lnTo>
                  <a:pt x="4132084" y="79248"/>
                </a:lnTo>
                <a:lnTo>
                  <a:pt x="4132084" y="68580"/>
                </a:lnTo>
                <a:close/>
              </a:path>
              <a:path w="5571490" h="189229">
                <a:moveTo>
                  <a:pt x="4400308" y="163068"/>
                </a:moveTo>
                <a:lnTo>
                  <a:pt x="4399038" y="161544"/>
                </a:lnTo>
                <a:lnTo>
                  <a:pt x="4399038" y="160020"/>
                </a:lnTo>
                <a:lnTo>
                  <a:pt x="4396498" y="160020"/>
                </a:lnTo>
                <a:lnTo>
                  <a:pt x="4355858" y="173736"/>
                </a:lnTo>
                <a:lnTo>
                  <a:pt x="4363478" y="158877"/>
                </a:lnTo>
                <a:lnTo>
                  <a:pt x="4366018" y="153924"/>
                </a:lnTo>
                <a:lnTo>
                  <a:pt x="4368558" y="146304"/>
                </a:lnTo>
                <a:lnTo>
                  <a:pt x="4371098" y="140208"/>
                </a:lnTo>
                <a:lnTo>
                  <a:pt x="4376178" y="126492"/>
                </a:lnTo>
                <a:lnTo>
                  <a:pt x="4376178" y="111252"/>
                </a:lnTo>
                <a:lnTo>
                  <a:pt x="4374908" y="108204"/>
                </a:lnTo>
                <a:lnTo>
                  <a:pt x="4374908" y="105156"/>
                </a:lnTo>
                <a:lnTo>
                  <a:pt x="4369828" y="96012"/>
                </a:lnTo>
                <a:lnTo>
                  <a:pt x="4369828" y="95745"/>
                </a:lnTo>
                <a:lnTo>
                  <a:pt x="4368558" y="94488"/>
                </a:lnTo>
                <a:lnTo>
                  <a:pt x="4367288" y="91440"/>
                </a:lnTo>
                <a:lnTo>
                  <a:pt x="4358398" y="86868"/>
                </a:lnTo>
                <a:lnTo>
                  <a:pt x="4350778" y="86868"/>
                </a:lnTo>
                <a:lnTo>
                  <a:pt x="4346968" y="85344"/>
                </a:lnTo>
                <a:lnTo>
                  <a:pt x="4338078" y="88392"/>
                </a:lnTo>
                <a:lnTo>
                  <a:pt x="4336808" y="89916"/>
                </a:lnTo>
                <a:lnTo>
                  <a:pt x="4332998" y="91440"/>
                </a:lnTo>
                <a:lnTo>
                  <a:pt x="4330458" y="91440"/>
                </a:lnTo>
                <a:lnTo>
                  <a:pt x="4327918" y="94488"/>
                </a:lnTo>
                <a:lnTo>
                  <a:pt x="4325378" y="95745"/>
                </a:lnTo>
                <a:lnTo>
                  <a:pt x="4324108" y="96012"/>
                </a:lnTo>
                <a:lnTo>
                  <a:pt x="4321568" y="99060"/>
                </a:lnTo>
                <a:lnTo>
                  <a:pt x="4321568" y="100584"/>
                </a:lnTo>
                <a:lnTo>
                  <a:pt x="4319028" y="103632"/>
                </a:lnTo>
                <a:lnTo>
                  <a:pt x="4319028" y="111252"/>
                </a:lnTo>
                <a:lnTo>
                  <a:pt x="4320298" y="112776"/>
                </a:lnTo>
                <a:lnTo>
                  <a:pt x="4320298" y="114300"/>
                </a:lnTo>
                <a:lnTo>
                  <a:pt x="4324108" y="114300"/>
                </a:lnTo>
                <a:lnTo>
                  <a:pt x="4324108" y="112776"/>
                </a:lnTo>
                <a:lnTo>
                  <a:pt x="4335538" y="102108"/>
                </a:lnTo>
                <a:lnTo>
                  <a:pt x="4340618" y="99060"/>
                </a:lnTo>
                <a:lnTo>
                  <a:pt x="4352048" y="99060"/>
                </a:lnTo>
                <a:lnTo>
                  <a:pt x="4353318" y="100584"/>
                </a:lnTo>
                <a:lnTo>
                  <a:pt x="4355858" y="100584"/>
                </a:lnTo>
                <a:lnTo>
                  <a:pt x="4359668" y="103632"/>
                </a:lnTo>
                <a:lnTo>
                  <a:pt x="4359668" y="105156"/>
                </a:lnTo>
                <a:lnTo>
                  <a:pt x="4362208" y="108204"/>
                </a:lnTo>
                <a:lnTo>
                  <a:pt x="4362208" y="112776"/>
                </a:lnTo>
                <a:lnTo>
                  <a:pt x="4363478" y="115824"/>
                </a:lnTo>
                <a:lnTo>
                  <a:pt x="4363478" y="123444"/>
                </a:lnTo>
                <a:lnTo>
                  <a:pt x="4362208" y="128016"/>
                </a:lnTo>
                <a:lnTo>
                  <a:pt x="4362208" y="131064"/>
                </a:lnTo>
                <a:lnTo>
                  <a:pt x="4358398" y="144780"/>
                </a:lnTo>
                <a:lnTo>
                  <a:pt x="4354588" y="150876"/>
                </a:lnTo>
                <a:lnTo>
                  <a:pt x="4344428" y="175260"/>
                </a:lnTo>
                <a:lnTo>
                  <a:pt x="4344428" y="176784"/>
                </a:lnTo>
                <a:lnTo>
                  <a:pt x="4343158" y="176784"/>
                </a:lnTo>
                <a:lnTo>
                  <a:pt x="4343158" y="182880"/>
                </a:lnTo>
                <a:lnTo>
                  <a:pt x="4344428" y="184404"/>
                </a:lnTo>
                <a:lnTo>
                  <a:pt x="4344428" y="185928"/>
                </a:lnTo>
                <a:lnTo>
                  <a:pt x="4345698" y="187452"/>
                </a:lnTo>
                <a:lnTo>
                  <a:pt x="4345698" y="188976"/>
                </a:lnTo>
                <a:lnTo>
                  <a:pt x="4350778" y="188976"/>
                </a:lnTo>
                <a:lnTo>
                  <a:pt x="4355858" y="187045"/>
                </a:lnTo>
                <a:lnTo>
                  <a:pt x="4399038" y="170688"/>
                </a:lnTo>
                <a:lnTo>
                  <a:pt x="4400308" y="170688"/>
                </a:lnTo>
                <a:lnTo>
                  <a:pt x="4400308" y="163068"/>
                </a:lnTo>
                <a:close/>
              </a:path>
              <a:path w="5571490" h="189229">
                <a:moveTo>
                  <a:pt x="4467618" y="115824"/>
                </a:moveTo>
                <a:lnTo>
                  <a:pt x="4465078" y="103632"/>
                </a:lnTo>
                <a:lnTo>
                  <a:pt x="4461268" y="96012"/>
                </a:lnTo>
                <a:lnTo>
                  <a:pt x="4461268" y="95745"/>
                </a:lnTo>
                <a:lnTo>
                  <a:pt x="4458728" y="88392"/>
                </a:lnTo>
                <a:lnTo>
                  <a:pt x="4457458" y="82296"/>
                </a:lnTo>
                <a:lnTo>
                  <a:pt x="4454918" y="79248"/>
                </a:lnTo>
                <a:lnTo>
                  <a:pt x="4454918" y="120396"/>
                </a:lnTo>
                <a:lnTo>
                  <a:pt x="4454918" y="132588"/>
                </a:lnTo>
                <a:lnTo>
                  <a:pt x="4453648" y="135636"/>
                </a:lnTo>
                <a:lnTo>
                  <a:pt x="4452378" y="137160"/>
                </a:lnTo>
                <a:lnTo>
                  <a:pt x="4452378" y="138684"/>
                </a:lnTo>
                <a:lnTo>
                  <a:pt x="4451108" y="140208"/>
                </a:lnTo>
                <a:lnTo>
                  <a:pt x="4447298" y="141732"/>
                </a:lnTo>
                <a:lnTo>
                  <a:pt x="4446028" y="143256"/>
                </a:lnTo>
                <a:lnTo>
                  <a:pt x="4439678" y="146304"/>
                </a:lnTo>
                <a:lnTo>
                  <a:pt x="4434598" y="146304"/>
                </a:lnTo>
                <a:lnTo>
                  <a:pt x="4430788" y="144780"/>
                </a:lnTo>
                <a:lnTo>
                  <a:pt x="4429518" y="143256"/>
                </a:lnTo>
                <a:lnTo>
                  <a:pt x="4426978" y="141732"/>
                </a:lnTo>
                <a:lnTo>
                  <a:pt x="4423168" y="138684"/>
                </a:lnTo>
                <a:lnTo>
                  <a:pt x="4421898" y="135636"/>
                </a:lnTo>
                <a:lnTo>
                  <a:pt x="4415548" y="126492"/>
                </a:lnTo>
                <a:lnTo>
                  <a:pt x="4414278" y="120396"/>
                </a:lnTo>
                <a:lnTo>
                  <a:pt x="4409198" y="108204"/>
                </a:lnTo>
                <a:lnTo>
                  <a:pt x="4406658" y="99060"/>
                </a:lnTo>
                <a:lnTo>
                  <a:pt x="4406658" y="95745"/>
                </a:lnTo>
                <a:lnTo>
                  <a:pt x="4406658" y="94488"/>
                </a:lnTo>
                <a:lnTo>
                  <a:pt x="4405388" y="91440"/>
                </a:lnTo>
                <a:lnTo>
                  <a:pt x="4405388" y="86868"/>
                </a:lnTo>
                <a:lnTo>
                  <a:pt x="4406658" y="83820"/>
                </a:lnTo>
                <a:lnTo>
                  <a:pt x="4406658" y="80772"/>
                </a:lnTo>
                <a:lnTo>
                  <a:pt x="4407928" y="77724"/>
                </a:lnTo>
                <a:lnTo>
                  <a:pt x="4411738" y="74676"/>
                </a:lnTo>
                <a:lnTo>
                  <a:pt x="4413008" y="71628"/>
                </a:lnTo>
                <a:lnTo>
                  <a:pt x="4416818" y="71628"/>
                </a:lnTo>
                <a:lnTo>
                  <a:pt x="4420628" y="70104"/>
                </a:lnTo>
                <a:lnTo>
                  <a:pt x="4429518" y="70104"/>
                </a:lnTo>
                <a:lnTo>
                  <a:pt x="4432058" y="73152"/>
                </a:lnTo>
                <a:lnTo>
                  <a:pt x="4435868" y="74676"/>
                </a:lnTo>
                <a:lnTo>
                  <a:pt x="4438408" y="77724"/>
                </a:lnTo>
                <a:lnTo>
                  <a:pt x="4439678" y="80772"/>
                </a:lnTo>
                <a:lnTo>
                  <a:pt x="4442218" y="82296"/>
                </a:lnTo>
                <a:lnTo>
                  <a:pt x="4443488" y="85344"/>
                </a:lnTo>
                <a:lnTo>
                  <a:pt x="4444758" y="89916"/>
                </a:lnTo>
                <a:lnTo>
                  <a:pt x="4446028" y="92964"/>
                </a:lnTo>
                <a:lnTo>
                  <a:pt x="4447298" y="95745"/>
                </a:lnTo>
                <a:lnTo>
                  <a:pt x="4449838" y="102108"/>
                </a:lnTo>
                <a:lnTo>
                  <a:pt x="4452378" y="108204"/>
                </a:lnTo>
                <a:lnTo>
                  <a:pt x="4452378" y="111252"/>
                </a:lnTo>
                <a:lnTo>
                  <a:pt x="4453648" y="114300"/>
                </a:lnTo>
                <a:lnTo>
                  <a:pt x="4453648" y="117348"/>
                </a:lnTo>
                <a:lnTo>
                  <a:pt x="4454918" y="120396"/>
                </a:lnTo>
                <a:lnTo>
                  <a:pt x="4454918" y="79248"/>
                </a:lnTo>
                <a:lnTo>
                  <a:pt x="4452378" y="76200"/>
                </a:lnTo>
                <a:lnTo>
                  <a:pt x="4446028" y="67056"/>
                </a:lnTo>
                <a:lnTo>
                  <a:pt x="4443488" y="64008"/>
                </a:lnTo>
                <a:lnTo>
                  <a:pt x="4438408" y="60960"/>
                </a:lnTo>
                <a:lnTo>
                  <a:pt x="4429518" y="57912"/>
                </a:lnTo>
                <a:lnTo>
                  <a:pt x="4424438" y="57912"/>
                </a:lnTo>
                <a:lnTo>
                  <a:pt x="4420628" y="59436"/>
                </a:lnTo>
                <a:lnTo>
                  <a:pt x="4407928" y="62484"/>
                </a:lnTo>
                <a:lnTo>
                  <a:pt x="4404118" y="65532"/>
                </a:lnTo>
                <a:lnTo>
                  <a:pt x="4397768" y="73152"/>
                </a:lnTo>
                <a:lnTo>
                  <a:pt x="4393958" y="82296"/>
                </a:lnTo>
                <a:lnTo>
                  <a:pt x="4392688" y="88392"/>
                </a:lnTo>
                <a:lnTo>
                  <a:pt x="4392688" y="92964"/>
                </a:lnTo>
                <a:lnTo>
                  <a:pt x="4393958" y="95745"/>
                </a:lnTo>
                <a:lnTo>
                  <a:pt x="4393958" y="105156"/>
                </a:lnTo>
                <a:lnTo>
                  <a:pt x="4397768" y="112776"/>
                </a:lnTo>
                <a:lnTo>
                  <a:pt x="4399038" y="118872"/>
                </a:lnTo>
                <a:lnTo>
                  <a:pt x="4401578" y="126492"/>
                </a:lnTo>
                <a:lnTo>
                  <a:pt x="4407928" y="138684"/>
                </a:lnTo>
                <a:lnTo>
                  <a:pt x="4414278" y="147828"/>
                </a:lnTo>
                <a:lnTo>
                  <a:pt x="4419358" y="150876"/>
                </a:lnTo>
                <a:lnTo>
                  <a:pt x="4421898" y="153924"/>
                </a:lnTo>
                <a:lnTo>
                  <a:pt x="4430788" y="156972"/>
                </a:lnTo>
                <a:lnTo>
                  <a:pt x="4442218" y="156972"/>
                </a:lnTo>
                <a:lnTo>
                  <a:pt x="4446028" y="153924"/>
                </a:lnTo>
                <a:lnTo>
                  <a:pt x="4452378" y="152400"/>
                </a:lnTo>
                <a:lnTo>
                  <a:pt x="4454918" y="150876"/>
                </a:lnTo>
                <a:lnTo>
                  <a:pt x="4457458" y="149352"/>
                </a:lnTo>
                <a:lnTo>
                  <a:pt x="4465078" y="141732"/>
                </a:lnTo>
                <a:lnTo>
                  <a:pt x="4467618" y="132588"/>
                </a:lnTo>
                <a:lnTo>
                  <a:pt x="4467618" y="115824"/>
                </a:lnTo>
                <a:close/>
              </a:path>
              <a:path w="5571490" h="189229">
                <a:moveTo>
                  <a:pt x="4541278" y="88392"/>
                </a:moveTo>
                <a:lnTo>
                  <a:pt x="4537468" y="76200"/>
                </a:lnTo>
                <a:lnTo>
                  <a:pt x="4534928" y="70104"/>
                </a:lnTo>
                <a:lnTo>
                  <a:pt x="4531118" y="62484"/>
                </a:lnTo>
                <a:lnTo>
                  <a:pt x="4528578" y="57264"/>
                </a:lnTo>
                <a:lnTo>
                  <a:pt x="4528578" y="92964"/>
                </a:lnTo>
                <a:lnTo>
                  <a:pt x="4528578" y="95745"/>
                </a:lnTo>
                <a:lnTo>
                  <a:pt x="4528578" y="106680"/>
                </a:lnTo>
                <a:lnTo>
                  <a:pt x="4527308" y="108204"/>
                </a:lnTo>
                <a:lnTo>
                  <a:pt x="4526038" y="111252"/>
                </a:lnTo>
                <a:lnTo>
                  <a:pt x="4526038" y="112776"/>
                </a:lnTo>
                <a:lnTo>
                  <a:pt x="4522228" y="114300"/>
                </a:lnTo>
                <a:lnTo>
                  <a:pt x="4519688" y="117348"/>
                </a:lnTo>
                <a:lnTo>
                  <a:pt x="4515878" y="117348"/>
                </a:lnTo>
                <a:lnTo>
                  <a:pt x="4513338" y="118872"/>
                </a:lnTo>
                <a:lnTo>
                  <a:pt x="4504448" y="118872"/>
                </a:lnTo>
                <a:lnTo>
                  <a:pt x="4499368" y="114300"/>
                </a:lnTo>
                <a:lnTo>
                  <a:pt x="4496828" y="112776"/>
                </a:lnTo>
                <a:lnTo>
                  <a:pt x="4493018" y="108204"/>
                </a:lnTo>
                <a:lnTo>
                  <a:pt x="4491748" y="103632"/>
                </a:lnTo>
                <a:lnTo>
                  <a:pt x="4489208" y="99060"/>
                </a:lnTo>
                <a:lnTo>
                  <a:pt x="4487938" y="95745"/>
                </a:lnTo>
                <a:lnTo>
                  <a:pt x="4487938" y="94488"/>
                </a:lnTo>
                <a:lnTo>
                  <a:pt x="4484128" y="86868"/>
                </a:lnTo>
                <a:lnTo>
                  <a:pt x="4477778" y="68580"/>
                </a:lnTo>
                <a:lnTo>
                  <a:pt x="4477778" y="56388"/>
                </a:lnTo>
                <a:lnTo>
                  <a:pt x="4481588" y="50292"/>
                </a:lnTo>
                <a:lnTo>
                  <a:pt x="4485398" y="45720"/>
                </a:lnTo>
                <a:lnTo>
                  <a:pt x="4490478" y="44196"/>
                </a:lnTo>
                <a:lnTo>
                  <a:pt x="4491748" y="44196"/>
                </a:lnTo>
                <a:lnTo>
                  <a:pt x="4495558" y="42672"/>
                </a:lnTo>
                <a:lnTo>
                  <a:pt x="4500638" y="42672"/>
                </a:lnTo>
                <a:lnTo>
                  <a:pt x="4503178" y="44196"/>
                </a:lnTo>
                <a:lnTo>
                  <a:pt x="4504448" y="44196"/>
                </a:lnTo>
                <a:lnTo>
                  <a:pt x="4505718" y="45720"/>
                </a:lnTo>
                <a:lnTo>
                  <a:pt x="4510798" y="48768"/>
                </a:lnTo>
                <a:lnTo>
                  <a:pt x="4512068" y="51816"/>
                </a:lnTo>
                <a:lnTo>
                  <a:pt x="4513338" y="53340"/>
                </a:lnTo>
                <a:lnTo>
                  <a:pt x="4518418" y="62484"/>
                </a:lnTo>
                <a:lnTo>
                  <a:pt x="4519688" y="67056"/>
                </a:lnTo>
                <a:lnTo>
                  <a:pt x="4520958" y="70104"/>
                </a:lnTo>
                <a:lnTo>
                  <a:pt x="4522228" y="74676"/>
                </a:lnTo>
                <a:lnTo>
                  <a:pt x="4526038" y="80772"/>
                </a:lnTo>
                <a:lnTo>
                  <a:pt x="4526038" y="85344"/>
                </a:lnTo>
                <a:lnTo>
                  <a:pt x="4527308" y="88392"/>
                </a:lnTo>
                <a:lnTo>
                  <a:pt x="4527308" y="91440"/>
                </a:lnTo>
                <a:lnTo>
                  <a:pt x="4528578" y="92964"/>
                </a:lnTo>
                <a:lnTo>
                  <a:pt x="4528578" y="57264"/>
                </a:lnTo>
                <a:lnTo>
                  <a:pt x="4522228" y="44196"/>
                </a:lnTo>
                <a:lnTo>
                  <a:pt x="4515878" y="38100"/>
                </a:lnTo>
                <a:lnTo>
                  <a:pt x="4506988" y="32004"/>
                </a:lnTo>
                <a:lnTo>
                  <a:pt x="4493018" y="32004"/>
                </a:lnTo>
                <a:lnTo>
                  <a:pt x="4467618" y="51816"/>
                </a:lnTo>
                <a:lnTo>
                  <a:pt x="4467618" y="56388"/>
                </a:lnTo>
                <a:lnTo>
                  <a:pt x="4466348" y="60960"/>
                </a:lnTo>
                <a:lnTo>
                  <a:pt x="4466348" y="67056"/>
                </a:lnTo>
                <a:lnTo>
                  <a:pt x="4467618" y="73152"/>
                </a:lnTo>
                <a:lnTo>
                  <a:pt x="4467618" y="79248"/>
                </a:lnTo>
                <a:lnTo>
                  <a:pt x="4470158" y="85344"/>
                </a:lnTo>
                <a:lnTo>
                  <a:pt x="4472698" y="92964"/>
                </a:lnTo>
                <a:lnTo>
                  <a:pt x="4473968" y="95745"/>
                </a:lnTo>
                <a:lnTo>
                  <a:pt x="4475238" y="100584"/>
                </a:lnTo>
                <a:lnTo>
                  <a:pt x="4477778" y="106680"/>
                </a:lnTo>
                <a:lnTo>
                  <a:pt x="4481588" y="111252"/>
                </a:lnTo>
                <a:lnTo>
                  <a:pt x="4484128" y="117348"/>
                </a:lnTo>
                <a:lnTo>
                  <a:pt x="4487938" y="121920"/>
                </a:lnTo>
                <a:lnTo>
                  <a:pt x="4495558" y="128016"/>
                </a:lnTo>
                <a:lnTo>
                  <a:pt x="4499368" y="129540"/>
                </a:lnTo>
                <a:lnTo>
                  <a:pt x="4504448" y="129540"/>
                </a:lnTo>
                <a:lnTo>
                  <a:pt x="4508258" y="131064"/>
                </a:lnTo>
                <a:lnTo>
                  <a:pt x="4513338" y="129540"/>
                </a:lnTo>
                <a:lnTo>
                  <a:pt x="4526038" y="126492"/>
                </a:lnTo>
                <a:lnTo>
                  <a:pt x="4529848" y="123444"/>
                </a:lnTo>
                <a:lnTo>
                  <a:pt x="4536198" y="115824"/>
                </a:lnTo>
                <a:lnTo>
                  <a:pt x="4541278" y="106680"/>
                </a:lnTo>
                <a:lnTo>
                  <a:pt x="4541278" y="95745"/>
                </a:lnTo>
                <a:lnTo>
                  <a:pt x="4541278" y="88392"/>
                </a:lnTo>
                <a:close/>
              </a:path>
              <a:path w="5571490" h="189229">
                <a:moveTo>
                  <a:pt x="4612398" y="65532"/>
                </a:moveTo>
                <a:lnTo>
                  <a:pt x="4609858" y="56388"/>
                </a:lnTo>
                <a:lnTo>
                  <a:pt x="4602238" y="47244"/>
                </a:lnTo>
                <a:lnTo>
                  <a:pt x="4592078" y="42672"/>
                </a:lnTo>
                <a:lnTo>
                  <a:pt x="4580648" y="42672"/>
                </a:lnTo>
                <a:lnTo>
                  <a:pt x="4571758" y="45720"/>
                </a:lnTo>
                <a:lnTo>
                  <a:pt x="4567948" y="45720"/>
                </a:lnTo>
                <a:lnTo>
                  <a:pt x="4566678" y="47244"/>
                </a:lnTo>
                <a:lnTo>
                  <a:pt x="4565408" y="47244"/>
                </a:lnTo>
                <a:lnTo>
                  <a:pt x="4564138" y="48768"/>
                </a:lnTo>
                <a:lnTo>
                  <a:pt x="4561598" y="48768"/>
                </a:lnTo>
                <a:lnTo>
                  <a:pt x="4560328" y="50292"/>
                </a:lnTo>
                <a:lnTo>
                  <a:pt x="4551438" y="24384"/>
                </a:lnTo>
                <a:lnTo>
                  <a:pt x="4583188" y="12192"/>
                </a:lnTo>
                <a:lnTo>
                  <a:pt x="4584458" y="12192"/>
                </a:lnTo>
                <a:lnTo>
                  <a:pt x="4584458" y="6096"/>
                </a:lnTo>
                <a:lnTo>
                  <a:pt x="4583188" y="6096"/>
                </a:lnTo>
                <a:lnTo>
                  <a:pt x="4583188" y="3048"/>
                </a:lnTo>
                <a:lnTo>
                  <a:pt x="4581918" y="3048"/>
                </a:lnTo>
                <a:lnTo>
                  <a:pt x="4581918" y="1524"/>
                </a:lnTo>
                <a:lnTo>
                  <a:pt x="4580648" y="1524"/>
                </a:lnTo>
                <a:lnTo>
                  <a:pt x="4538738" y="16764"/>
                </a:lnTo>
                <a:lnTo>
                  <a:pt x="4537468" y="16764"/>
                </a:lnTo>
                <a:lnTo>
                  <a:pt x="4537468" y="18288"/>
                </a:lnTo>
                <a:lnTo>
                  <a:pt x="4536198" y="19812"/>
                </a:lnTo>
                <a:lnTo>
                  <a:pt x="4536198" y="21336"/>
                </a:lnTo>
                <a:lnTo>
                  <a:pt x="4537468" y="22860"/>
                </a:lnTo>
                <a:lnTo>
                  <a:pt x="4550168" y="59436"/>
                </a:lnTo>
                <a:lnTo>
                  <a:pt x="4551438" y="60960"/>
                </a:lnTo>
                <a:lnTo>
                  <a:pt x="4551438" y="62484"/>
                </a:lnTo>
                <a:lnTo>
                  <a:pt x="4552708" y="62484"/>
                </a:lnTo>
                <a:lnTo>
                  <a:pt x="4552708" y="64008"/>
                </a:lnTo>
                <a:lnTo>
                  <a:pt x="4553978" y="62484"/>
                </a:lnTo>
                <a:lnTo>
                  <a:pt x="4557788" y="62484"/>
                </a:lnTo>
                <a:lnTo>
                  <a:pt x="4559058" y="60960"/>
                </a:lnTo>
                <a:lnTo>
                  <a:pt x="4561598" y="60960"/>
                </a:lnTo>
                <a:lnTo>
                  <a:pt x="4565408" y="57912"/>
                </a:lnTo>
                <a:lnTo>
                  <a:pt x="4567948" y="57912"/>
                </a:lnTo>
                <a:lnTo>
                  <a:pt x="4573028" y="56388"/>
                </a:lnTo>
                <a:lnTo>
                  <a:pt x="4575568" y="54864"/>
                </a:lnTo>
                <a:lnTo>
                  <a:pt x="4588268" y="54864"/>
                </a:lnTo>
                <a:lnTo>
                  <a:pt x="4589538" y="56388"/>
                </a:lnTo>
                <a:lnTo>
                  <a:pt x="4592078" y="57912"/>
                </a:lnTo>
                <a:lnTo>
                  <a:pt x="4595888" y="60960"/>
                </a:lnTo>
                <a:lnTo>
                  <a:pt x="4598428" y="67056"/>
                </a:lnTo>
                <a:lnTo>
                  <a:pt x="4598428" y="70104"/>
                </a:lnTo>
                <a:lnTo>
                  <a:pt x="4599698" y="73152"/>
                </a:lnTo>
                <a:lnTo>
                  <a:pt x="4599698" y="77724"/>
                </a:lnTo>
                <a:lnTo>
                  <a:pt x="4597158" y="83820"/>
                </a:lnTo>
                <a:lnTo>
                  <a:pt x="4592078" y="89916"/>
                </a:lnTo>
                <a:lnTo>
                  <a:pt x="4586998" y="92964"/>
                </a:lnTo>
                <a:lnTo>
                  <a:pt x="4583188" y="92964"/>
                </a:lnTo>
                <a:lnTo>
                  <a:pt x="4578108" y="95745"/>
                </a:lnTo>
                <a:lnTo>
                  <a:pt x="4576838" y="96012"/>
                </a:lnTo>
                <a:lnTo>
                  <a:pt x="4559058" y="96012"/>
                </a:lnTo>
                <a:lnTo>
                  <a:pt x="4559058" y="97536"/>
                </a:lnTo>
                <a:lnTo>
                  <a:pt x="4560328" y="99060"/>
                </a:lnTo>
                <a:lnTo>
                  <a:pt x="4560328" y="102108"/>
                </a:lnTo>
                <a:lnTo>
                  <a:pt x="4561598" y="103632"/>
                </a:lnTo>
                <a:lnTo>
                  <a:pt x="4561598" y="105156"/>
                </a:lnTo>
                <a:lnTo>
                  <a:pt x="4564138" y="105156"/>
                </a:lnTo>
                <a:lnTo>
                  <a:pt x="4564138" y="106680"/>
                </a:lnTo>
                <a:lnTo>
                  <a:pt x="4576838" y="106680"/>
                </a:lnTo>
                <a:lnTo>
                  <a:pt x="4579378" y="105156"/>
                </a:lnTo>
                <a:lnTo>
                  <a:pt x="4581918" y="105156"/>
                </a:lnTo>
                <a:lnTo>
                  <a:pt x="4584458" y="103632"/>
                </a:lnTo>
                <a:lnTo>
                  <a:pt x="4588268" y="103632"/>
                </a:lnTo>
                <a:lnTo>
                  <a:pt x="4592078" y="102108"/>
                </a:lnTo>
                <a:lnTo>
                  <a:pt x="4597158" y="99060"/>
                </a:lnTo>
                <a:lnTo>
                  <a:pt x="4599698" y="96012"/>
                </a:lnTo>
                <a:lnTo>
                  <a:pt x="4600968" y="95745"/>
                </a:lnTo>
                <a:lnTo>
                  <a:pt x="4604778" y="92964"/>
                </a:lnTo>
                <a:lnTo>
                  <a:pt x="4609858" y="86868"/>
                </a:lnTo>
                <a:lnTo>
                  <a:pt x="4611128" y="82296"/>
                </a:lnTo>
                <a:lnTo>
                  <a:pt x="4612398" y="79248"/>
                </a:lnTo>
                <a:lnTo>
                  <a:pt x="4612398" y="65532"/>
                </a:lnTo>
                <a:close/>
              </a:path>
              <a:path w="5571490" h="189229">
                <a:moveTo>
                  <a:pt x="4882908" y="166116"/>
                </a:moveTo>
                <a:lnTo>
                  <a:pt x="4881384" y="164592"/>
                </a:lnTo>
                <a:lnTo>
                  <a:pt x="4881384" y="161544"/>
                </a:lnTo>
                <a:lnTo>
                  <a:pt x="4879860" y="161544"/>
                </a:lnTo>
                <a:lnTo>
                  <a:pt x="4879860" y="160020"/>
                </a:lnTo>
                <a:lnTo>
                  <a:pt x="4876812" y="160020"/>
                </a:lnTo>
                <a:lnTo>
                  <a:pt x="4837188" y="173736"/>
                </a:lnTo>
                <a:lnTo>
                  <a:pt x="4844808" y="157226"/>
                </a:lnTo>
                <a:lnTo>
                  <a:pt x="4846332" y="153924"/>
                </a:lnTo>
                <a:lnTo>
                  <a:pt x="4849380" y="146304"/>
                </a:lnTo>
                <a:lnTo>
                  <a:pt x="4852428" y="140208"/>
                </a:lnTo>
                <a:lnTo>
                  <a:pt x="4857000" y="126492"/>
                </a:lnTo>
                <a:lnTo>
                  <a:pt x="4857000" y="108204"/>
                </a:lnTo>
                <a:lnTo>
                  <a:pt x="4853952" y="102108"/>
                </a:lnTo>
                <a:lnTo>
                  <a:pt x="4853952" y="99060"/>
                </a:lnTo>
                <a:lnTo>
                  <a:pt x="4852428" y="96012"/>
                </a:lnTo>
                <a:lnTo>
                  <a:pt x="4849380" y="94488"/>
                </a:lnTo>
                <a:lnTo>
                  <a:pt x="4847856" y="91440"/>
                </a:lnTo>
                <a:lnTo>
                  <a:pt x="4838712" y="86868"/>
                </a:lnTo>
                <a:lnTo>
                  <a:pt x="4832616" y="86868"/>
                </a:lnTo>
                <a:lnTo>
                  <a:pt x="4828044" y="85344"/>
                </a:lnTo>
                <a:lnTo>
                  <a:pt x="4824996" y="86868"/>
                </a:lnTo>
                <a:lnTo>
                  <a:pt x="4820424" y="88392"/>
                </a:lnTo>
                <a:lnTo>
                  <a:pt x="4814328" y="91440"/>
                </a:lnTo>
                <a:lnTo>
                  <a:pt x="4812804" y="91440"/>
                </a:lnTo>
                <a:lnTo>
                  <a:pt x="4809756" y="92964"/>
                </a:lnTo>
                <a:lnTo>
                  <a:pt x="4800612" y="102108"/>
                </a:lnTo>
                <a:lnTo>
                  <a:pt x="4800612" y="103632"/>
                </a:lnTo>
                <a:lnTo>
                  <a:pt x="4799088" y="103632"/>
                </a:lnTo>
                <a:lnTo>
                  <a:pt x="4799088" y="109728"/>
                </a:lnTo>
                <a:lnTo>
                  <a:pt x="4800612" y="109728"/>
                </a:lnTo>
                <a:lnTo>
                  <a:pt x="4800612" y="112776"/>
                </a:lnTo>
                <a:lnTo>
                  <a:pt x="4802136" y="114300"/>
                </a:lnTo>
                <a:lnTo>
                  <a:pt x="4805184" y="114300"/>
                </a:lnTo>
                <a:lnTo>
                  <a:pt x="4806708" y="112776"/>
                </a:lnTo>
                <a:lnTo>
                  <a:pt x="4806708" y="111252"/>
                </a:lnTo>
                <a:lnTo>
                  <a:pt x="4814328" y="103632"/>
                </a:lnTo>
                <a:lnTo>
                  <a:pt x="4817376" y="102108"/>
                </a:lnTo>
                <a:lnTo>
                  <a:pt x="4818900" y="100584"/>
                </a:lnTo>
                <a:lnTo>
                  <a:pt x="4821948" y="99060"/>
                </a:lnTo>
                <a:lnTo>
                  <a:pt x="4834140" y="99060"/>
                </a:lnTo>
                <a:lnTo>
                  <a:pt x="4835664" y="100584"/>
                </a:lnTo>
                <a:lnTo>
                  <a:pt x="4837188" y="100584"/>
                </a:lnTo>
                <a:lnTo>
                  <a:pt x="4841760" y="105156"/>
                </a:lnTo>
                <a:lnTo>
                  <a:pt x="4841760" y="106680"/>
                </a:lnTo>
                <a:lnTo>
                  <a:pt x="4843284" y="108204"/>
                </a:lnTo>
                <a:lnTo>
                  <a:pt x="4843284" y="111252"/>
                </a:lnTo>
                <a:lnTo>
                  <a:pt x="4844808" y="112776"/>
                </a:lnTo>
                <a:lnTo>
                  <a:pt x="4844808" y="128016"/>
                </a:lnTo>
                <a:lnTo>
                  <a:pt x="4843284" y="131064"/>
                </a:lnTo>
                <a:lnTo>
                  <a:pt x="4841760" y="135636"/>
                </a:lnTo>
                <a:lnTo>
                  <a:pt x="4841760" y="140208"/>
                </a:lnTo>
                <a:lnTo>
                  <a:pt x="4838712" y="144780"/>
                </a:lnTo>
                <a:lnTo>
                  <a:pt x="4837188" y="150876"/>
                </a:lnTo>
                <a:lnTo>
                  <a:pt x="4824996" y="175260"/>
                </a:lnTo>
                <a:lnTo>
                  <a:pt x="4824996" y="178308"/>
                </a:lnTo>
                <a:lnTo>
                  <a:pt x="4823472" y="178308"/>
                </a:lnTo>
                <a:lnTo>
                  <a:pt x="4823472" y="181356"/>
                </a:lnTo>
                <a:lnTo>
                  <a:pt x="4824996" y="182880"/>
                </a:lnTo>
                <a:lnTo>
                  <a:pt x="4824996" y="185928"/>
                </a:lnTo>
                <a:lnTo>
                  <a:pt x="4826520" y="185928"/>
                </a:lnTo>
                <a:lnTo>
                  <a:pt x="4826520" y="187452"/>
                </a:lnTo>
                <a:lnTo>
                  <a:pt x="4828044" y="188976"/>
                </a:lnTo>
                <a:lnTo>
                  <a:pt x="4831092" y="188976"/>
                </a:lnTo>
                <a:lnTo>
                  <a:pt x="4837188" y="186753"/>
                </a:lnTo>
                <a:lnTo>
                  <a:pt x="4881384" y="170688"/>
                </a:lnTo>
                <a:lnTo>
                  <a:pt x="4881384" y="169164"/>
                </a:lnTo>
                <a:lnTo>
                  <a:pt x="4882908" y="169164"/>
                </a:lnTo>
                <a:lnTo>
                  <a:pt x="4882908" y="166116"/>
                </a:lnTo>
                <a:close/>
              </a:path>
              <a:path w="5571490" h="189229">
                <a:moveTo>
                  <a:pt x="4949964" y="121920"/>
                </a:moveTo>
                <a:lnTo>
                  <a:pt x="4945392" y="103632"/>
                </a:lnTo>
                <a:lnTo>
                  <a:pt x="4942344" y="96012"/>
                </a:lnTo>
                <a:lnTo>
                  <a:pt x="4940820" y="88392"/>
                </a:lnTo>
                <a:lnTo>
                  <a:pt x="4936248" y="79248"/>
                </a:lnTo>
                <a:lnTo>
                  <a:pt x="4936248" y="117348"/>
                </a:lnTo>
                <a:lnTo>
                  <a:pt x="4936248" y="132588"/>
                </a:lnTo>
                <a:lnTo>
                  <a:pt x="4934724" y="135636"/>
                </a:lnTo>
                <a:lnTo>
                  <a:pt x="4934724" y="137160"/>
                </a:lnTo>
                <a:lnTo>
                  <a:pt x="4930152" y="141732"/>
                </a:lnTo>
                <a:lnTo>
                  <a:pt x="4927104" y="143256"/>
                </a:lnTo>
                <a:lnTo>
                  <a:pt x="4925580" y="144780"/>
                </a:lnTo>
                <a:lnTo>
                  <a:pt x="4921008" y="146304"/>
                </a:lnTo>
                <a:lnTo>
                  <a:pt x="4916436" y="146304"/>
                </a:lnTo>
                <a:lnTo>
                  <a:pt x="4907292" y="141732"/>
                </a:lnTo>
                <a:lnTo>
                  <a:pt x="4904244" y="138684"/>
                </a:lnTo>
                <a:lnTo>
                  <a:pt x="4902720" y="135636"/>
                </a:lnTo>
                <a:lnTo>
                  <a:pt x="4899672" y="131064"/>
                </a:lnTo>
                <a:lnTo>
                  <a:pt x="4898148" y="126492"/>
                </a:lnTo>
                <a:lnTo>
                  <a:pt x="4892052" y="114300"/>
                </a:lnTo>
                <a:lnTo>
                  <a:pt x="4890528" y="108204"/>
                </a:lnTo>
                <a:lnTo>
                  <a:pt x="4889004" y="103632"/>
                </a:lnTo>
                <a:lnTo>
                  <a:pt x="4889004" y="99060"/>
                </a:lnTo>
                <a:lnTo>
                  <a:pt x="4887480" y="94488"/>
                </a:lnTo>
                <a:lnTo>
                  <a:pt x="4887480" y="83820"/>
                </a:lnTo>
                <a:lnTo>
                  <a:pt x="4892052" y="74676"/>
                </a:lnTo>
                <a:lnTo>
                  <a:pt x="4895100" y="71628"/>
                </a:lnTo>
                <a:lnTo>
                  <a:pt x="4898148" y="71628"/>
                </a:lnTo>
                <a:lnTo>
                  <a:pt x="4901196" y="70104"/>
                </a:lnTo>
                <a:lnTo>
                  <a:pt x="4910340" y="70104"/>
                </a:lnTo>
                <a:lnTo>
                  <a:pt x="4913388" y="71628"/>
                </a:lnTo>
                <a:lnTo>
                  <a:pt x="4919484" y="77724"/>
                </a:lnTo>
                <a:lnTo>
                  <a:pt x="4921008" y="80772"/>
                </a:lnTo>
                <a:lnTo>
                  <a:pt x="4922532" y="82296"/>
                </a:lnTo>
                <a:lnTo>
                  <a:pt x="4924056" y="85344"/>
                </a:lnTo>
                <a:lnTo>
                  <a:pt x="4925580" y="89916"/>
                </a:lnTo>
                <a:lnTo>
                  <a:pt x="4927104" y="92964"/>
                </a:lnTo>
                <a:lnTo>
                  <a:pt x="4930152" y="97536"/>
                </a:lnTo>
                <a:lnTo>
                  <a:pt x="4931676" y="102108"/>
                </a:lnTo>
                <a:lnTo>
                  <a:pt x="4931676" y="105156"/>
                </a:lnTo>
                <a:lnTo>
                  <a:pt x="4934724" y="111252"/>
                </a:lnTo>
                <a:lnTo>
                  <a:pt x="4934724" y="114300"/>
                </a:lnTo>
                <a:lnTo>
                  <a:pt x="4936248" y="117348"/>
                </a:lnTo>
                <a:lnTo>
                  <a:pt x="4936248" y="79248"/>
                </a:lnTo>
                <a:lnTo>
                  <a:pt x="4911864" y="57912"/>
                </a:lnTo>
                <a:lnTo>
                  <a:pt x="4907292" y="57912"/>
                </a:lnTo>
                <a:lnTo>
                  <a:pt x="4875288" y="82296"/>
                </a:lnTo>
                <a:lnTo>
                  <a:pt x="4873764" y="88392"/>
                </a:lnTo>
                <a:lnTo>
                  <a:pt x="4873764" y="92964"/>
                </a:lnTo>
                <a:lnTo>
                  <a:pt x="4876812" y="105156"/>
                </a:lnTo>
                <a:lnTo>
                  <a:pt x="4878336" y="112776"/>
                </a:lnTo>
                <a:lnTo>
                  <a:pt x="4881384" y="118872"/>
                </a:lnTo>
                <a:lnTo>
                  <a:pt x="4882908" y="126492"/>
                </a:lnTo>
                <a:lnTo>
                  <a:pt x="4887480" y="135636"/>
                </a:lnTo>
                <a:lnTo>
                  <a:pt x="4911864" y="156972"/>
                </a:lnTo>
                <a:lnTo>
                  <a:pt x="4922532" y="156972"/>
                </a:lnTo>
                <a:lnTo>
                  <a:pt x="4928628" y="153924"/>
                </a:lnTo>
                <a:lnTo>
                  <a:pt x="4933200" y="152400"/>
                </a:lnTo>
                <a:lnTo>
                  <a:pt x="4936248" y="150368"/>
                </a:lnTo>
                <a:lnTo>
                  <a:pt x="4942344" y="146304"/>
                </a:lnTo>
                <a:lnTo>
                  <a:pt x="4945392" y="141732"/>
                </a:lnTo>
                <a:lnTo>
                  <a:pt x="4949964" y="128016"/>
                </a:lnTo>
                <a:lnTo>
                  <a:pt x="4949964" y="121920"/>
                </a:lnTo>
                <a:close/>
              </a:path>
              <a:path w="5571490" h="189229">
                <a:moveTo>
                  <a:pt x="5023116" y="96012"/>
                </a:moveTo>
                <a:lnTo>
                  <a:pt x="5021592" y="88392"/>
                </a:lnTo>
                <a:lnTo>
                  <a:pt x="5018544" y="76200"/>
                </a:lnTo>
                <a:lnTo>
                  <a:pt x="5015496" y="70104"/>
                </a:lnTo>
                <a:lnTo>
                  <a:pt x="5013972" y="62484"/>
                </a:lnTo>
                <a:lnTo>
                  <a:pt x="5009400" y="53340"/>
                </a:lnTo>
                <a:lnTo>
                  <a:pt x="5009400" y="91440"/>
                </a:lnTo>
                <a:lnTo>
                  <a:pt x="5009400" y="106680"/>
                </a:lnTo>
                <a:lnTo>
                  <a:pt x="5007876" y="108204"/>
                </a:lnTo>
                <a:lnTo>
                  <a:pt x="5007876" y="111252"/>
                </a:lnTo>
                <a:lnTo>
                  <a:pt x="5003304" y="115824"/>
                </a:lnTo>
                <a:lnTo>
                  <a:pt x="5000256" y="117348"/>
                </a:lnTo>
                <a:lnTo>
                  <a:pt x="4998732" y="117348"/>
                </a:lnTo>
                <a:lnTo>
                  <a:pt x="4994160" y="118872"/>
                </a:lnTo>
                <a:lnTo>
                  <a:pt x="4986540" y="118872"/>
                </a:lnTo>
                <a:lnTo>
                  <a:pt x="4983492" y="117348"/>
                </a:lnTo>
                <a:lnTo>
                  <a:pt x="4980444" y="114300"/>
                </a:lnTo>
                <a:lnTo>
                  <a:pt x="4977396" y="112776"/>
                </a:lnTo>
                <a:lnTo>
                  <a:pt x="4975872" y="108204"/>
                </a:lnTo>
                <a:lnTo>
                  <a:pt x="4972824" y="103632"/>
                </a:lnTo>
                <a:lnTo>
                  <a:pt x="4971300" y="99060"/>
                </a:lnTo>
                <a:lnTo>
                  <a:pt x="4968252" y="94488"/>
                </a:lnTo>
                <a:lnTo>
                  <a:pt x="4965204" y="86868"/>
                </a:lnTo>
                <a:lnTo>
                  <a:pt x="4960632" y="73152"/>
                </a:lnTo>
                <a:lnTo>
                  <a:pt x="4960632" y="68580"/>
                </a:lnTo>
                <a:lnTo>
                  <a:pt x="4959108" y="64008"/>
                </a:lnTo>
                <a:lnTo>
                  <a:pt x="4960632" y="60960"/>
                </a:lnTo>
                <a:lnTo>
                  <a:pt x="4960632" y="53340"/>
                </a:lnTo>
                <a:lnTo>
                  <a:pt x="4963680" y="50292"/>
                </a:lnTo>
                <a:lnTo>
                  <a:pt x="4965204" y="47244"/>
                </a:lnTo>
                <a:lnTo>
                  <a:pt x="4971300" y="44196"/>
                </a:lnTo>
                <a:lnTo>
                  <a:pt x="4974348" y="44196"/>
                </a:lnTo>
                <a:lnTo>
                  <a:pt x="4975872" y="42672"/>
                </a:lnTo>
                <a:lnTo>
                  <a:pt x="4981968" y="42672"/>
                </a:lnTo>
                <a:lnTo>
                  <a:pt x="4983492" y="44196"/>
                </a:lnTo>
                <a:lnTo>
                  <a:pt x="4985016" y="44196"/>
                </a:lnTo>
                <a:lnTo>
                  <a:pt x="4988064" y="45720"/>
                </a:lnTo>
                <a:lnTo>
                  <a:pt x="4991112" y="48768"/>
                </a:lnTo>
                <a:lnTo>
                  <a:pt x="4992636" y="51816"/>
                </a:lnTo>
                <a:lnTo>
                  <a:pt x="4994160" y="53340"/>
                </a:lnTo>
                <a:lnTo>
                  <a:pt x="4998732" y="62484"/>
                </a:lnTo>
                <a:lnTo>
                  <a:pt x="5000256" y="67056"/>
                </a:lnTo>
                <a:lnTo>
                  <a:pt x="5001780" y="70104"/>
                </a:lnTo>
                <a:lnTo>
                  <a:pt x="5004828" y="74676"/>
                </a:lnTo>
                <a:lnTo>
                  <a:pt x="5004828" y="77724"/>
                </a:lnTo>
                <a:lnTo>
                  <a:pt x="5006352" y="80772"/>
                </a:lnTo>
                <a:lnTo>
                  <a:pt x="5007876" y="85344"/>
                </a:lnTo>
                <a:lnTo>
                  <a:pt x="5007876" y="88392"/>
                </a:lnTo>
                <a:lnTo>
                  <a:pt x="5009400" y="91440"/>
                </a:lnTo>
                <a:lnTo>
                  <a:pt x="5009400" y="53340"/>
                </a:lnTo>
                <a:lnTo>
                  <a:pt x="5004828" y="44196"/>
                </a:lnTo>
                <a:lnTo>
                  <a:pt x="5000256" y="41148"/>
                </a:lnTo>
                <a:lnTo>
                  <a:pt x="4997208" y="38100"/>
                </a:lnTo>
                <a:lnTo>
                  <a:pt x="4992636" y="35052"/>
                </a:lnTo>
                <a:lnTo>
                  <a:pt x="4989588" y="32004"/>
                </a:lnTo>
                <a:lnTo>
                  <a:pt x="4974348" y="32004"/>
                </a:lnTo>
                <a:lnTo>
                  <a:pt x="4946916" y="60960"/>
                </a:lnTo>
                <a:lnTo>
                  <a:pt x="4946916" y="67056"/>
                </a:lnTo>
                <a:lnTo>
                  <a:pt x="4951488" y="85344"/>
                </a:lnTo>
                <a:lnTo>
                  <a:pt x="4953012" y="92964"/>
                </a:lnTo>
                <a:lnTo>
                  <a:pt x="4956060" y="100584"/>
                </a:lnTo>
                <a:lnTo>
                  <a:pt x="4959108" y="106680"/>
                </a:lnTo>
                <a:lnTo>
                  <a:pt x="4962156" y="111252"/>
                </a:lnTo>
                <a:lnTo>
                  <a:pt x="4965204" y="117348"/>
                </a:lnTo>
                <a:lnTo>
                  <a:pt x="4968252" y="121920"/>
                </a:lnTo>
                <a:lnTo>
                  <a:pt x="4972824" y="124968"/>
                </a:lnTo>
                <a:lnTo>
                  <a:pt x="4975872" y="128016"/>
                </a:lnTo>
                <a:lnTo>
                  <a:pt x="4980444" y="129540"/>
                </a:lnTo>
                <a:lnTo>
                  <a:pt x="4985016" y="129540"/>
                </a:lnTo>
                <a:lnTo>
                  <a:pt x="4989588" y="131064"/>
                </a:lnTo>
                <a:lnTo>
                  <a:pt x="4995684" y="129540"/>
                </a:lnTo>
                <a:lnTo>
                  <a:pt x="5000256" y="128016"/>
                </a:lnTo>
                <a:lnTo>
                  <a:pt x="5006352" y="126492"/>
                </a:lnTo>
                <a:lnTo>
                  <a:pt x="5009400" y="124460"/>
                </a:lnTo>
                <a:lnTo>
                  <a:pt x="5010924" y="123444"/>
                </a:lnTo>
                <a:lnTo>
                  <a:pt x="5018544" y="115824"/>
                </a:lnTo>
                <a:lnTo>
                  <a:pt x="5021592" y="106680"/>
                </a:lnTo>
                <a:lnTo>
                  <a:pt x="5023116" y="100584"/>
                </a:lnTo>
                <a:lnTo>
                  <a:pt x="5023116" y="96012"/>
                </a:lnTo>
                <a:close/>
              </a:path>
              <a:path w="5571490" h="189229">
                <a:moveTo>
                  <a:pt x="5074932" y="9144"/>
                </a:moveTo>
                <a:lnTo>
                  <a:pt x="5073408" y="7620"/>
                </a:lnTo>
                <a:lnTo>
                  <a:pt x="5073408" y="3048"/>
                </a:lnTo>
                <a:lnTo>
                  <a:pt x="5071884" y="3048"/>
                </a:lnTo>
                <a:lnTo>
                  <a:pt x="5071884" y="0"/>
                </a:lnTo>
                <a:lnTo>
                  <a:pt x="5067312" y="0"/>
                </a:lnTo>
                <a:lnTo>
                  <a:pt x="5013972" y="18288"/>
                </a:lnTo>
                <a:lnTo>
                  <a:pt x="5013972" y="21336"/>
                </a:lnTo>
                <a:lnTo>
                  <a:pt x="5012448" y="21336"/>
                </a:lnTo>
                <a:lnTo>
                  <a:pt x="5012448" y="22860"/>
                </a:lnTo>
                <a:lnTo>
                  <a:pt x="5013972" y="22860"/>
                </a:lnTo>
                <a:lnTo>
                  <a:pt x="5013972" y="27432"/>
                </a:lnTo>
                <a:lnTo>
                  <a:pt x="5015496" y="27432"/>
                </a:lnTo>
                <a:lnTo>
                  <a:pt x="5015496" y="28956"/>
                </a:lnTo>
                <a:lnTo>
                  <a:pt x="5017020" y="28956"/>
                </a:lnTo>
                <a:lnTo>
                  <a:pt x="5017020" y="30480"/>
                </a:lnTo>
                <a:lnTo>
                  <a:pt x="5018544" y="28956"/>
                </a:lnTo>
                <a:lnTo>
                  <a:pt x="5062740" y="13716"/>
                </a:lnTo>
                <a:lnTo>
                  <a:pt x="5055120" y="103632"/>
                </a:lnTo>
                <a:lnTo>
                  <a:pt x="5055120" y="105156"/>
                </a:lnTo>
                <a:lnTo>
                  <a:pt x="5062740" y="105156"/>
                </a:lnTo>
                <a:lnTo>
                  <a:pt x="5064264" y="103632"/>
                </a:lnTo>
                <a:lnTo>
                  <a:pt x="5065788" y="103632"/>
                </a:lnTo>
                <a:lnTo>
                  <a:pt x="5068836" y="100584"/>
                </a:lnTo>
                <a:lnTo>
                  <a:pt x="5068836" y="99060"/>
                </a:lnTo>
                <a:lnTo>
                  <a:pt x="5074932" y="12192"/>
                </a:lnTo>
                <a:lnTo>
                  <a:pt x="5074932" y="9144"/>
                </a:lnTo>
                <a:close/>
              </a:path>
              <a:path w="5571490" h="189229">
                <a:moveTo>
                  <a:pt x="5361698" y="164592"/>
                </a:moveTo>
                <a:lnTo>
                  <a:pt x="5360428" y="164592"/>
                </a:lnTo>
                <a:lnTo>
                  <a:pt x="5360428" y="161544"/>
                </a:lnTo>
                <a:lnTo>
                  <a:pt x="5359158" y="161544"/>
                </a:lnTo>
                <a:lnTo>
                  <a:pt x="5359158" y="160020"/>
                </a:lnTo>
                <a:lnTo>
                  <a:pt x="5356618" y="160020"/>
                </a:lnTo>
                <a:lnTo>
                  <a:pt x="5318518" y="173736"/>
                </a:lnTo>
                <a:lnTo>
                  <a:pt x="5323598" y="160528"/>
                </a:lnTo>
                <a:lnTo>
                  <a:pt x="5326138" y="153924"/>
                </a:lnTo>
                <a:lnTo>
                  <a:pt x="5329948" y="146304"/>
                </a:lnTo>
                <a:lnTo>
                  <a:pt x="5331218" y="140208"/>
                </a:lnTo>
                <a:lnTo>
                  <a:pt x="5336298" y="126492"/>
                </a:lnTo>
                <a:lnTo>
                  <a:pt x="5336298" y="121920"/>
                </a:lnTo>
                <a:lnTo>
                  <a:pt x="5337568" y="117348"/>
                </a:lnTo>
                <a:lnTo>
                  <a:pt x="5337568" y="114300"/>
                </a:lnTo>
                <a:lnTo>
                  <a:pt x="5336298" y="111252"/>
                </a:lnTo>
                <a:lnTo>
                  <a:pt x="5336298" y="108204"/>
                </a:lnTo>
                <a:lnTo>
                  <a:pt x="5335028" y="105156"/>
                </a:lnTo>
                <a:lnTo>
                  <a:pt x="5335028" y="102108"/>
                </a:lnTo>
                <a:lnTo>
                  <a:pt x="5331218" y="96012"/>
                </a:lnTo>
                <a:lnTo>
                  <a:pt x="5328678" y="94488"/>
                </a:lnTo>
                <a:lnTo>
                  <a:pt x="5327408" y="91440"/>
                </a:lnTo>
                <a:lnTo>
                  <a:pt x="5321058" y="88392"/>
                </a:lnTo>
                <a:lnTo>
                  <a:pt x="5319788" y="86868"/>
                </a:lnTo>
                <a:lnTo>
                  <a:pt x="5312168" y="86868"/>
                </a:lnTo>
                <a:lnTo>
                  <a:pt x="5307088" y="85344"/>
                </a:lnTo>
                <a:lnTo>
                  <a:pt x="5304548" y="86868"/>
                </a:lnTo>
                <a:lnTo>
                  <a:pt x="5299468" y="88392"/>
                </a:lnTo>
                <a:lnTo>
                  <a:pt x="5293118" y="91440"/>
                </a:lnTo>
                <a:lnTo>
                  <a:pt x="5291848" y="91440"/>
                </a:lnTo>
                <a:lnTo>
                  <a:pt x="5289308" y="92964"/>
                </a:lnTo>
                <a:lnTo>
                  <a:pt x="5280418" y="102108"/>
                </a:lnTo>
                <a:lnTo>
                  <a:pt x="5280418" y="103632"/>
                </a:lnTo>
                <a:lnTo>
                  <a:pt x="5279148" y="105156"/>
                </a:lnTo>
                <a:lnTo>
                  <a:pt x="5279148" y="108204"/>
                </a:lnTo>
                <a:lnTo>
                  <a:pt x="5280418" y="109728"/>
                </a:lnTo>
                <a:lnTo>
                  <a:pt x="5280418" y="112776"/>
                </a:lnTo>
                <a:lnTo>
                  <a:pt x="5281688" y="112776"/>
                </a:lnTo>
                <a:lnTo>
                  <a:pt x="5281688" y="114300"/>
                </a:lnTo>
                <a:lnTo>
                  <a:pt x="5284228" y="114300"/>
                </a:lnTo>
                <a:lnTo>
                  <a:pt x="5285498" y="112776"/>
                </a:lnTo>
                <a:lnTo>
                  <a:pt x="5285498" y="111252"/>
                </a:lnTo>
                <a:lnTo>
                  <a:pt x="5291848" y="105156"/>
                </a:lnTo>
                <a:lnTo>
                  <a:pt x="5295658" y="103632"/>
                </a:lnTo>
                <a:lnTo>
                  <a:pt x="5296928" y="102108"/>
                </a:lnTo>
                <a:lnTo>
                  <a:pt x="5299468" y="100584"/>
                </a:lnTo>
                <a:lnTo>
                  <a:pt x="5300738" y="99060"/>
                </a:lnTo>
                <a:lnTo>
                  <a:pt x="5313438" y="99060"/>
                </a:lnTo>
                <a:lnTo>
                  <a:pt x="5314708" y="100584"/>
                </a:lnTo>
                <a:lnTo>
                  <a:pt x="5315978" y="100584"/>
                </a:lnTo>
                <a:lnTo>
                  <a:pt x="5322328" y="106680"/>
                </a:lnTo>
                <a:lnTo>
                  <a:pt x="5322328" y="108204"/>
                </a:lnTo>
                <a:lnTo>
                  <a:pt x="5323598" y="111252"/>
                </a:lnTo>
                <a:lnTo>
                  <a:pt x="5323598" y="128016"/>
                </a:lnTo>
                <a:lnTo>
                  <a:pt x="5322328" y="131064"/>
                </a:lnTo>
                <a:lnTo>
                  <a:pt x="5322328" y="135636"/>
                </a:lnTo>
                <a:lnTo>
                  <a:pt x="5319788" y="144780"/>
                </a:lnTo>
                <a:lnTo>
                  <a:pt x="5304548" y="175260"/>
                </a:lnTo>
                <a:lnTo>
                  <a:pt x="5304548" y="184404"/>
                </a:lnTo>
                <a:lnTo>
                  <a:pt x="5305818" y="185928"/>
                </a:lnTo>
                <a:lnTo>
                  <a:pt x="5305818" y="187452"/>
                </a:lnTo>
                <a:lnTo>
                  <a:pt x="5307088" y="187452"/>
                </a:lnTo>
                <a:lnTo>
                  <a:pt x="5307088" y="188976"/>
                </a:lnTo>
                <a:lnTo>
                  <a:pt x="5310898" y="188976"/>
                </a:lnTo>
                <a:lnTo>
                  <a:pt x="5318518" y="186156"/>
                </a:lnTo>
                <a:lnTo>
                  <a:pt x="5360428" y="170688"/>
                </a:lnTo>
                <a:lnTo>
                  <a:pt x="5360428" y="169164"/>
                </a:lnTo>
                <a:lnTo>
                  <a:pt x="5361698" y="169164"/>
                </a:lnTo>
                <a:lnTo>
                  <a:pt x="5361698" y="164592"/>
                </a:lnTo>
                <a:close/>
              </a:path>
              <a:path w="5571490" h="189229">
                <a:moveTo>
                  <a:pt x="5429008" y="121920"/>
                </a:moveTo>
                <a:lnTo>
                  <a:pt x="5427738" y="115824"/>
                </a:lnTo>
                <a:lnTo>
                  <a:pt x="5427738" y="109728"/>
                </a:lnTo>
                <a:lnTo>
                  <a:pt x="5425198" y="103632"/>
                </a:lnTo>
                <a:lnTo>
                  <a:pt x="5420118" y="88392"/>
                </a:lnTo>
                <a:lnTo>
                  <a:pt x="5417578" y="83515"/>
                </a:lnTo>
                <a:lnTo>
                  <a:pt x="5417578" y="123444"/>
                </a:lnTo>
                <a:lnTo>
                  <a:pt x="5417578" y="128016"/>
                </a:lnTo>
                <a:lnTo>
                  <a:pt x="5415038" y="131064"/>
                </a:lnTo>
                <a:lnTo>
                  <a:pt x="5415038" y="135636"/>
                </a:lnTo>
                <a:lnTo>
                  <a:pt x="5407418" y="143256"/>
                </a:lnTo>
                <a:lnTo>
                  <a:pt x="5402338" y="146304"/>
                </a:lnTo>
                <a:lnTo>
                  <a:pt x="5395988" y="146304"/>
                </a:lnTo>
                <a:lnTo>
                  <a:pt x="5373128" y="114300"/>
                </a:lnTo>
                <a:lnTo>
                  <a:pt x="5369318" y="108204"/>
                </a:lnTo>
                <a:lnTo>
                  <a:pt x="5369318" y="103632"/>
                </a:lnTo>
                <a:lnTo>
                  <a:pt x="5366778" y="94488"/>
                </a:lnTo>
                <a:lnTo>
                  <a:pt x="5366778" y="83820"/>
                </a:lnTo>
                <a:lnTo>
                  <a:pt x="5371858" y="74676"/>
                </a:lnTo>
                <a:lnTo>
                  <a:pt x="5374398" y="71628"/>
                </a:lnTo>
                <a:lnTo>
                  <a:pt x="5379478" y="71628"/>
                </a:lnTo>
                <a:lnTo>
                  <a:pt x="5380748" y="70104"/>
                </a:lnTo>
                <a:lnTo>
                  <a:pt x="5390908" y="70104"/>
                </a:lnTo>
                <a:lnTo>
                  <a:pt x="5398528" y="77724"/>
                </a:lnTo>
                <a:lnTo>
                  <a:pt x="5399798" y="80772"/>
                </a:lnTo>
                <a:lnTo>
                  <a:pt x="5403608" y="82296"/>
                </a:lnTo>
                <a:lnTo>
                  <a:pt x="5404878" y="85344"/>
                </a:lnTo>
                <a:lnTo>
                  <a:pt x="5406148" y="89916"/>
                </a:lnTo>
                <a:lnTo>
                  <a:pt x="5412498" y="105156"/>
                </a:lnTo>
                <a:lnTo>
                  <a:pt x="5412498" y="108204"/>
                </a:lnTo>
                <a:lnTo>
                  <a:pt x="5415038" y="114300"/>
                </a:lnTo>
                <a:lnTo>
                  <a:pt x="5415038" y="120396"/>
                </a:lnTo>
                <a:lnTo>
                  <a:pt x="5417578" y="123444"/>
                </a:lnTo>
                <a:lnTo>
                  <a:pt x="5417578" y="83515"/>
                </a:lnTo>
                <a:lnTo>
                  <a:pt x="5413768" y="76200"/>
                </a:lnTo>
                <a:lnTo>
                  <a:pt x="5407418" y="67056"/>
                </a:lnTo>
                <a:lnTo>
                  <a:pt x="5399798" y="60960"/>
                </a:lnTo>
                <a:lnTo>
                  <a:pt x="5390908" y="57912"/>
                </a:lnTo>
                <a:lnTo>
                  <a:pt x="5387098" y="57912"/>
                </a:lnTo>
                <a:lnTo>
                  <a:pt x="5380748" y="59436"/>
                </a:lnTo>
                <a:lnTo>
                  <a:pt x="5375668" y="60960"/>
                </a:lnTo>
                <a:lnTo>
                  <a:pt x="5369318" y="62484"/>
                </a:lnTo>
                <a:lnTo>
                  <a:pt x="5365508" y="65532"/>
                </a:lnTo>
                <a:lnTo>
                  <a:pt x="5361698" y="70104"/>
                </a:lnTo>
                <a:lnTo>
                  <a:pt x="5357888" y="73152"/>
                </a:lnTo>
                <a:lnTo>
                  <a:pt x="5354078" y="82296"/>
                </a:lnTo>
                <a:lnTo>
                  <a:pt x="5354078" y="99060"/>
                </a:lnTo>
                <a:lnTo>
                  <a:pt x="5356618" y="105156"/>
                </a:lnTo>
                <a:lnTo>
                  <a:pt x="5357888" y="112776"/>
                </a:lnTo>
                <a:lnTo>
                  <a:pt x="5360428" y="118872"/>
                </a:lnTo>
                <a:lnTo>
                  <a:pt x="5364238" y="126492"/>
                </a:lnTo>
                <a:lnTo>
                  <a:pt x="5365508" y="132588"/>
                </a:lnTo>
                <a:lnTo>
                  <a:pt x="5366778" y="134620"/>
                </a:lnTo>
                <a:lnTo>
                  <a:pt x="5369318" y="138684"/>
                </a:lnTo>
                <a:lnTo>
                  <a:pt x="5375668" y="147828"/>
                </a:lnTo>
                <a:lnTo>
                  <a:pt x="5383288" y="153924"/>
                </a:lnTo>
                <a:lnTo>
                  <a:pt x="5392178" y="156972"/>
                </a:lnTo>
                <a:lnTo>
                  <a:pt x="5402338" y="156972"/>
                </a:lnTo>
                <a:lnTo>
                  <a:pt x="5407418" y="153924"/>
                </a:lnTo>
                <a:lnTo>
                  <a:pt x="5413768" y="152400"/>
                </a:lnTo>
                <a:lnTo>
                  <a:pt x="5417578" y="150114"/>
                </a:lnTo>
                <a:lnTo>
                  <a:pt x="5418848" y="149352"/>
                </a:lnTo>
                <a:lnTo>
                  <a:pt x="5425198" y="141732"/>
                </a:lnTo>
                <a:lnTo>
                  <a:pt x="5429008" y="128016"/>
                </a:lnTo>
                <a:lnTo>
                  <a:pt x="5429008" y="121920"/>
                </a:lnTo>
                <a:close/>
              </a:path>
              <a:path w="5571490" h="189229">
                <a:moveTo>
                  <a:pt x="5502668" y="96012"/>
                </a:moveTo>
                <a:lnTo>
                  <a:pt x="5501398" y="88392"/>
                </a:lnTo>
                <a:lnTo>
                  <a:pt x="5496318" y="70104"/>
                </a:lnTo>
                <a:lnTo>
                  <a:pt x="5493778" y="62484"/>
                </a:lnTo>
                <a:lnTo>
                  <a:pt x="5489968" y="55626"/>
                </a:lnTo>
                <a:lnTo>
                  <a:pt x="5489968" y="99060"/>
                </a:lnTo>
                <a:lnTo>
                  <a:pt x="5488698" y="102108"/>
                </a:lnTo>
                <a:lnTo>
                  <a:pt x="5488698" y="108204"/>
                </a:lnTo>
                <a:lnTo>
                  <a:pt x="5487428" y="111252"/>
                </a:lnTo>
                <a:lnTo>
                  <a:pt x="5481078" y="117348"/>
                </a:lnTo>
                <a:lnTo>
                  <a:pt x="5478538" y="117348"/>
                </a:lnTo>
                <a:lnTo>
                  <a:pt x="5474728" y="118872"/>
                </a:lnTo>
                <a:lnTo>
                  <a:pt x="5465838" y="118872"/>
                </a:lnTo>
                <a:lnTo>
                  <a:pt x="5463298" y="117348"/>
                </a:lnTo>
                <a:lnTo>
                  <a:pt x="5458218" y="112776"/>
                </a:lnTo>
                <a:lnTo>
                  <a:pt x="5451868" y="103632"/>
                </a:lnTo>
                <a:lnTo>
                  <a:pt x="5450598" y="99060"/>
                </a:lnTo>
                <a:lnTo>
                  <a:pt x="5448058" y="94488"/>
                </a:lnTo>
                <a:lnTo>
                  <a:pt x="5445518" y="86868"/>
                </a:lnTo>
                <a:lnTo>
                  <a:pt x="5442978" y="82296"/>
                </a:lnTo>
                <a:lnTo>
                  <a:pt x="5441708" y="77724"/>
                </a:lnTo>
                <a:lnTo>
                  <a:pt x="5441708" y="73152"/>
                </a:lnTo>
                <a:lnTo>
                  <a:pt x="5440438" y="68580"/>
                </a:lnTo>
                <a:lnTo>
                  <a:pt x="5440438" y="56388"/>
                </a:lnTo>
                <a:lnTo>
                  <a:pt x="5444248" y="47244"/>
                </a:lnTo>
                <a:lnTo>
                  <a:pt x="5451868" y="44196"/>
                </a:lnTo>
                <a:lnTo>
                  <a:pt x="5453138" y="44196"/>
                </a:lnTo>
                <a:lnTo>
                  <a:pt x="5455678" y="42672"/>
                </a:lnTo>
                <a:lnTo>
                  <a:pt x="5460758" y="42672"/>
                </a:lnTo>
                <a:lnTo>
                  <a:pt x="5464568" y="44196"/>
                </a:lnTo>
                <a:lnTo>
                  <a:pt x="5465838" y="44196"/>
                </a:lnTo>
                <a:lnTo>
                  <a:pt x="5470918" y="48768"/>
                </a:lnTo>
                <a:lnTo>
                  <a:pt x="5472188" y="51816"/>
                </a:lnTo>
                <a:lnTo>
                  <a:pt x="5473458" y="53340"/>
                </a:lnTo>
                <a:lnTo>
                  <a:pt x="5474728" y="56388"/>
                </a:lnTo>
                <a:lnTo>
                  <a:pt x="5478538" y="59436"/>
                </a:lnTo>
                <a:lnTo>
                  <a:pt x="5479808" y="62484"/>
                </a:lnTo>
                <a:lnTo>
                  <a:pt x="5481078" y="67056"/>
                </a:lnTo>
                <a:lnTo>
                  <a:pt x="5482348" y="70104"/>
                </a:lnTo>
                <a:lnTo>
                  <a:pt x="5483618" y="74676"/>
                </a:lnTo>
                <a:lnTo>
                  <a:pt x="5486158" y="77724"/>
                </a:lnTo>
                <a:lnTo>
                  <a:pt x="5486158" y="80772"/>
                </a:lnTo>
                <a:lnTo>
                  <a:pt x="5487428" y="85344"/>
                </a:lnTo>
                <a:lnTo>
                  <a:pt x="5488698" y="88392"/>
                </a:lnTo>
                <a:lnTo>
                  <a:pt x="5488698" y="96012"/>
                </a:lnTo>
                <a:lnTo>
                  <a:pt x="5489968" y="99060"/>
                </a:lnTo>
                <a:lnTo>
                  <a:pt x="5489968" y="55626"/>
                </a:lnTo>
                <a:lnTo>
                  <a:pt x="5483618" y="44196"/>
                </a:lnTo>
                <a:lnTo>
                  <a:pt x="5481078" y="41148"/>
                </a:lnTo>
                <a:lnTo>
                  <a:pt x="5475998" y="38100"/>
                </a:lnTo>
                <a:lnTo>
                  <a:pt x="5473458" y="35052"/>
                </a:lnTo>
                <a:lnTo>
                  <a:pt x="5468378" y="32004"/>
                </a:lnTo>
                <a:lnTo>
                  <a:pt x="5453138" y="32004"/>
                </a:lnTo>
                <a:lnTo>
                  <a:pt x="5427738" y="56388"/>
                </a:lnTo>
                <a:lnTo>
                  <a:pt x="5427738" y="73152"/>
                </a:lnTo>
                <a:lnTo>
                  <a:pt x="5430278" y="85344"/>
                </a:lnTo>
                <a:lnTo>
                  <a:pt x="5434088" y="92964"/>
                </a:lnTo>
                <a:lnTo>
                  <a:pt x="5435358" y="100584"/>
                </a:lnTo>
                <a:lnTo>
                  <a:pt x="5437898" y="106680"/>
                </a:lnTo>
                <a:lnTo>
                  <a:pt x="5440438" y="109728"/>
                </a:lnTo>
                <a:lnTo>
                  <a:pt x="5441708" y="111252"/>
                </a:lnTo>
                <a:lnTo>
                  <a:pt x="5444248" y="117348"/>
                </a:lnTo>
                <a:lnTo>
                  <a:pt x="5451868" y="124968"/>
                </a:lnTo>
                <a:lnTo>
                  <a:pt x="5456948" y="128016"/>
                </a:lnTo>
                <a:lnTo>
                  <a:pt x="5460758" y="129540"/>
                </a:lnTo>
                <a:lnTo>
                  <a:pt x="5465838" y="129540"/>
                </a:lnTo>
                <a:lnTo>
                  <a:pt x="5470918" y="131064"/>
                </a:lnTo>
                <a:lnTo>
                  <a:pt x="5474728" y="129540"/>
                </a:lnTo>
                <a:lnTo>
                  <a:pt x="5487428" y="126492"/>
                </a:lnTo>
                <a:lnTo>
                  <a:pt x="5489968" y="124460"/>
                </a:lnTo>
                <a:lnTo>
                  <a:pt x="5491238" y="123444"/>
                </a:lnTo>
                <a:lnTo>
                  <a:pt x="5497588" y="115824"/>
                </a:lnTo>
                <a:lnTo>
                  <a:pt x="5501398" y="106680"/>
                </a:lnTo>
                <a:lnTo>
                  <a:pt x="5502668" y="100584"/>
                </a:lnTo>
                <a:lnTo>
                  <a:pt x="5502668" y="96012"/>
                </a:lnTo>
                <a:close/>
              </a:path>
              <a:path w="5571490" h="189229">
                <a:moveTo>
                  <a:pt x="5571248" y="60960"/>
                </a:moveTo>
                <a:lnTo>
                  <a:pt x="5569978" y="56388"/>
                </a:lnTo>
                <a:lnTo>
                  <a:pt x="5569978" y="51816"/>
                </a:lnTo>
                <a:lnTo>
                  <a:pt x="5567438" y="48768"/>
                </a:lnTo>
                <a:lnTo>
                  <a:pt x="5566168" y="44196"/>
                </a:lnTo>
                <a:lnTo>
                  <a:pt x="5564898" y="41148"/>
                </a:lnTo>
                <a:lnTo>
                  <a:pt x="5562358" y="32004"/>
                </a:lnTo>
                <a:lnTo>
                  <a:pt x="5558548" y="25908"/>
                </a:lnTo>
                <a:lnTo>
                  <a:pt x="5557278" y="21336"/>
                </a:lnTo>
                <a:lnTo>
                  <a:pt x="5554738" y="19812"/>
                </a:lnTo>
                <a:lnTo>
                  <a:pt x="5552198" y="16764"/>
                </a:lnTo>
                <a:lnTo>
                  <a:pt x="5552198" y="44196"/>
                </a:lnTo>
                <a:lnTo>
                  <a:pt x="5548388" y="48768"/>
                </a:lnTo>
                <a:lnTo>
                  <a:pt x="5544578" y="50292"/>
                </a:lnTo>
                <a:lnTo>
                  <a:pt x="5542038" y="53340"/>
                </a:lnTo>
                <a:lnTo>
                  <a:pt x="5533148" y="57912"/>
                </a:lnTo>
                <a:lnTo>
                  <a:pt x="5525528" y="57912"/>
                </a:lnTo>
                <a:lnTo>
                  <a:pt x="5524258" y="56388"/>
                </a:lnTo>
                <a:lnTo>
                  <a:pt x="5520448" y="56388"/>
                </a:lnTo>
                <a:lnTo>
                  <a:pt x="5517908" y="53340"/>
                </a:lnTo>
                <a:lnTo>
                  <a:pt x="5516638" y="50292"/>
                </a:lnTo>
                <a:lnTo>
                  <a:pt x="5514098" y="48768"/>
                </a:lnTo>
                <a:lnTo>
                  <a:pt x="5514098" y="47244"/>
                </a:lnTo>
                <a:lnTo>
                  <a:pt x="5511558" y="41148"/>
                </a:lnTo>
                <a:lnTo>
                  <a:pt x="5511558" y="28956"/>
                </a:lnTo>
                <a:lnTo>
                  <a:pt x="5512828" y="25908"/>
                </a:lnTo>
                <a:lnTo>
                  <a:pt x="5519178" y="19812"/>
                </a:lnTo>
                <a:lnTo>
                  <a:pt x="5525528" y="16764"/>
                </a:lnTo>
                <a:lnTo>
                  <a:pt x="5534418" y="16764"/>
                </a:lnTo>
                <a:lnTo>
                  <a:pt x="5535688" y="18288"/>
                </a:lnTo>
                <a:lnTo>
                  <a:pt x="5539498" y="19812"/>
                </a:lnTo>
                <a:lnTo>
                  <a:pt x="5547118" y="28956"/>
                </a:lnTo>
                <a:lnTo>
                  <a:pt x="5550928" y="38100"/>
                </a:lnTo>
                <a:lnTo>
                  <a:pt x="5552198" y="44196"/>
                </a:lnTo>
                <a:lnTo>
                  <a:pt x="5552198" y="16764"/>
                </a:lnTo>
                <a:lnTo>
                  <a:pt x="5543308" y="7620"/>
                </a:lnTo>
                <a:lnTo>
                  <a:pt x="5540768" y="7620"/>
                </a:lnTo>
                <a:lnTo>
                  <a:pt x="5536958" y="6096"/>
                </a:lnTo>
                <a:lnTo>
                  <a:pt x="5524258" y="6096"/>
                </a:lnTo>
                <a:lnTo>
                  <a:pt x="5511558" y="12192"/>
                </a:lnTo>
                <a:lnTo>
                  <a:pt x="5506478" y="15240"/>
                </a:lnTo>
                <a:lnTo>
                  <a:pt x="5503938" y="18288"/>
                </a:lnTo>
                <a:lnTo>
                  <a:pt x="5502668" y="21336"/>
                </a:lnTo>
                <a:lnTo>
                  <a:pt x="5501398" y="25908"/>
                </a:lnTo>
                <a:lnTo>
                  <a:pt x="5498858" y="28956"/>
                </a:lnTo>
                <a:lnTo>
                  <a:pt x="5497588" y="33528"/>
                </a:lnTo>
                <a:lnTo>
                  <a:pt x="5498858" y="36576"/>
                </a:lnTo>
                <a:lnTo>
                  <a:pt x="5498858" y="45720"/>
                </a:lnTo>
                <a:lnTo>
                  <a:pt x="5501398" y="48768"/>
                </a:lnTo>
                <a:lnTo>
                  <a:pt x="5502668" y="53340"/>
                </a:lnTo>
                <a:lnTo>
                  <a:pt x="5503938" y="56388"/>
                </a:lnTo>
                <a:lnTo>
                  <a:pt x="5509018" y="62484"/>
                </a:lnTo>
                <a:lnTo>
                  <a:pt x="5511558" y="64008"/>
                </a:lnTo>
                <a:lnTo>
                  <a:pt x="5512828" y="65532"/>
                </a:lnTo>
                <a:lnTo>
                  <a:pt x="5520448" y="68580"/>
                </a:lnTo>
                <a:lnTo>
                  <a:pt x="5533148" y="68580"/>
                </a:lnTo>
                <a:lnTo>
                  <a:pt x="5536958" y="65532"/>
                </a:lnTo>
                <a:lnTo>
                  <a:pt x="5542038" y="64008"/>
                </a:lnTo>
                <a:lnTo>
                  <a:pt x="5548388" y="60960"/>
                </a:lnTo>
                <a:lnTo>
                  <a:pt x="5552198" y="57150"/>
                </a:lnTo>
                <a:lnTo>
                  <a:pt x="5556008" y="53340"/>
                </a:lnTo>
                <a:lnTo>
                  <a:pt x="5558548" y="62484"/>
                </a:lnTo>
                <a:lnTo>
                  <a:pt x="5558548" y="77724"/>
                </a:lnTo>
                <a:lnTo>
                  <a:pt x="5542038" y="94488"/>
                </a:lnTo>
                <a:lnTo>
                  <a:pt x="5540768" y="96012"/>
                </a:lnTo>
                <a:lnTo>
                  <a:pt x="5535688" y="96012"/>
                </a:lnTo>
                <a:lnTo>
                  <a:pt x="5533148" y="97536"/>
                </a:lnTo>
                <a:lnTo>
                  <a:pt x="5521718" y="97536"/>
                </a:lnTo>
                <a:lnTo>
                  <a:pt x="5521718" y="100584"/>
                </a:lnTo>
                <a:lnTo>
                  <a:pt x="5524258" y="102108"/>
                </a:lnTo>
                <a:lnTo>
                  <a:pt x="5524258" y="105156"/>
                </a:lnTo>
                <a:lnTo>
                  <a:pt x="5525528" y="105156"/>
                </a:lnTo>
                <a:lnTo>
                  <a:pt x="5525528" y="106680"/>
                </a:lnTo>
                <a:lnTo>
                  <a:pt x="5526798" y="106680"/>
                </a:lnTo>
                <a:lnTo>
                  <a:pt x="5528068" y="108204"/>
                </a:lnTo>
                <a:lnTo>
                  <a:pt x="5531878" y="108204"/>
                </a:lnTo>
                <a:lnTo>
                  <a:pt x="5533148" y="106680"/>
                </a:lnTo>
                <a:lnTo>
                  <a:pt x="5540768" y="106680"/>
                </a:lnTo>
                <a:lnTo>
                  <a:pt x="5543308" y="105156"/>
                </a:lnTo>
                <a:lnTo>
                  <a:pt x="5544578" y="105156"/>
                </a:lnTo>
                <a:lnTo>
                  <a:pt x="5549658" y="102108"/>
                </a:lnTo>
                <a:lnTo>
                  <a:pt x="5554738" y="100584"/>
                </a:lnTo>
                <a:lnTo>
                  <a:pt x="5557278" y="97536"/>
                </a:lnTo>
                <a:lnTo>
                  <a:pt x="5558548" y="96774"/>
                </a:lnTo>
                <a:lnTo>
                  <a:pt x="5562358" y="94488"/>
                </a:lnTo>
                <a:lnTo>
                  <a:pt x="5563628" y="91440"/>
                </a:lnTo>
                <a:lnTo>
                  <a:pt x="5566168" y="88392"/>
                </a:lnTo>
                <a:lnTo>
                  <a:pt x="5567438" y="85344"/>
                </a:lnTo>
                <a:lnTo>
                  <a:pt x="5569978" y="80772"/>
                </a:lnTo>
                <a:lnTo>
                  <a:pt x="5569978" y="77724"/>
                </a:lnTo>
                <a:lnTo>
                  <a:pt x="5571248" y="73152"/>
                </a:lnTo>
                <a:lnTo>
                  <a:pt x="5571248" y="609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09516" y="2516199"/>
            <a:ext cx="152400" cy="5784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10" dirty="0">
                <a:latin typeface="Calibri"/>
                <a:cs typeface="Calibri"/>
              </a:rPr>
              <a:t>Nauplii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15" dirty="0">
                <a:latin typeface="Calibri"/>
                <a:cs typeface="Calibri"/>
              </a:rPr>
              <a:t>#/l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3179" y="1171441"/>
            <a:ext cx="7198995" cy="87756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650" dirty="0">
                <a:latin typeface="Calibri"/>
                <a:cs typeface="Calibri"/>
              </a:rPr>
              <a:t>nauplii</a:t>
            </a:r>
            <a:r>
              <a:rPr sz="2650" spc="-25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(immature</a:t>
            </a:r>
            <a:r>
              <a:rPr sz="2650" spc="-15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copepods),</a:t>
            </a:r>
            <a:r>
              <a:rPr sz="2650" spc="5" dirty="0">
                <a:latin typeface="Calibri"/>
                <a:cs typeface="Calibri"/>
              </a:rPr>
              <a:t> </a:t>
            </a:r>
            <a:r>
              <a:rPr sz="2650" spc="-20" dirty="0">
                <a:latin typeface="Calibri"/>
                <a:cs typeface="Calibri"/>
              </a:rPr>
              <a:t>rotifers,</a:t>
            </a:r>
            <a:r>
              <a:rPr sz="2650" spc="20" dirty="0">
                <a:latin typeface="Calibri"/>
                <a:cs typeface="Calibri"/>
              </a:rPr>
              <a:t> </a:t>
            </a:r>
            <a:r>
              <a:rPr sz="2650" spc="5" dirty="0">
                <a:latin typeface="Calibri"/>
                <a:cs typeface="Calibri"/>
              </a:rPr>
              <a:t>and</a:t>
            </a:r>
            <a:r>
              <a:rPr sz="2650" spc="-10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tintinnids</a:t>
            </a:r>
            <a:endParaRPr sz="2650">
              <a:latin typeface="Calibri"/>
              <a:cs typeface="Calibri"/>
            </a:endParaRPr>
          </a:p>
          <a:p>
            <a:pPr marL="969644">
              <a:lnSpc>
                <a:spcPct val="100000"/>
              </a:lnSpc>
              <a:spcBef>
                <a:spcPts val="1340"/>
              </a:spcBef>
            </a:pPr>
            <a:r>
              <a:rPr sz="1800" spc="25" dirty="0">
                <a:latin typeface="Calibri"/>
                <a:cs typeface="Calibri"/>
              </a:rPr>
              <a:t>Nauplii,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20" dirty="0">
                <a:latin typeface="Calibri"/>
                <a:cs typeface="Calibri"/>
              </a:rPr>
              <a:t>number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per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liter,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1987-2009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33621" y="1671827"/>
            <a:ext cx="6335395" cy="2214880"/>
            <a:chOff x="833621" y="1671827"/>
            <a:chExt cx="6335395" cy="2214880"/>
          </a:xfrm>
        </p:grpSpPr>
        <p:sp>
          <p:nvSpPr>
            <p:cNvPr id="11" name="object 11"/>
            <p:cNvSpPr/>
            <p:nvPr/>
          </p:nvSpPr>
          <p:spPr>
            <a:xfrm>
              <a:off x="833621" y="1671827"/>
              <a:ext cx="6335395" cy="2214880"/>
            </a:xfrm>
            <a:custGeom>
              <a:avLst/>
              <a:gdLst/>
              <a:ahLst/>
              <a:cxnLst/>
              <a:rect l="l" t="t" r="r" b="b"/>
              <a:pathLst>
                <a:path w="6335395" h="2214879">
                  <a:moveTo>
                    <a:pt x="6335274" y="2214371"/>
                  </a:moveTo>
                  <a:lnTo>
                    <a:pt x="6335274" y="4572"/>
                  </a:lnTo>
                  <a:lnTo>
                    <a:pt x="6333750" y="1524"/>
                  </a:lnTo>
                  <a:lnTo>
                    <a:pt x="6329178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2214371"/>
                  </a:lnTo>
                  <a:lnTo>
                    <a:pt x="4572" y="2214371"/>
                  </a:lnTo>
                  <a:lnTo>
                    <a:pt x="4572" y="10668"/>
                  </a:lnTo>
                  <a:lnTo>
                    <a:pt x="10668" y="4572"/>
                  </a:lnTo>
                  <a:lnTo>
                    <a:pt x="10668" y="10668"/>
                  </a:lnTo>
                  <a:lnTo>
                    <a:pt x="6324606" y="10668"/>
                  </a:lnTo>
                  <a:lnTo>
                    <a:pt x="6324606" y="4572"/>
                  </a:lnTo>
                  <a:lnTo>
                    <a:pt x="6329178" y="10668"/>
                  </a:lnTo>
                  <a:lnTo>
                    <a:pt x="6329178" y="2214371"/>
                  </a:lnTo>
                  <a:lnTo>
                    <a:pt x="6335274" y="2214371"/>
                  </a:lnTo>
                  <a:close/>
                </a:path>
                <a:path w="6335395" h="2214879">
                  <a:moveTo>
                    <a:pt x="10668" y="10668"/>
                  </a:moveTo>
                  <a:lnTo>
                    <a:pt x="10668" y="4572"/>
                  </a:lnTo>
                  <a:lnTo>
                    <a:pt x="4572" y="10668"/>
                  </a:lnTo>
                  <a:lnTo>
                    <a:pt x="10668" y="10668"/>
                  </a:lnTo>
                  <a:close/>
                </a:path>
                <a:path w="6335395" h="2214879">
                  <a:moveTo>
                    <a:pt x="10668" y="2214371"/>
                  </a:moveTo>
                  <a:lnTo>
                    <a:pt x="10668" y="10668"/>
                  </a:lnTo>
                  <a:lnTo>
                    <a:pt x="4572" y="10668"/>
                  </a:lnTo>
                  <a:lnTo>
                    <a:pt x="4572" y="2214371"/>
                  </a:lnTo>
                  <a:lnTo>
                    <a:pt x="10668" y="2214371"/>
                  </a:lnTo>
                  <a:close/>
                </a:path>
                <a:path w="6335395" h="2214879">
                  <a:moveTo>
                    <a:pt x="6329178" y="10668"/>
                  </a:moveTo>
                  <a:lnTo>
                    <a:pt x="6324606" y="4572"/>
                  </a:lnTo>
                  <a:lnTo>
                    <a:pt x="6324606" y="10668"/>
                  </a:lnTo>
                  <a:lnTo>
                    <a:pt x="6329178" y="10668"/>
                  </a:lnTo>
                  <a:close/>
                </a:path>
                <a:path w="6335395" h="2214879">
                  <a:moveTo>
                    <a:pt x="6329178" y="2214371"/>
                  </a:moveTo>
                  <a:lnTo>
                    <a:pt x="6329178" y="10668"/>
                  </a:lnTo>
                  <a:lnTo>
                    <a:pt x="6324606" y="10668"/>
                  </a:lnTo>
                  <a:lnTo>
                    <a:pt x="6324606" y="2214371"/>
                  </a:lnTo>
                  <a:lnTo>
                    <a:pt x="6329178" y="2214371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35808" y="2209799"/>
              <a:ext cx="2845435" cy="1143000"/>
            </a:xfrm>
            <a:custGeom>
              <a:avLst/>
              <a:gdLst/>
              <a:ahLst/>
              <a:cxnLst/>
              <a:rect l="l" t="t" r="r" b="b"/>
              <a:pathLst>
                <a:path w="2845435" h="1143000">
                  <a:moveTo>
                    <a:pt x="25908" y="0"/>
                  </a:moveTo>
                  <a:lnTo>
                    <a:pt x="1524" y="0"/>
                  </a:lnTo>
                  <a:lnTo>
                    <a:pt x="0" y="1143000"/>
                  </a:lnTo>
                  <a:lnTo>
                    <a:pt x="25908" y="1143000"/>
                  </a:lnTo>
                  <a:lnTo>
                    <a:pt x="25908" y="0"/>
                  </a:lnTo>
                  <a:close/>
                </a:path>
                <a:path w="2845435" h="1143000">
                  <a:moveTo>
                    <a:pt x="2845308" y="1524"/>
                  </a:moveTo>
                  <a:lnTo>
                    <a:pt x="2820924" y="1524"/>
                  </a:lnTo>
                  <a:lnTo>
                    <a:pt x="2819400" y="1143000"/>
                  </a:lnTo>
                  <a:lnTo>
                    <a:pt x="2845308" y="1143000"/>
                  </a:lnTo>
                  <a:lnTo>
                    <a:pt x="2845308" y="1524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93133" y="6802625"/>
            <a:ext cx="13804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Algae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&amp;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bacteria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45273" y="6802625"/>
            <a:ext cx="23329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eaten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by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micro-zooplankton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54438" y="6802625"/>
            <a:ext cx="3197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eaten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by</a:t>
            </a:r>
            <a:r>
              <a:rPr sz="1600" spc="-5" dirty="0">
                <a:latin typeface="Calibri"/>
                <a:cs typeface="Calibri"/>
              </a:rPr>
              <a:t> mussels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&amp;</a:t>
            </a:r>
            <a:r>
              <a:rPr sz="1600" spc="-10" dirty="0">
                <a:latin typeface="Calibri"/>
                <a:cs typeface="Calibri"/>
              </a:rPr>
              <a:t> meso-zooplankton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3800" y="4191000"/>
            <a:ext cx="1752599" cy="213359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074666" y="3782058"/>
            <a:ext cx="262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25" dirty="0">
                <a:latin typeface="Calibri"/>
                <a:cs typeface="Calibri"/>
              </a:rPr>
              <a:t>Y</a:t>
            </a:r>
            <a:r>
              <a:rPr sz="1000" dirty="0">
                <a:latin typeface="Calibri"/>
                <a:cs typeface="Calibri"/>
              </a:rPr>
              <a:t>e</a:t>
            </a:r>
            <a:r>
              <a:rPr sz="1000" spc="10" dirty="0">
                <a:latin typeface="Calibri"/>
                <a:cs typeface="Calibri"/>
              </a:rPr>
              <a:t>a</a:t>
            </a:r>
            <a:r>
              <a:rPr sz="1000" spc="5" dirty="0">
                <a:latin typeface="Calibri"/>
                <a:cs typeface="Calibri"/>
              </a:rPr>
              <a:t>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3621" y="3886199"/>
            <a:ext cx="6335395" cy="234950"/>
          </a:xfrm>
          <a:custGeom>
            <a:avLst/>
            <a:gdLst/>
            <a:ahLst/>
            <a:cxnLst/>
            <a:rect l="l" t="t" r="r" b="b"/>
            <a:pathLst>
              <a:path w="6335395" h="234950">
                <a:moveTo>
                  <a:pt x="10668" y="224028"/>
                </a:moveTo>
                <a:lnTo>
                  <a:pt x="10668" y="0"/>
                </a:lnTo>
                <a:lnTo>
                  <a:pt x="0" y="0"/>
                </a:lnTo>
                <a:lnTo>
                  <a:pt x="0" y="228600"/>
                </a:lnTo>
                <a:lnTo>
                  <a:pt x="1524" y="233172"/>
                </a:lnTo>
                <a:lnTo>
                  <a:pt x="4572" y="234696"/>
                </a:lnTo>
                <a:lnTo>
                  <a:pt x="4572" y="224028"/>
                </a:lnTo>
                <a:lnTo>
                  <a:pt x="10668" y="224028"/>
                </a:lnTo>
                <a:close/>
              </a:path>
              <a:path w="6335395" h="234950">
                <a:moveTo>
                  <a:pt x="6329178" y="224028"/>
                </a:moveTo>
                <a:lnTo>
                  <a:pt x="4572" y="224028"/>
                </a:lnTo>
                <a:lnTo>
                  <a:pt x="10668" y="228600"/>
                </a:lnTo>
                <a:lnTo>
                  <a:pt x="10668" y="234696"/>
                </a:lnTo>
                <a:lnTo>
                  <a:pt x="6324606" y="234696"/>
                </a:lnTo>
                <a:lnTo>
                  <a:pt x="6324606" y="228600"/>
                </a:lnTo>
                <a:lnTo>
                  <a:pt x="6329178" y="224028"/>
                </a:lnTo>
                <a:close/>
              </a:path>
              <a:path w="6335395" h="234950">
                <a:moveTo>
                  <a:pt x="10668" y="234696"/>
                </a:moveTo>
                <a:lnTo>
                  <a:pt x="10668" y="228600"/>
                </a:lnTo>
                <a:lnTo>
                  <a:pt x="4572" y="224028"/>
                </a:lnTo>
                <a:lnTo>
                  <a:pt x="4572" y="234696"/>
                </a:lnTo>
                <a:lnTo>
                  <a:pt x="10668" y="234696"/>
                </a:lnTo>
                <a:close/>
              </a:path>
              <a:path w="6335395" h="234950">
                <a:moveTo>
                  <a:pt x="6335274" y="228600"/>
                </a:moveTo>
                <a:lnTo>
                  <a:pt x="6335274" y="0"/>
                </a:lnTo>
                <a:lnTo>
                  <a:pt x="6324606" y="0"/>
                </a:lnTo>
                <a:lnTo>
                  <a:pt x="6324606" y="224028"/>
                </a:lnTo>
                <a:lnTo>
                  <a:pt x="6329178" y="224028"/>
                </a:lnTo>
                <a:lnTo>
                  <a:pt x="6329178" y="234696"/>
                </a:lnTo>
                <a:lnTo>
                  <a:pt x="6333750" y="233172"/>
                </a:lnTo>
                <a:lnTo>
                  <a:pt x="6335274" y="228600"/>
                </a:lnTo>
                <a:close/>
              </a:path>
              <a:path w="6335395" h="234950">
                <a:moveTo>
                  <a:pt x="6329178" y="234696"/>
                </a:moveTo>
                <a:lnTo>
                  <a:pt x="6329178" y="224028"/>
                </a:lnTo>
                <a:lnTo>
                  <a:pt x="6324606" y="228600"/>
                </a:lnTo>
                <a:lnTo>
                  <a:pt x="6324606" y="234696"/>
                </a:lnTo>
                <a:lnTo>
                  <a:pt x="6329178" y="234696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2510027" y="6847332"/>
            <a:ext cx="393700" cy="251460"/>
            <a:chOff x="2510027" y="6847332"/>
            <a:chExt cx="393700" cy="251460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4599" y="6858000"/>
              <a:ext cx="380999" cy="2285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0027" y="6847332"/>
              <a:ext cx="393192" cy="23926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510027" y="6847332"/>
              <a:ext cx="393700" cy="251460"/>
            </a:xfrm>
            <a:custGeom>
              <a:avLst/>
              <a:gdLst/>
              <a:ahLst/>
              <a:cxnLst/>
              <a:rect l="l" t="t" r="r" b="b"/>
              <a:pathLst>
                <a:path w="393700" h="251459">
                  <a:moveTo>
                    <a:pt x="271272" y="64008"/>
                  </a:moveTo>
                  <a:lnTo>
                    <a:pt x="0" y="64008"/>
                  </a:lnTo>
                  <a:lnTo>
                    <a:pt x="0" y="187452"/>
                  </a:lnTo>
                  <a:lnTo>
                    <a:pt x="4572" y="187452"/>
                  </a:lnTo>
                  <a:lnTo>
                    <a:pt x="4572" y="73152"/>
                  </a:lnTo>
                  <a:lnTo>
                    <a:pt x="10668" y="68580"/>
                  </a:lnTo>
                  <a:lnTo>
                    <a:pt x="10668" y="73152"/>
                  </a:lnTo>
                  <a:lnTo>
                    <a:pt x="266700" y="73152"/>
                  </a:lnTo>
                  <a:lnTo>
                    <a:pt x="266700" y="68580"/>
                  </a:lnTo>
                  <a:lnTo>
                    <a:pt x="271272" y="64008"/>
                  </a:lnTo>
                  <a:close/>
                </a:path>
                <a:path w="393700" h="251459">
                  <a:moveTo>
                    <a:pt x="10668" y="73152"/>
                  </a:moveTo>
                  <a:lnTo>
                    <a:pt x="10668" y="68580"/>
                  </a:lnTo>
                  <a:lnTo>
                    <a:pt x="4572" y="73152"/>
                  </a:lnTo>
                  <a:lnTo>
                    <a:pt x="10668" y="73152"/>
                  </a:lnTo>
                  <a:close/>
                </a:path>
                <a:path w="393700" h="251459">
                  <a:moveTo>
                    <a:pt x="10668" y="178308"/>
                  </a:moveTo>
                  <a:lnTo>
                    <a:pt x="10668" y="73152"/>
                  </a:lnTo>
                  <a:lnTo>
                    <a:pt x="4572" y="73152"/>
                  </a:lnTo>
                  <a:lnTo>
                    <a:pt x="4572" y="178308"/>
                  </a:lnTo>
                  <a:lnTo>
                    <a:pt x="10668" y="178308"/>
                  </a:lnTo>
                  <a:close/>
                </a:path>
                <a:path w="393700" h="251459">
                  <a:moveTo>
                    <a:pt x="277368" y="227076"/>
                  </a:moveTo>
                  <a:lnTo>
                    <a:pt x="277368" y="178308"/>
                  </a:lnTo>
                  <a:lnTo>
                    <a:pt x="4572" y="178308"/>
                  </a:lnTo>
                  <a:lnTo>
                    <a:pt x="10668" y="182880"/>
                  </a:lnTo>
                  <a:lnTo>
                    <a:pt x="10668" y="187452"/>
                  </a:lnTo>
                  <a:lnTo>
                    <a:pt x="266700" y="187452"/>
                  </a:lnTo>
                  <a:lnTo>
                    <a:pt x="266700" y="182880"/>
                  </a:lnTo>
                  <a:lnTo>
                    <a:pt x="271272" y="187452"/>
                  </a:lnTo>
                  <a:lnTo>
                    <a:pt x="271272" y="233172"/>
                  </a:lnTo>
                  <a:lnTo>
                    <a:pt x="277368" y="227076"/>
                  </a:lnTo>
                  <a:close/>
                </a:path>
                <a:path w="393700" h="251459">
                  <a:moveTo>
                    <a:pt x="10668" y="187452"/>
                  </a:moveTo>
                  <a:lnTo>
                    <a:pt x="10668" y="182880"/>
                  </a:lnTo>
                  <a:lnTo>
                    <a:pt x="4572" y="178308"/>
                  </a:lnTo>
                  <a:lnTo>
                    <a:pt x="4572" y="187452"/>
                  </a:lnTo>
                  <a:lnTo>
                    <a:pt x="10668" y="187452"/>
                  </a:lnTo>
                  <a:close/>
                </a:path>
                <a:path w="393700" h="251459">
                  <a:moveTo>
                    <a:pt x="393192" y="124968"/>
                  </a:moveTo>
                  <a:lnTo>
                    <a:pt x="266700" y="0"/>
                  </a:lnTo>
                  <a:lnTo>
                    <a:pt x="266700" y="64008"/>
                  </a:lnTo>
                  <a:lnTo>
                    <a:pt x="268224" y="64008"/>
                  </a:lnTo>
                  <a:lnTo>
                    <a:pt x="268224" y="15240"/>
                  </a:lnTo>
                  <a:lnTo>
                    <a:pt x="277368" y="10668"/>
                  </a:lnTo>
                  <a:lnTo>
                    <a:pt x="277368" y="24384"/>
                  </a:lnTo>
                  <a:lnTo>
                    <a:pt x="378714" y="125730"/>
                  </a:lnTo>
                  <a:lnTo>
                    <a:pt x="382524" y="121920"/>
                  </a:lnTo>
                  <a:lnTo>
                    <a:pt x="382524" y="135636"/>
                  </a:lnTo>
                  <a:lnTo>
                    <a:pt x="393192" y="124968"/>
                  </a:lnTo>
                  <a:close/>
                </a:path>
                <a:path w="393700" h="251459">
                  <a:moveTo>
                    <a:pt x="271272" y="73152"/>
                  </a:moveTo>
                  <a:lnTo>
                    <a:pt x="271272" y="64008"/>
                  </a:lnTo>
                  <a:lnTo>
                    <a:pt x="266700" y="68580"/>
                  </a:lnTo>
                  <a:lnTo>
                    <a:pt x="266700" y="73152"/>
                  </a:lnTo>
                  <a:lnTo>
                    <a:pt x="271272" y="73152"/>
                  </a:lnTo>
                  <a:close/>
                </a:path>
                <a:path w="393700" h="251459">
                  <a:moveTo>
                    <a:pt x="271272" y="187452"/>
                  </a:moveTo>
                  <a:lnTo>
                    <a:pt x="266700" y="182880"/>
                  </a:lnTo>
                  <a:lnTo>
                    <a:pt x="266700" y="187452"/>
                  </a:lnTo>
                  <a:lnTo>
                    <a:pt x="271272" y="187452"/>
                  </a:lnTo>
                  <a:close/>
                </a:path>
                <a:path w="393700" h="251459">
                  <a:moveTo>
                    <a:pt x="271272" y="233172"/>
                  </a:moveTo>
                  <a:lnTo>
                    <a:pt x="271272" y="187452"/>
                  </a:lnTo>
                  <a:lnTo>
                    <a:pt x="266700" y="187452"/>
                  </a:lnTo>
                  <a:lnTo>
                    <a:pt x="266700" y="251460"/>
                  </a:lnTo>
                  <a:lnTo>
                    <a:pt x="268224" y="249936"/>
                  </a:lnTo>
                  <a:lnTo>
                    <a:pt x="268224" y="236220"/>
                  </a:lnTo>
                  <a:lnTo>
                    <a:pt x="271272" y="233172"/>
                  </a:lnTo>
                  <a:close/>
                </a:path>
                <a:path w="393700" h="251459">
                  <a:moveTo>
                    <a:pt x="277368" y="24384"/>
                  </a:moveTo>
                  <a:lnTo>
                    <a:pt x="277368" y="10668"/>
                  </a:lnTo>
                  <a:lnTo>
                    <a:pt x="268224" y="15240"/>
                  </a:lnTo>
                  <a:lnTo>
                    <a:pt x="277368" y="24384"/>
                  </a:lnTo>
                  <a:close/>
                </a:path>
                <a:path w="393700" h="251459">
                  <a:moveTo>
                    <a:pt x="277368" y="73152"/>
                  </a:moveTo>
                  <a:lnTo>
                    <a:pt x="277368" y="24384"/>
                  </a:lnTo>
                  <a:lnTo>
                    <a:pt x="268224" y="15240"/>
                  </a:lnTo>
                  <a:lnTo>
                    <a:pt x="268224" y="64008"/>
                  </a:lnTo>
                  <a:lnTo>
                    <a:pt x="271272" y="64008"/>
                  </a:lnTo>
                  <a:lnTo>
                    <a:pt x="271272" y="73152"/>
                  </a:lnTo>
                  <a:lnTo>
                    <a:pt x="277368" y="73152"/>
                  </a:lnTo>
                  <a:close/>
                </a:path>
                <a:path w="393700" h="251459">
                  <a:moveTo>
                    <a:pt x="382524" y="135636"/>
                  </a:moveTo>
                  <a:lnTo>
                    <a:pt x="382524" y="129540"/>
                  </a:lnTo>
                  <a:lnTo>
                    <a:pt x="378714" y="125730"/>
                  </a:lnTo>
                  <a:lnTo>
                    <a:pt x="268224" y="236220"/>
                  </a:lnTo>
                  <a:lnTo>
                    <a:pt x="277368" y="239268"/>
                  </a:lnTo>
                  <a:lnTo>
                    <a:pt x="277368" y="240792"/>
                  </a:lnTo>
                  <a:lnTo>
                    <a:pt x="382524" y="135636"/>
                  </a:lnTo>
                  <a:close/>
                </a:path>
                <a:path w="393700" h="251459">
                  <a:moveTo>
                    <a:pt x="277368" y="240792"/>
                  </a:moveTo>
                  <a:lnTo>
                    <a:pt x="277368" y="239268"/>
                  </a:lnTo>
                  <a:lnTo>
                    <a:pt x="268224" y="236220"/>
                  </a:lnTo>
                  <a:lnTo>
                    <a:pt x="268224" y="249936"/>
                  </a:lnTo>
                  <a:lnTo>
                    <a:pt x="277368" y="240792"/>
                  </a:lnTo>
                  <a:close/>
                </a:path>
                <a:path w="393700" h="251459">
                  <a:moveTo>
                    <a:pt x="382524" y="129540"/>
                  </a:moveTo>
                  <a:lnTo>
                    <a:pt x="382524" y="121920"/>
                  </a:lnTo>
                  <a:lnTo>
                    <a:pt x="378714" y="125730"/>
                  </a:lnTo>
                  <a:lnTo>
                    <a:pt x="382524" y="1295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516373" y="4797552"/>
            <a:ext cx="5417820" cy="1287780"/>
            <a:chOff x="1516373" y="4797552"/>
            <a:chExt cx="5417820" cy="1287780"/>
          </a:xfrm>
        </p:grpSpPr>
        <p:sp>
          <p:nvSpPr>
            <p:cNvPr id="24" name="object 24"/>
            <p:cNvSpPr/>
            <p:nvPr/>
          </p:nvSpPr>
          <p:spPr>
            <a:xfrm>
              <a:off x="3035808" y="4800599"/>
              <a:ext cx="2845435" cy="1143000"/>
            </a:xfrm>
            <a:custGeom>
              <a:avLst/>
              <a:gdLst/>
              <a:ahLst/>
              <a:cxnLst/>
              <a:rect l="l" t="t" r="r" b="b"/>
              <a:pathLst>
                <a:path w="2845435" h="1143000">
                  <a:moveTo>
                    <a:pt x="25908" y="0"/>
                  </a:moveTo>
                  <a:lnTo>
                    <a:pt x="1524" y="0"/>
                  </a:lnTo>
                  <a:lnTo>
                    <a:pt x="0" y="1143000"/>
                  </a:lnTo>
                  <a:lnTo>
                    <a:pt x="25908" y="1143000"/>
                  </a:lnTo>
                  <a:lnTo>
                    <a:pt x="25908" y="0"/>
                  </a:lnTo>
                  <a:close/>
                </a:path>
                <a:path w="2845435" h="1143000">
                  <a:moveTo>
                    <a:pt x="2845308" y="1524"/>
                  </a:moveTo>
                  <a:lnTo>
                    <a:pt x="2820924" y="1524"/>
                  </a:lnTo>
                  <a:lnTo>
                    <a:pt x="2819400" y="1143000"/>
                  </a:lnTo>
                  <a:lnTo>
                    <a:pt x="2845308" y="1143000"/>
                  </a:lnTo>
                  <a:lnTo>
                    <a:pt x="2845308" y="1524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25524" y="4797564"/>
              <a:ext cx="5358765" cy="1247140"/>
            </a:xfrm>
            <a:custGeom>
              <a:avLst/>
              <a:gdLst/>
              <a:ahLst/>
              <a:cxnLst/>
              <a:rect l="l" t="t" r="r" b="b"/>
              <a:pathLst>
                <a:path w="5358765" h="1247139">
                  <a:moveTo>
                    <a:pt x="5358384" y="0"/>
                  </a:moveTo>
                  <a:lnTo>
                    <a:pt x="39624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35052" y="9144"/>
                  </a:lnTo>
                  <a:lnTo>
                    <a:pt x="35052" y="176784"/>
                  </a:lnTo>
                  <a:lnTo>
                    <a:pt x="0" y="176784"/>
                  </a:lnTo>
                  <a:lnTo>
                    <a:pt x="0" y="185928"/>
                  </a:lnTo>
                  <a:lnTo>
                    <a:pt x="35052" y="185928"/>
                  </a:lnTo>
                  <a:lnTo>
                    <a:pt x="35052" y="353568"/>
                  </a:lnTo>
                  <a:lnTo>
                    <a:pt x="0" y="353568"/>
                  </a:lnTo>
                  <a:lnTo>
                    <a:pt x="0" y="362712"/>
                  </a:lnTo>
                  <a:lnTo>
                    <a:pt x="35052" y="362712"/>
                  </a:lnTo>
                  <a:lnTo>
                    <a:pt x="35052" y="530352"/>
                  </a:lnTo>
                  <a:lnTo>
                    <a:pt x="0" y="530352"/>
                  </a:lnTo>
                  <a:lnTo>
                    <a:pt x="0" y="539496"/>
                  </a:lnTo>
                  <a:lnTo>
                    <a:pt x="35052" y="539496"/>
                  </a:lnTo>
                  <a:lnTo>
                    <a:pt x="35052" y="707136"/>
                  </a:lnTo>
                  <a:lnTo>
                    <a:pt x="0" y="707136"/>
                  </a:lnTo>
                  <a:lnTo>
                    <a:pt x="0" y="716280"/>
                  </a:lnTo>
                  <a:lnTo>
                    <a:pt x="35052" y="716280"/>
                  </a:lnTo>
                  <a:lnTo>
                    <a:pt x="35052" y="883920"/>
                  </a:lnTo>
                  <a:lnTo>
                    <a:pt x="0" y="883920"/>
                  </a:lnTo>
                  <a:lnTo>
                    <a:pt x="0" y="893064"/>
                  </a:lnTo>
                  <a:lnTo>
                    <a:pt x="35052" y="893064"/>
                  </a:lnTo>
                  <a:lnTo>
                    <a:pt x="35052" y="1060704"/>
                  </a:lnTo>
                  <a:lnTo>
                    <a:pt x="0" y="1060704"/>
                  </a:lnTo>
                  <a:lnTo>
                    <a:pt x="0" y="1069848"/>
                  </a:lnTo>
                  <a:lnTo>
                    <a:pt x="35052" y="1069848"/>
                  </a:lnTo>
                  <a:lnTo>
                    <a:pt x="35052" y="1237488"/>
                  </a:lnTo>
                  <a:lnTo>
                    <a:pt x="0" y="1237488"/>
                  </a:lnTo>
                  <a:lnTo>
                    <a:pt x="0" y="1246632"/>
                  </a:lnTo>
                  <a:lnTo>
                    <a:pt x="39624" y="1246632"/>
                  </a:lnTo>
                  <a:lnTo>
                    <a:pt x="5358384" y="1246619"/>
                  </a:lnTo>
                  <a:lnTo>
                    <a:pt x="5358384" y="1237475"/>
                  </a:lnTo>
                  <a:lnTo>
                    <a:pt x="44196" y="1237475"/>
                  </a:lnTo>
                  <a:lnTo>
                    <a:pt x="44196" y="1069848"/>
                  </a:lnTo>
                  <a:lnTo>
                    <a:pt x="5358384" y="1069848"/>
                  </a:lnTo>
                  <a:lnTo>
                    <a:pt x="5358384" y="1060704"/>
                  </a:lnTo>
                  <a:lnTo>
                    <a:pt x="44196" y="1060704"/>
                  </a:lnTo>
                  <a:lnTo>
                    <a:pt x="44196" y="893064"/>
                  </a:lnTo>
                  <a:lnTo>
                    <a:pt x="5358384" y="893064"/>
                  </a:lnTo>
                  <a:lnTo>
                    <a:pt x="5358384" y="883920"/>
                  </a:lnTo>
                  <a:lnTo>
                    <a:pt x="44196" y="883920"/>
                  </a:lnTo>
                  <a:lnTo>
                    <a:pt x="44196" y="716280"/>
                  </a:lnTo>
                  <a:lnTo>
                    <a:pt x="5358384" y="716280"/>
                  </a:lnTo>
                  <a:lnTo>
                    <a:pt x="5358384" y="707136"/>
                  </a:lnTo>
                  <a:lnTo>
                    <a:pt x="44196" y="707136"/>
                  </a:lnTo>
                  <a:lnTo>
                    <a:pt x="44196" y="539496"/>
                  </a:lnTo>
                  <a:lnTo>
                    <a:pt x="5358384" y="539496"/>
                  </a:lnTo>
                  <a:lnTo>
                    <a:pt x="5358384" y="530352"/>
                  </a:lnTo>
                  <a:lnTo>
                    <a:pt x="44196" y="530352"/>
                  </a:lnTo>
                  <a:lnTo>
                    <a:pt x="44196" y="362712"/>
                  </a:lnTo>
                  <a:lnTo>
                    <a:pt x="5358384" y="362712"/>
                  </a:lnTo>
                  <a:lnTo>
                    <a:pt x="5358384" y="353568"/>
                  </a:lnTo>
                  <a:lnTo>
                    <a:pt x="44196" y="353568"/>
                  </a:lnTo>
                  <a:lnTo>
                    <a:pt x="44196" y="185928"/>
                  </a:lnTo>
                  <a:lnTo>
                    <a:pt x="5358384" y="185928"/>
                  </a:lnTo>
                  <a:lnTo>
                    <a:pt x="5358384" y="176784"/>
                  </a:lnTo>
                  <a:lnTo>
                    <a:pt x="44196" y="176784"/>
                  </a:lnTo>
                  <a:lnTo>
                    <a:pt x="44196" y="9144"/>
                  </a:lnTo>
                  <a:lnTo>
                    <a:pt x="5358384" y="9144"/>
                  </a:lnTo>
                  <a:lnTo>
                    <a:pt x="5358384" y="0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6373" y="4890516"/>
              <a:ext cx="5417826" cy="119481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177543" y="4672988"/>
            <a:ext cx="283210" cy="144018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290"/>
              </a:spcBef>
            </a:pPr>
            <a:r>
              <a:rPr sz="1000" spc="-10" dirty="0">
                <a:latin typeface="Calibri"/>
                <a:cs typeface="Calibri"/>
              </a:rPr>
              <a:t>1400</a:t>
            </a:r>
            <a:endParaRPr sz="10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195"/>
              </a:spcBef>
            </a:pPr>
            <a:r>
              <a:rPr sz="1000" spc="-10" dirty="0">
                <a:latin typeface="Calibri"/>
                <a:cs typeface="Calibri"/>
              </a:rPr>
              <a:t>1200</a:t>
            </a:r>
            <a:endParaRPr sz="10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190"/>
              </a:spcBef>
            </a:pPr>
            <a:r>
              <a:rPr sz="1000" spc="-10" dirty="0">
                <a:latin typeface="Calibri"/>
                <a:cs typeface="Calibri"/>
              </a:rPr>
              <a:t>1000</a:t>
            </a:r>
            <a:endParaRPr sz="10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190"/>
              </a:spcBef>
            </a:pPr>
            <a:r>
              <a:rPr sz="1000" spc="-10" dirty="0">
                <a:latin typeface="Calibri"/>
                <a:cs typeface="Calibri"/>
              </a:rPr>
              <a:t>800</a:t>
            </a:r>
            <a:endParaRPr sz="10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195"/>
              </a:spcBef>
            </a:pPr>
            <a:r>
              <a:rPr sz="1000" spc="-10" dirty="0">
                <a:latin typeface="Calibri"/>
                <a:cs typeface="Calibri"/>
              </a:rPr>
              <a:t>600</a:t>
            </a:r>
            <a:endParaRPr sz="10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190"/>
              </a:spcBef>
            </a:pPr>
            <a:r>
              <a:rPr sz="1000" spc="-10" dirty="0">
                <a:latin typeface="Calibri"/>
                <a:cs typeface="Calibri"/>
              </a:rPr>
              <a:t>400</a:t>
            </a:r>
            <a:endParaRPr sz="10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195"/>
              </a:spcBef>
            </a:pPr>
            <a:r>
              <a:rPr sz="1000" spc="-10" dirty="0">
                <a:latin typeface="Calibri"/>
                <a:cs typeface="Calibri"/>
              </a:rPr>
              <a:t>200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90"/>
              </a:spcBef>
            </a:pPr>
            <a:r>
              <a:rPr sz="1000" spc="-5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7397" y="6161532"/>
            <a:ext cx="222250" cy="15544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10511" y="6166104"/>
            <a:ext cx="237744" cy="150876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95144" y="6167628"/>
            <a:ext cx="245364" cy="14935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261360" y="6163056"/>
            <a:ext cx="238760" cy="153924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778252" y="6167628"/>
            <a:ext cx="238760" cy="14935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744467" y="6161532"/>
            <a:ext cx="223520" cy="155448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707636" y="6167628"/>
            <a:ext cx="248920" cy="15087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229100" y="6166104"/>
            <a:ext cx="234950" cy="150876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190744" y="6167628"/>
            <a:ext cx="242570" cy="15087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675376" y="6163056"/>
            <a:ext cx="241300" cy="155448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158484" y="6161532"/>
            <a:ext cx="226060" cy="15697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641592" y="6166104"/>
            <a:ext cx="240030" cy="152400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1009516" y="5113434"/>
            <a:ext cx="152400" cy="6159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5" dirty="0">
                <a:latin typeface="Calibri"/>
                <a:cs typeface="Calibri"/>
              </a:rPr>
              <a:t>Rotifers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15" dirty="0">
                <a:latin typeface="Calibri"/>
                <a:cs typeface="Calibri"/>
              </a:rPr>
              <a:t>#/l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91430" y="6372857"/>
            <a:ext cx="262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25" dirty="0">
                <a:latin typeface="Calibri"/>
                <a:cs typeface="Calibri"/>
              </a:rPr>
              <a:t>Y</a:t>
            </a:r>
            <a:r>
              <a:rPr sz="1000" dirty="0">
                <a:latin typeface="Calibri"/>
                <a:cs typeface="Calibri"/>
              </a:rPr>
              <a:t>e</a:t>
            </a:r>
            <a:r>
              <a:rPr sz="1000" spc="10" dirty="0">
                <a:latin typeface="Calibri"/>
                <a:cs typeface="Calibri"/>
              </a:rPr>
              <a:t>a</a:t>
            </a:r>
            <a:r>
              <a:rPr sz="1000" spc="5" dirty="0">
                <a:latin typeface="Calibri"/>
                <a:cs typeface="Calibri"/>
              </a:rPr>
              <a:t>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244343" y="4339842"/>
            <a:ext cx="3518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" dirty="0">
                <a:latin typeface="Calibri"/>
                <a:cs typeface="Calibri"/>
              </a:rPr>
              <a:t>Rotifers,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20" dirty="0">
                <a:latin typeface="Calibri"/>
                <a:cs typeface="Calibri"/>
              </a:rPr>
              <a:t>number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per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liter,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1987-2009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33621" y="4262628"/>
            <a:ext cx="6341745" cy="2449195"/>
          </a:xfrm>
          <a:custGeom>
            <a:avLst/>
            <a:gdLst/>
            <a:ahLst/>
            <a:cxnLst/>
            <a:rect l="l" t="t" r="r" b="b"/>
            <a:pathLst>
              <a:path w="6341745" h="2449195">
                <a:moveTo>
                  <a:pt x="6341370" y="2442972"/>
                </a:moveTo>
                <a:lnTo>
                  <a:pt x="6341370" y="4572"/>
                </a:lnTo>
                <a:lnTo>
                  <a:pt x="6339846" y="1524"/>
                </a:lnTo>
                <a:lnTo>
                  <a:pt x="6336798" y="0"/>
                </a:lnTo>
                <a:lnTo>
                  <a:pt x="4572" y="0"/>
                </a:lnTo>
                <a:lnTo>
                  <a:pt x="1524" y="1524"/>
                </a:lnTo>
                <a:lnTo>
                  <a:pt x="0" y="4572"/>
                </a:lnTo>
                <a:lnTo>
                  <a:pt x="0" y="2442972"/>
                </a:lnTo>
                <a:lnTo>
                  <a:pt x="1524" y="2447544"/>
                </a:lnTo>
                <a:lnTo>
                  <a:pt x="4572" y="2449068"/>
                </a:ln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6332226" y="10668"/>
                </a:lnTo>
                <a:lnTo>
                  <a:pt x="6332226" y="4572"/>
                </a:lnTo>
                <a:lnTo>
                  <a:pt x="6336798" y="10668"/>
                </a:lnTo>
                <a:lnTo>
                  <a:pt x="6336798" y="2449068"/>
                </a:lnTo>
                <a:lnTo>
                  <a:pt x="6339846" y="2447544"/>
                </a:lnTo>
                <a:lnTo>
                  <a:pt x="6341370" y="2442972"/>
                </a:lnTo>
                <a:close/>
              </a:path>
              <a:path w="6341745" h="2449195">
                <a:moveTo>
                  <a:pt x="10668" y="10668"/>
                </a:move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6341745" h="2449195">
                <a:moveTo>
                  <a:pt x="10668" y="2438400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2438400"/>
                </a:lnTo>
                <a:lnTo>
                  <a:pt x="10668" y="2438400"/>
                </a:lnTo>
                <a:close/>
              </a:path>
              <a:path w="6341745" h="2449195">
                <a:moveTo>
                  <a:pt x="6336798" y="2438400"/>
                </a:moveTo>
                <a:lnTo>
                  <a:pt x="4572" y="2438400"/>
                </a:lnTo>
                <a:lnTo>
                  <a:pt x="10668" y="2442972"/>
                </a:lnTo>
                <a:lnTo>
                  <a:pt x="10668" y="2449068"/>
                </a:lnTo>
                <a:lnTo>
                  <a:pt x="6332226" y="2449068"/>
                </a:lnTo>
                <a:lnTo>
                  <a:pt x="6332226" y="2442972"/>
                </a:lnTo>
                <a:lnTo>
                  <a:pt x="6336798" y="2438400"/>
                </a:lnTo>
                <a:close/>
              </a:path>
              <a:path w="6341745" h="2449195">
                <a:moveTo>
                  <a:pt x="10668" y="2449068"/>
                </a:moveTo>
                <a:lnTo>
                  <a:pt x="10668" y="2442972"/>
                </a:lnTo>
                <a:lnTo>
                  <a:pt x="4572" y="2438400"/>
                </a:lnTo>
                <a:lnTo>
                  <a:pt x="4572" y="2449068"/>
                </a:lnTo>
                <a:lnTo>
                  <a:pt x="10668" y="2449068"/>
                </a:lnTo>
                <a:close/>
              </a:path>
              <a:path w="6341745" h="2449195">
                <a:moveTo>
                  <a:pt x="6336798" y="10668"/>
                </a:moveTo>
                <a:lnTo>
                  <a:pt x="6332226" y="4572"/>
                </a:lnTo>
                <a:lnTo>
                  <a:pt x="6332226" y="10668"/>
                </a:lnTo>
                <a:lnTo>
                  <a:pt x="6336798" y="10668"/>
                </a:lnTo>
                <a:close/>
              </a:path>
              <a:path w="6341745" h="2449195">
                <a:moveTo>
                  <a:pt x="6336798" y="2438400"/>
                </a:moveTo>
                <a:lnTo>
                  <a:pt x="6336798" y="10668"/>
                </a:lnTo>
                <a:lnTo>
                  <a:pt x="6332226" y="10668"/>
                </a:lnTo>
                <a:lnTo>
                  <a:pt x="6332226" y="2438400"/>
                </a:lnTo>
                <a:lnTo>
                  <a:pt x="6336798" y="2438400"/>
                </a:lnTo>
                <a:close/>
              </a:path>
              <a:path w="6341745" h="2449195">
                <a:moveTo>
                  <a:pt x="6336798" y="2449068"/>
                </a:moveTo>
                <a:lnTo>
                  <a:pt x="6336798" y="2438400"/>
                </a:lnTo>
                <a:lnTo>
                  <a:pt x="6332226" y="2442972"/>
                </a:lnTo>
                <a:lnTo>
                  <a:pt x="6332226" y="2449068"/>
                </a:lnTo>
                <a:lnTo>
                  <a:pt x="6336798" y="2449068"/>
                </a:lnTo>
                <a:close/>
              </a:path>
            </a:pathLst>
          </a:custGeom>
          <a:solidFill>
            <a:srgbClr val="E4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5405628" y="6847332"/>
            <a:ext cx="393700" cy="251460"/>
            <a:chOff x="5405628" y="6847332"/>
            <a:chExt cx="393700" cy="251460"/>
          </a:xfrm>
        </p:grpSpPr>
        <p:pic>
          <p:nvPicPr>
            <p:cNvPr id="45" name="object 4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0199" y="6858000"/>
              <a:ext cx="380999" cy="22859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05628" y="6847332"/>
              <a:ext cx="393192" cy="23926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405628" y="6847332"/>
              <a:ext cx="393700" cy="251460"/>
            </a:xfrm>
            <a:custGeom>
              <a:avLst/>
              <a:gdLst/>
              <a:ahLst/>
              <a:cxnLst/>
              <a:rect l="l" t="t" r="r" b="b"/>
              <a:pathLst>
                <a:path w="393700" h="251459">
                  <a:moveTo>
                    <a:pt x="271272" y="64008"/>
                  </a:moveTo>
                  <a:lnTo>
                    <a:pt x="0" y="64008"/>
                  </a:lnTo>
                  <a:lnTo>
                    <a:pt x="0" y="187452"/>
                  </a:lnTo>
                  <a:lnTo>
                    <a:pt x="4572" y="187452"/>
                  </a:lnTo>
                  <a:lnTo>
                    <a:pt x="4572" y="73152"/>
                  </a:lnTo>
                  <a:lnTo>
                    <a:pt x="10668" y="68580"/>
                  </a:lnTo>
                  <a:lnTo>
                    <a:pt x="10668" y="73152"/>
                  </a:lnTo>
                  <a:lnTo>
                    <a:pt x="266700" y="73152"/>
                  </a:lnTo>
                  <a:lnTo>
                    <a:pt x="266700" y="68580"/>
                  </a:lnTo>
                  <a:lnTo>
                    <a:pt x="271272" y="64008"/>
                  </a:lnTo>
                  <a:close/>
                </a:path>
                <a:path w="393700" h="251459">
                  <a:moveTo>
                    <a:pt x="10668" y="73152"/>
                  </a:moveTo>
                  <a:lnTo>
                    <a:pt x="10668" y="68580"/>
                  </a:lnTo>
                  <a:lnTo>
                    <a:pt x="4572" y="73152"/>
                  </a:lnTo>
                  <a:lnTo>
                    <a:pt x="10668" y="73152"/>
                  </a:lnTo>
                  <a:close/>
                </a:path>
                <a:path w="393700" h="251459">
                  <a:moveTo>
                    <a:pt x="10668" y="178308"/>
                  </a:moveTo>
                  <a:lnTo>
                    <a:pt x="10668" y="73152"/>
                  </a:lnTo>
                  <a:lnTo>
                    <a:pt x="4572" y="73152"/>
                  </a:lnTo>
                  <a:lnTo>
                    <a:pt x="4572" y="178308"/>
                  </a:lnTo>
                  <a:lnTo>
                    <a:pt x="10668" y="178308"/>
                  </a:lnTo>
                  <a:close/>
                </a:path>
                <a:path w="393700" h="251459">
                  <a:moveTo>
                    <a:pt x="277368" y="227076"/>
                  </a:moveTo>
                  <a:lnTo>
                    <a:pt x="277368" y="178308"/>
                  </a:lnTo>
                  <a:lnTo>
                    <a:pt x="4572" y="178308"/>
                  </a:lnTo>
                  <a:lnTo>
                    <a:pt x="10668" y="182880"/>
                  </a:lnTo>
                  <a:lnTo>
                    <a:pt x="10668" y="187452"/>
                  </a:lnTo>
                  <a:lnTo>
                    <a:pt x="266700" y="187452"/>
                  </a:lnTo>
                  <a:lnTo>
                    <a:pt x="266700" y="182880"/>
                  </a:lnTo>
                  <a:lnTo>
                    <a:pt x="271272" y="187452"/>
                  </a:lnTo>
                  <a:lnTo>
                    <a:pt x="271272" y="233172"/>
                  </a:lnTo>
                  <a:lnTo>
                    <a:pt x="277368" y="227076"/>
                  </a:lnTo>
                  <a:close/>
                </a:path>
                <a:path w="393700" h="251459">
                  <a:moveTo>
                    <a:pt x="10668" y="187452"/>
                  </a:moveTo>
                  <a:lnTo>
                    <a:pt x="10668" y="182880"/>
                  </a:lnTo>
                  <a:lnTo>
                    <a:pt x="4572" y="178308"/>
                  </a:lnTo>
                  <a:lnTo>
                    <a:pt x="4572" y="187452"/>
                  </a:lnTo>
                  <a:lnTo>
                    <a:pt x="10668" y="187452"/>
                  </a:lnTo>
                  <a:close/>
                </a:path>
                <a:path w="393700" h="251459">
                  <a:moveTo>
                    <a:pt x="393192" y="124968"/>
                  </a:moveTo>
                  <a:lnTo>
                    <a:pt x="266700" y="0"/>
                  </a:lnTo>
                  <a:lnTo>
                    <a:pt x="266700" y="64008"/>
                  </a:lnTo>
                  <a:lnTo>
                    <a:pt x="268224" y="64008"/>
                  </a:lnTo>
                  <a:lnTo>
                    <a:pt x="268224" y="15240"/>
                  </a:lnTo>
                  <a:lnTo>
                    <a:pt x="277368" y="10668"/>
                  </a:lnTo>
                  <a:lnTo>
                    <a:pt x="277368" y="24384"/>
                  </a:lnTo>
                  <a:lnTo>
                    <a:pt x="378714" y="125730"/>
                  </a:lnTo>
                  <a:lnTo>
                    <a:pt x="382524" y="121920"/>
                  </a:lnTo>
                  <a:lnTo>
                    <a:pt x="382524" y="135636"/>
                  </a:lnTo>
                  <a:lnTo>
                    <a:pt x="393192" y="124968"/>
                  </a:lnTo>
                  <a:close/>
                </a:path>
                <a:path w="393700" h="251459">
                  <a:moveTo>
                    <a:pt x="271272" y="73152"/>
                  </a:moveTo>
                  <a:lnTo>
                    <a:pt x="271272" y="64008"/>
                  </a:lnTo>
                  <a:lnTo>
                    <a:pt x="266700" y="68580"/>
                  </a:lnTo>
                  <a:lnTo>
                    <a:pt x="266700" y="73152"/>
                  </a:lnTo>
                  <a:lnTo>
                    <a:pt x="271272" y="73152"/>
                  </a:lnTo>
                  <a:close/>
                </a:path>
                <a:path w="393700" h="251459">
                  <a:moveTo>
                    <a:pt x="271272" y="187452"/>
                  </a:moveTo>
                  <a:lnTo>
                    <a:pt x="266700" y="182880"/>
                  </a:lnTo>
                  <a:lnTo>
                    <a:pt x="266700" y="187452"/>
                  </a:lnTo>
                  <a:lnTo>
                    <a:pt x="271272" y="187452"/>
                  </a:lnTo>
                  <a:close/>
                </a:path>
                <a:path w="393700" h="251459">
                  <a:moveTo>
                    <a:pt x="271272" y="233172"/>
                  </a:moveTo>
                  <a:lnTo>
                    <a:pt x="271272" y="187452"/>
                  </a:lnTo>
                  <a:lnTo>
                    <a:pt x="266700" y="187452"/>
                  </a:lnTo>
                  <a:lnTo>
                    <a:pt x="266700" y="251460"/>
                  </a:lnTo>
                  <a:lnTo>
                    <a:pt x="268224" y="249936"/>
                  </a:lnTo>
                  <a:lnTo>
                    <a:pt x="268224" y="236220"/>
                  </a:lnTo>
                  <a:lnTo>
                    <a:pt x="271272" y="233172"/>
                  </a:lnTo>
                  <a:close/>
                </a:path>
                <a:path w="393700" h="251459">
                  <a:moveTo>
                    <a:pt x="277368" y="24384"/>
                  </a:moveTo>
                  <a:lnTo>
                    <a:pt x="277368" y="10668"/>
                  </a:lnTo>
                  <a:lnTo>
                    <a:pt x="268224" y="15240"/>
                  </a:lnTo>
                  <a:lnTo>
                    <a:pt x="277368" y="24384"/>
                  </a:lnTo>
                  <a:close/>
                </a:path>
                <a:path w="393700" h="251459">
                  <a:moveTo>
                    <a:pt x="277368" y="73152"/>
                  </a:moveTo>
                  <a:lnTo>
                    <a:pt x="277368" y="24384"/>
                  </a:lnTo>
                  <a:lnTo>
                    <a:pt x="268224" y="15240"/>
                  </a:lnTo>
                  <a:lnTo>
                    <a:pt x="268224" y="64008"/>
                  </a:lnTo>
                  <a:lnTo>
                    <a:pt x="271272" y="64008"/>
                  </a:lnTo>
                  <a:lnTo>
                    <a:pt x="271272" y="73152"/>
                  </a:lnTo>
                  <a:lnTo>
                    <a:pt x="277368" y="73152"/>
                  </a:lnTo>
                  <a:close/>
                </a:path>
                <a:path w="393700" h="251459">
                  <a:moveTo>
                    <a:pt x="382524" y="135636"/>
                  </a:moveTo>
                  <a:lnTo>
                    <a:pt x="382524" y="129540"/>
                  </a:lnTo>
                  <a:lnTo>
                    <a:pt x="378714" y="125730"/>
                  </a:lnTo>
                  <a:lnTo>
                    <a:pt x="268224" y="236220"/>
                  </a:lnTo>
                  <a:lnTo>
                    <a:pt x="277368" y="239268"/>
                  </a:lnTo>
                  <a:lnTo>
                    <a:pt x="277368" y="240792"/>
                  </a:lnTo>
                  <a:lnTo>
                    <a:pt x="382524" y="135636"/>
                  </a:lnTo>
                  <a:close/>
                </a:path>
                <a:path w="393700" h="251459">
                  <a:moveTo>
                    <a:pt x="277368" y="240792"/>
                  </a:moveTo>
                  <a:lnTo>
                    <a:pt x="277368" y="239268"/>
                  </a:lnTo>
                  <a:lnTo>
                    <a:pt x="268224" y="236220"/>
                  </a:lnTo>
                  <a:lnTo>
                    <a:pt x="268224" y="249936"/>
                  </a:lnTo>
                  <a:lnTo>
                    <a:pt x="277368" y="240792"/>
                  </a:lnTo>
                  <a:close/>
                </a:path>
                <a:path w="393700" h="251459">
                  <a:moveTo>
                    <a:pt x="382524" y="129540"/>
                  </a:moveTo>
                  <a:lnTo>
                    <a:pt x="382524" y="121920"/>
                  </a:lnTo>
                  <a:lnTo>
                    <a:pt x="378714" y="125730"/>
                  </a:lnTo>
                  <a:lnTo>
                    <a:pt x="382524" y="1295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534" y="496309"/>
            <a:ext cx="40176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/>
              <a:t>Meso-zooplankton: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1516373" y="2221992"/>
            <a:ext cx="4848225" cy="1211580"/>
            <a:chOff x="1516373" y="2221992"/>
            <a:chExt cx="4848225" cy="1211580"/>
          </a:xfrm>
        </p:grpSpPr>
        <p:sp>
          <p:nvSpPr>
            <p:cNvPr id="4" name="object 4"/>
            <p:cNvSpPr/>
            <p:nvPr/>
          </p:nvSpPr>
          <p:spPr>
            <a:xfrm>
              <a:off x="1516367" y="2222004"/>
              <a:ext cx="4803775" cy="1211580"/>
            </a:xfrm>
            <a:custGeom>
              <a:avLst/>
              <a:gdLst/>
              <a:ahLst/>
              <a:cxnLst/>
              <a:rect l="l" t="t" r="r" b="b"/>
              <a:pathLst>
                <a:path w="4803775" h="1211579">
                  <a:moveTo>
                    <a:pt x="4803660" y="1164336"/>
                  </a:moveTo>
                  <a:lnTo>
                    <a:pt x="4799088" y="1164336"/>
                  </a:lnTo>
                  <a:lnTo>
                    <a:pt x="4799088" y="1159751"/>
                  </a:lnTo>
                  <a:lnTo>
                    <a:pt x="53352" y="1159751"/>
                  </a:lnTo>
                  <a:lnTo>
                    <a:pt x="53352" y="935736"/>
                  </a:lnTo>
                  <a:lnTo>
                    <a:pt x="4799088" y="935736"/>
                  </a:lnTo>
                  <a:lnTo>
                    <a:pt x="4799088" y="926592"/>
                  </a:lnTo>
                  <a:lnTo>
                    <a:pt x="53352" y="926592"/>
                  </a:lnTo>
                  <a:lnTo>
                    <a:pt x="53352" y="704088"/>
                  </a:lnTo>
                  <a:lnTo>
                    <a:pt x="4799088" y="704088"/>
                  </a:lnTo>
                  <a:lnTo>
                    <a:pt x="4799088" y="694944"/>
                  </a:lnTo>
                  <a:lnTo>
                    <a:pt x="53352" y="694944"/>
                  </a:lnTo>
                  <a:lnTo>
                    <a:pt x="53352" y="472440"/>
                  </a:lnTo>
                  <a:lnTo>
                    <a:pt x="4799088" y="472440"/>
                  </a:lnTo>
                  <a:lnTo>
                    <a:pt x="4799088" y="463296"/>
                  </a:lnTo>
                  <a:lnTo>
                    <a:pt x="53352" y="463296"/>
                  </a:lnTo>
                  <a:lnTo>
                    <a:pt x="53352" y="240792"/>
                  </a:lnTo>
                  <a:lnTo>
                    <a:pt x="4799088" y="240792"/>
                  </a:lnTo>
                  <a:lnTo>
                    <a:pt x="4799088" y="231648"/>
                  </a:lnTo>
                  <a:lnTo>
                    <a:pt x="53352" y="231648"/>
                  </a:lnTo>
                  <a:lnTo>
                    <a:pt x="53352" y="9144"/>
                  </a:lnTo>
                  <a:lnTo>
                    <a:pt x="4799088" y="9144"/>
                  </a:lnTo>
                  <a:lnTo>
                    <a:pt x="4799088" y="0"/>
                  </a:lnTo>
                  <a:lnTo>
                    <a:pt x="48780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44208" y="9144"/>
                  </a:lnTo>
                  <a:lnTo>
                    <a:pt x="44208" y="231648"/>
                  </a:lnTo>
                  <a:lnTo>
                    <a:pt x="0" y="231648"/>
                  </a:lnTo>
                  <a:lnTo>
                    <a:pt x="0" y="240792"/>
                  </a:lnTo>
                  <a:lnTo>
                    <a:pt x="44208" y="240792"/>
                  </a:lnTo>
                  <a:lnTo>
                    <a:pt x="44208" y="463296"/>
                  </a:lnTo>
                  <a:lnTo>
                    <a:pt x="0" y="463296"/>
                  </a:lnTo>
                  <a:lnTo>
                    <a:pt x="0" y="472440"/>
                  </a:lnTo>
                  <a:lnTo>
                    <a:pt x="44208" y="472440"/>
                  </a:lnTo>
                  <a:lnTo>
                    <a:pt x="44208" y="694944"/>
                  </a:lnTo>
                  <a:lnTo>
                    <a:pt x="0" y="694944"/>
                  </a:lnTo>
                  <a:lnTo>
                    <a:pt x="0" y="704088"/>
                  </a:lnTo>
                  <a:lnTo>
                    <a:pt x="44208" y="704088"/>
                  </a:lnTo>
                  <a:lnTo>
                    <a:pt x="44208" y="926592"/>
                  </a:lnTo>
                  <a:lnTo>
                    <a:pt x="0" y="926592"/>
                  </a:lnTo>
                  <a:lnTo>
                    <a:pt x="0" y="935736"/>
                  </a:lnTo>
                  <a:lnTo>
                    <a:pt x="44208" y="935736"/>
                  </a:lnTo>
                  <a:lnTo>
                    <a:pt x="44208" y="1159764"/>
                  </a:lnTo>
                  <a:lnTo>
                    <a:pt x="0" y="1159764"/>
                  </a:lnTo>
                  <a:lnTo>
                    <a:pt x="0" y="1168908"/>
                  </a:lnTo>
                  <a:lnTo>
                    <a:pt x="44208" y="1168908"/>
                  </a:lnTo>
                  <a:lnTo>
                    <a:pt x="44208" y="1211580"/>
                  </a:lnTo>
                  <a:lnTo>
                    <a:pt x="53352" y="1211580"/>
                  </a:lnTo>
                  <a:lnTo>
                    <a:pt x="53352" y="1168895"/>
                  </a:lnTo>
                  <a:lnTo>
                    <a:pt x="259092" y="1168895"/>
                  </a:lnTo>
                  <a:lnTo>
                    <a:pt x="259092" y="1211580"/>
                  </a:lnTo>
                  <a:lnTo>
                    <a:pt x="268236" y="1211580"/>
                  </a:lnTo>
                  <a:lnTo>
                    <a:pt x="268236" y="1168895"/>
                  </a:lnTo>
                  <a:lnTo>
                    <a:pt x="475500" y="1168895"/>
                  </a:lnTo>
                  <a:lnTo>
                    <a:pt x="475500" y="1211580"/>
                  </a:lnTo>
                  <a:lnTo>
                    <a:pt x="484644" y="1211580"/>
                  </a:lnTo>
                  <a:lnTo>
                    <a:pt x="484644" y="1168895"/>
                  </a:lnTo>
                  <a:lnTo>
                    <a:pt x="691908" y="1168895"/>
                  </a:lnTo>
                  <a:lnTo>
                    <a:pt x="691908" y="1211580"/>
                  </a:lnTo>
                  <a:lnTo>
                    <a:pt x="701052" y="1211580"/>
                  </a:lnTo>
                  <a:lnTo>
                    <a:pt x="701052" y="1168895"/>
                  </a:lnTo>
                  <a:lnTo>
                    <a:pt x="906792" y="1168895"/>
                  </a:lnTo>
                  <a:lnTo>
                    <a:pt x="906792" y="1211580"/>
                  </a:lnTo>
                  <a:lnTo>
                    <a:pt x="915936" y="1211580"/>
                  </a:lnTo>
                  <a:lnTo>
                    <a:pt x="915936" y="1168895"/>
                  </a:lnTo>
                  <a:lnTo>
                    <a:pt x="1123200" y="1168895"/>
                  </a:lnTo>
                  <a:lnTo>
                    <a:pt x="1123200" y="1211580"/>
                  </a:lnTo>
                  <a:lnTo>
                    <a:pt x="1132344" y="1211580"/>
                  </a:lnTo>
                  <a:lnTo>
                    <a:pt x="1132344" y="1168895"/>
                  </a:lnTo>
                  <a:lnTo>
                    <a:pt x="1339608" y="1168895"/>
                  </a:lnTo>
                  <a:lnTo>
                    <a:pt x="1339608" y="1211580"/>
                  </a:lnTo>
                  <a:lnTo>
                    <a:pt x="1348752" y="1211580"/>
                  </a:lnTo>
                  <a:lnTo>
                    <a:pt x="1348752" y="1168895"/>
                  </a:lnTo>
                  <a:lnTo>
                    <a:pt x="1554492" y="1168895"/>
                  </a:lnTo>
                  <a:lnTo>
                    <a:pt x="1554492" y="1211580"/>
                  </a:lnTo>
                  <a:lnTo>
                    <a:pt x="1563636" y="1211580"/>
                  </a:lnTo>
                  <a:lnTo>
                    <a:pt x="1563636" y="1168895"/>
                  </a:lnTo>
                  <a:lnTo>
                    <a:pt x="1770900" y="1168895"/>
                  </a:lnTo>
                  <a:lnTo>
                    <a:pt x="1770900" y="1211580"/>
                  </a:lnTo>
                  <a:lnTo>
                    <a:pt x="1780044" y="1211580"/>
                  </a:lnTo>
                  <a:lnTo>
                    <a:pt x="1780044" y="1168895"/>
                  </a:lnTo>
                  <a:lnTo>
                    <a:pt x="1987308" y="1168895"/>
                  </a:lnTo>
                  <a:lnTo>
                    <a:pt x="1987308" y="1211580"/>
                  </a:lnTo>
                  <a:lnTo>
                    <a:pt x="1996452" y="1211580"/>
                  </a:lnTo>
                  <a:lnTo>
                    <a:pt x="1996452" y="1168895"/>
                  </a:lnTo>
                  <a:lnTo>
                    <a:pt x="2202192" y="1168895"/>
                  </a:lnTo>
                  <a:lnTo>
                    <a:pt x="2202192" y="1211580"/>
                  </a:lnTo>
                  <a:lnTo>
                    <a:pt x="2211336" y="1211580"/>
                  </a:lnTo>
                  <a:lnTo>
                    <a:pt x="2211336" y="1168895"/>
                  </a:lnTo>
                  <a:lnTo>
                    <a:pt x="2418600" y="1168895"/>
                  </a:lnTo>
                  <a:lnTo>
                    <a:pt x="2418600" y="1211580"/>
                  </a:lnTo>
                  <a:lnTo>
                    <a:pt x="2427744" y="1211580"/>
                  </a:lnTo>
                  <a:lnTo>
                    <a:pt x="2427744" y="1168895"/>
                  </a:lnTo>
                  <a:lnTo>
                    <a:pt x="2635008" y="1168895"/>
                  </a:lnTo>
                  <a:lnTo>
                    <a:pt x="2635008" y="1211580"/>
                  </a:lnTo>
                  <a:lnTo>
                    <a:pt x="2644152" y="1211580"/>
                  </a:lnTo>
                  <a:lnTo>
                    <a:pt x="2644152" y="1168895"/>
                  </a:lnTo>
                  <a:lnTo>
                    <a:pt x="2851416" y="1168895"/>
                  </a:lnTo>
                  <a:lnTo>
                    <a:pt x="2851416" y="1211580"/>
                  </a:lnTo>
                  <a:lnTo>
                    <a:pt x="2860560" y="1211580"/>
                  </a:lnTo>
                  <a:lnTo>
                    <a:pt x="2860560" y="1168895"/>
                  </a:lnTo>
                  <a:lnTo>
                    <a:pt x="3066300" y="1168895"/>
                  </a:lnTo>
                  <a:lnTo>
                    <a:pt x="3066300" y="1211580"/>
                  </a:lnTo>
                  <a:lnTo>
                    <a:pt x="3075444" y="1211580"/>
                  </a:lnTo>
                  <a:lnTo>
                    <a:pt x="3075444" y="1168895"/>
                  </a:lnTo>
                  <a:lnTo>
                    <a:pt x="3282708" y="1168895"/>
                  </a:lnTo>
                  <a:lnTo>
                    <a:pt x="3282708" y="1211580"/>
                  </a:lnTo>
                  <a:lnTo>
                    <a:pt x="3291852" y="1211580"/>
                  </a:lnTo>
                  <a:lnTo>
                    <a:pt x="3291852" y="1168895"/>
                  </a:lnTo>
                  <a:lnTo>
                    <a:pt x="3499116" y="1168895"/>
                  </a:lnTo>
                  <a:lnTo>
                    <a:pt x="3499116" y="1211580"/>
                  </a:lnTo>
                  <a:lnTo>
                    <a:pt x="3508260" y="1211580"/>
                  </a:lnTo>
                  <a:lnTo>
                    <a:pt x="3508260" y="1168895"/>
                  </a:lnTo>
                  <a:lnTo>
                    <a:pt x="3714000" y="1168895"/>
                  </a:lnTo>
                  <a:lnTo>
                    <a:pt x="3714000" y="1211580"/>
                  </a:lnTo>
                  <a:lnTo>
                    <a:pt x="3723144" y="1211580"/>
                  </a:lnTo>
                  <a:lnTo>
                    <a:pt x="3723144" y="1168895"/>
                  </a:lnTo>
                  <a:lnTo>
                    <a:pt x="3930408" y="1168895"/>
                  </a:lnTo>
                  <a:lnTo>
                    <a:pt x="3930408" y="1211580"/>
                  </a:lnTo>
                  <a:lnTo>
                    <a:pt x="3939552" y="1211580"/>
                  </a:lnTo>
                  <a:lnTo>
                    <a:pt x="3939552" y="1168895"/>
                  </a:lnTo>
                  <a:lnTo>
                    <a:pt x="4146816" y="1168895"/>
                  </a:lnTo>
                  <a:lnTo>
                    <a:pt x="4146816" y="1211580"/>
                  </a:lnTo>
                  <a:lnTo>
                    <a:pt x="4155960" y="1211580"/>
                  </a:lnTo>
                  <a:lnTo>
                    <a:pt x="4155960" y="1168895"/>
                  </a:lnTo>
                  <a:lnTo>
                    <a:pt x="4361700" y="1168895"/>
                  </a:lnTo>
                  <a:lnTo>
                    <a:pt x="4361700" y="1211580"/>
                  </a:lnTo>
                  <a:lnTo>
                    <a:pt x="4370844" y="1211580"/>
                  </a:lnTo>
                  <a:lnTo>
                    <a:pt x="4370844" y="1168895"/>
                  </a:lnTo>
                  <a:lnTo>
                    <a:pt x="4578108" y="1168895"/>
                  </a:lnTo>
                  <a:lnTo>
                    <a:pt x="4578108" y="1211580"/>
                  </a:lnTo>
                  <a:lnTo>
                    <a:pt x="4587252" y="1211580"/>
                  </a:lnTo>
                  <a:lnTo>
                    <a:pt x="4587252" y="1168895"/>
                  </a:lnTo>
                  <a:lnTo>
                    <a:pt x="4794516" y="1168895"/>
                  </a:lnTo>
                  <a:lnTo>
                    <a:pt x="4794516" y="1211580"/>
                  </a:lnTo>
                  <a:lnTo>
                    <a:pt x="4803660" y="1211580"/>
                  </a:lnTo>
                  <a:lnTo>
                    <a:pt x="4803660" y="1164336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6373" y="2310384"/>
              <a:ext cx="4847850" cy="803148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10400" y="1905000"/>
            <a:ext cx="2209800" cy="227533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55267" y="2055367"/>
            <a:ext cx="180975" cy="141732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80"/>
              </a:spcBef>
            </a:pPr>
            <a:r>
              <a:rPr sz="1200" dirty="0"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85"/>
              </a:spcBef>
            </a:pPr>
            <a:r>
              <a:rPr sz="1200" dirty="0"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95"/>
              </a:spcBef>
            </a:pPr>
            <a:r>
              <a:rPr sz="1200" dirty="0"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85"/>
              </a:spcBef>
            </a:pPr>
            <a:r>
              <a:rPr sz="1200" dirty="0"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85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85"/>
              </a:spcBef>
            </a:pPr>
            <a:r>
              <a:rPr sz="1200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77099" y="3532644"/>
            <a:ext cx="5036820" cy="189230"/>
          </a:xfrm>
          <a:custGeom>
            <a:avLst/>
            <a:gdLst/>
            <a:ahLst/>
            <a:cxnLst/>
            <a:rect l="l" t="t" r="r" b="b"/>
            <a:pathLst>
              <a:path w="5036820" h="189229">
                <a:moveTo>
                  <a:pt x="77724" y="163068"/>
                </a:moveTo>
                <a:lnTo>
                  <a:pt x="76200" y="163068"/>
                </a:lnTo>
                <a:lnTo>
                  <a:pt x="76200" y="161544"/>
                </a:lnTo>
                <a:lnTo>
                  <a:pt x="74676" y="161544"/>
                </a:lnTo>
                <a:lnTo>
                  <a:pt x="74676" y="160020"/>
                </a:lnTo>
                <a:lnTo>
                  <a:pt x="73152" y="160020"/>
                </a:lnTo>
                <a:lnTo>
                  <a:pt x="56388" y="166116"/>
                </a:lnTo>
                <a:lnTo>
                  <a:pt x="27432" y="86868"/>
                </a:lnTo>
                <a:lnTo>
                  <a:pt x="27432" y="85344"/>
                </a:lnTo>
                <a:lnTo>
                  <a:pt x="24384" y="85344"/>
                </a:lnTo>
                <a:lnTo>
                  <a:pt x="22860" y="86868"/>
                </a:lnTo>
                <a:lnTo>
                  <a:pt x="19812" y="86868"/>
                </a:lnTo>
                <a:lnTo>
                  <a:pt x="19812" y="88392"/>
                </a:lnTo>
                <a:lnTo>
                  <a:pt x="16764" y="88392"/>
                </a:lnTo>
                <a:lnTo>
                  <a:pt x="16764" y="89916"/>
                </a:lnTo>
                <a:lnTo>
                  <a:pt x="0" y="111252"/>
                </a:lnTo>
                <a:lnTo>
                  <a:pt x="0" y="117348"/>
                </a:lnTo>
                <a:lnTo>
                  <a:pt x="1524" y="117348"/>
                </a:lnTo>
                <a:lnTo>
                  <a:pt x="1524" y="120396"/>
                </a:lnTo>
                <a:lnTo>
                  <a:pt x="4572" y="120396"/>
                </a:lnTo>
                <a:lnTo>
                  <a:pt x="4572" y="118872"/>
                </a:lnTo>
                <a:lnTo>
                  <a:pt x="6096" y="118872"/>
                </a:lnTo>
                <a:lnTo>
                  <a:pt x="19812" y="102108"/>
                </a:lnTo>
                <a:lnTo>
                  <a:pt x="44196" y="170688"/>
                </a:lnTo>
                <a:lnTo>
                  <a:pt x="25908" y="178308"/>
                </a:lnTo>
                <a:lnTo>
                  <a:pt x="24384" y="178308"/>
                </a:lnTo>
                <a:lnTo>
                  <a:pt x="24384" y="182880"/>
                </a:lnTo>
                <a:lnTo>
                  <a:pt x="25908" y="184404"/>
                </a:lnTo>
                <a:lnTo>
                  <a:pt x="25908" y="185928"/>
                </a:lnTo>
                <a:lnTo>
                  <a:pt x="27432" y="185928"/>
                </a:lnTo>
                <a:lnTo>
                  <a:pt x="27432" y="187452"/>
                </a:lnTo>
                <a:lnTo>
                  <a:pt x="28956" y="187452"/>
                </a:lnTo>
                <a:lnTo>
                  <a:pt x="44196" y="182041"/>
                </a:lnTo>
                <a:lnTo>
                  <a:pt x="76200" y="170688"/>
                </a:lnTo>
                <a:lnTo>
                  <a:pt x="77724" y="169164"/>
                </a:lnTo>
                <a:lnTo>
                  <a:pt x="77724" y="163068"/>
                </a:lnTo>
                <a:close/>
              </a:path>
              <a:path w="5036820" h="189229">
                <a:moveTo>
                  <a:pt x="140208" y="109728"/>
                </a:moveTo>
                <a:lnTo>
                  <a:pt x="138684" y="105156"/>
                </a:lnTo>
                <a:lnTo>
                  <a:pt x="137160" y="102108"/>
                </a:lnTo>
                <a:lnTo>
                  <a:pt x="135636" y="97536"/>
                </a:lnTo>
                <a:lnTo>
                  <a:pt x="135636" y="92964"/>
                </a:lnTo>
                <a:lnTo>
                  <a:pt x="134112" y="89916"/>
                </a:lnTo>
                <a:lnTo>
                  <a:pt x="131064" y="85344"/>
                </a:lnTo>
                <a:lnTo>
                  <a:pt x="129540" y="82296"/>
                </a:lnTo>
                <a:lnTo>
                  <a:pt x="128016" y="77724"/>
                </a:lnTo>
                <a:lnTo>
                  <a:pt x="124968" y="71628"/>
                </a:lnTo>
                <a:lnTo>
                  <a:pt x="121920" y="68580"/>
                </a:lnTo>
                <a:lnTo>
                  <a:pt x="121920" y="96012"/>
                </a:lnTo>
                <a:lnTo>
                  <a:pt x="118872" y="102108"/>
                </a:lnTo>
                <a:lnTo>
                  <a:pt x="115824" y="103632"/>
                </a:lnTo>
                <a:lnTo>
                  <a:pt x="112776" y="106680"/>
                </a:lnTo>
                <a:lnTo>
                  <a:pt x="109728" y="108204"/>
                </a:lnTo>
                <a:lnTo>
                  <a:pt x="105156" y="109728"/>
                </a:lnTo>
                <a:lnTo>
                  <a:pt x="102108" y="109728"/>
                </a:lnTo>
                <a:lnTo>
                  <a:pt x="100584" y="111252"/>
                </a:lnTo>
                <a:lnTo>
                  <a:pt x="94488" y="111252"/>
                </a:lnTo>
                <a:lnTo>
                  <a:pt x="91440" y="108204"/>
                </a:lnTo>
                <a:lnTo>
                  <a:pt x="88392" y="108204"/>
                </a:lnTo>
                <a:lnTo>
                  <a:pt x="86868" y="106680"/>
                </a:lnTo>
                <a:lnTo>
                  <a:pt x="85344" y="103632"/>
                </a:lnTo>
                <a:lnTo>
                  <a:pt x="85344" y="102108"/>
                </a:lnTo>
                <a:lnTo>
                  <a:pt x="83820" y="99060"/>
                </a:lnTo>
                <a:lnTo>
                  <a:pt x="82296" y="97536"/>
                </a:lnTo>
                <a:lnTo>
                  <a:pt x="80772" y="94488"/>
                </a:lnTo>
                <a:lnTo>
                  <a:pt x="80772" y="83820"/>
                </a:lnTo>
                <a:lnTo>
                  <a:pt x="82296" y="82296"/>
                </a:lnTo>
                <a:lnTo>
                  <a:pt x="82296" y="79248"/>
                </a:lnTo>
                <a:lnTo>
                  <a:pt x="85344" y="76200"/>
                </a:lnTo>
                <a:lnTo>
                  <a:pt x="86868" y="73152"/>
                </a:lnTo>
                <a:lnTo>
                  <a:pt x="89916" y="71628"/>
                </a:lnTo>
                <a:lnTo>
                  <a:pt x="92964" y="71628"/>
                </a:lnTo>
                <a:lnTo>
                  <a:pt x="96012" y="70104"/>
                </a:lnTo>
                <a:lnTo>
                  <a:pt x="103632" y="70104"/>
                </a:lnTo>
                <a:lnTo>
                  <a:pt x="106680" y="71628"/>
                </a:lnTo>
                <a:lnTo>
                  <a:pt x="108204" y="73152"/>
                </a:lnTo>
                <a:lnTo>
                  <a:pt x="111252" y="74676"/>
                </a:lnTo>
                <a:lnTo>
                  <a:pt x="112776" y="77724"/>
                </a:lnTo>
                <a:lnTo>
                  <a:pt x="115824" y="82296"/>
                </a:lnTo>
                <a:lnTo>
                  <a:pt x="120396" y="91440"/>
                </a:lnTo>
                <a:lnTo>
                  <a:pt x="121920" y="96012"/>
                </a:lnTo>
                <a:lnTo>
                  <a:pt x="121920" y="68580"/>
                </a:lnTo>
                <a:lnTo>
                  <a:pt x="120396" y="67056"/>
                </a:lnTo>
                <a:lnTo>
                  <a:pt x="117348" y="65532"/>
                </a:lnTo>
                <a:lnTo>
                  <a:pt x="115824" y="62484"/>
                </a:lnTo>
                <a:lnTo>
                  <a:pt x="112776" y="60960"/>
                </a:lnTo>
                <a:lnTo>
                  <a:pt x="109728" y="60960"/>
                </a:lnTo>
                <a:lnTo>
                  <a:pt x="106680" y="59436"/>
                </a:lnTo>
                <a:lnTo>
                  <a:pt x="94488" y="59436"/>
                </a:lnTo>
                <a:lnTo>
                  <a:pt x="85344" y="62484"/>
                </a:lnTo>
                <a:lnTo>
                  <a:pt x="80772" y="65532"/>
                </a:lnTo>
                <a:lnTo>
                  <a:pt x="71628" y="74676"/>
                </a:lnTo>
                <a:lnTo>
                  <a:pt x="70104" y="79248"/>
                </a:lnTo>
                <a:lnTo>
                  <a:pt x="68580" y="82296"/>
                </a:lnTo>
                <a:lnTo>
                  <a:pt x="68580" y="97536"/>
                </a:lnTo>
                <a:lnTo>
                  <a:pt x="71628" y="106680"/>
                </a:lnTo>
                <a:lnTo>
                  <a:pt x="73152" y="109728"/>
                </a:lnTo>
                <a:lnTo>
                  <a:pt x="76200" y="112776"/>
                </a:lnTo>
                <a:lnTo>
                  <a:pt x="77724" y="115824"/>
                </a:lnTo>
                <a:lnTo>
                  <a:pt x="80772" y="117348"/>
                </a:lnTo>
                <a:lnTo>
                  <a:pt x="89916" y="121920"/>
                </a:lnTo>
                <a:lnTo>
                  <a:pt x="102108" y="121920"/>
                </a:lnTo>
                <a:lnTo>
                  <a:pt x="106680" y="118872"/>
                </a:lnTo>
                <a:lnTo>
                  <a:pt x="115824" y="115824"/>
                </a:lnTo>
                <a:lnTo>
                  <a:pt x="118872" y="112776"/>
                </a:lnTo>
                <a:lnTo>
                  <a:pt x="121920" y="111252"/>
                </a:lnTo>
                <a:lnTo>
                  <a:pt x="123444" y="108204"/>
                </a:lnTo>
                <a:lnTo>
                  <a:pt x="126492" y="106680"/>
                </a:lnTo>
                <a:lnTo>
                  <a:pt x="128016" y="111252"/>
                </a:lnTo>
                <a:lnTo>
                  <a:pt x="128016" y="118872"/>
                </a:lnTo>
                <a:lnTo>
                  <a:pt x="129540" y="123444"/>
                </a:lnTo>
                <a:lnTo>
                  <a:pt x="128016" y="128016"/>
                </a:lnTo>
                <a:lnTo>
                  <a:pt x="128016" y="131064"/>
                </a:lnTo>
                <a:lnTo>
                  <a:pt x="126492" y="134112"/>
                </a:lnTo>
                <a:lnTo>
                  <a:pt x="124968" y="138684"/>
                </a:lnTo>
                <a:lnTo>
                  <a:pt x="121920" y="140208"/>
                </a:lnTo>
                <a:lnTo>
                  <a:pt x="120396" y="143256"/>
                </a:lnTo>
                <a:lnTo>
                  <a:pt x="115824" y="146304"/>
                </a:lnTo>
                <a:lnTo>
                  <a:pt x="111252" y="147828"/>
                </a:lnTo>
                <a:lnTo>
                  <a:pt x="109728" y="149352"/>
                </a:lnTo>
                <a:lnTo>
                  <a:pt x="103632" y="149352"/>
                </a:lnTo>
                <a:lnTo>
                  <a:pt x="100584" y="150876"/>
                </a:lnTo>
                <a:lnTo>
                  <a:pt x="92964" y="150876"/>
                </a:lnTo>
                <a:lnTo>
                  <a:pt x="91440" y="152400"/>
                </a:lnTo>
                <a:lnTo>
                  <a:pt x="92964" y="153924"/>
                </a:lnTo>
                <a:lnTo>
                  <a:pt x="92964" y="156972"/>
                </a:lnTo>
                <a:lnTo>
                  <a:pt x="94488" y="158496"/>
                </a:lnTo>
                <a:lnTo>
                  <a:pt x="94488" y="160020"/>
                </a:lnTo>
                <a:lnTo>
                  <a:pt x="108204" y="160020"/>
                </a:lnTo>
                <a:lnTo>
                  <a:pt x="109728" y="158496"/>
                </a:lnTo>
                <a:lnTo>
                  <a:pt x="114300" y="158496"/>
                </a:lnTo>
                <a:lnTo>
                  <a:pt x="123444" y="153924"/>
                </a:lnTo>
                <a:lnTo>
                  <a:pt x="128016" y="150876"/>
                </a:lnTo>
                <a:lnTo>
                  <a:pt x="129540" y="149352"/>
                </a:lnTo>
                <a:lnTo>
                  <a:pt x="134112" y="144780"/>
                </a:lnTo>
                <a:lnTo>
                  <a:pt x="135636" y="141732"/>
                </a:lnTo>
                <a:lnTo>
                  <a:pt x="137160" y="137160"/>
                </a:lnTo>
                <a:lnTo>
                  <a:pt x="138684" y="134112"/>
                </a:lnTo>
                <a:lnTo>
                  <a:pt x="140208" y="129540"/>
                </a:lnTo>
                <a:lnTo>
                  <a:pt x="140208" y="109728"/>
                </a:lnTo>
                <a:close/>
              </a:path>
              <a:path w="5036820" h="189229">
                <a:moveTo>
                  <a:pt x="220980" y="99060"/>
                </a:moveTo>
                <a:lnTo>
                  <a:pt x="219456" y="96012"/>
                </a:lnTo>
                <a:lnTo>
                  <a:pt x="217932" y="91440"/>
                </a:lnTo>
                <a:lnTo>
                  <a:pt x="217932" y="89916"/>
                </a:lnTo>
                <a:lnTo>
                  <a:pt x="216408" y="86868"/>
                </a:lnTo>
                <a:lnTo>
                  <a:pt x="213360" y="83820"/>
                </a:lnTo>
                <a:lnTo>
                  <a:pt x="210312" y="82296"/>
                </a:lnTo>
                <a:lnTo>
                  <a:pt x="208788" y="80772"/>
                </a:lnTo>
                <a:lnTo>
                  <a:pt x="208788" y="102108"/>
                </a:lnTo>
                <a:lnTo>
                  <a:pt x="208788" y="106680"/>
                </a:lnTo>
                <a:lnTo>
                  <a:pt x="205740" y="109728"/>
                </a:lnTo>
                <a:lnTo>
                  <a:pt x="204216" y="112776"/>
                </a:lnTo>
                <a:lnTo>
                  <a:pt x="199644" y="115824"/>
                </a:lnTo>
                <a:lnTo>
                  <a:pt x="193548" y="118872"/>
                </a:lnTo>
                <a:lnTo>
                  <a:pt x="187452" y="120396"/>
                </a:lnTo>
                <a:lnTo>
                  <a:pt x="178308" y="120396"/>
                </a:lnTo>
                <a:lnTo>
                  <a:pt x="175260" y="118872"/>
                </a:lnTo>
                <a:lnTo>
                  <a:pt x="172212" y="115824"/>
                </a:lnTo>
                <a:lnTo>
                  <a:pt x="170688" y="111252"/>
                </a:lnTo>
                <a:lnTo>
                  <a:pt x="169164" y="108204"/>
                </a:lnTo>
                <a:lnTo>
                  <a:pt x="169164" y="100584"/>
                </a:lnTo>
                <a:lnTo>
                  <a:pt x="170688" y="99060"/>
                </a:lnTo>
                <a:lnTo>
                  <a:pt x="172212" y="96012"/>
                </a:lnTo>
                <a:lnTo>
                  <a:pt x="172212" y="94488"/>
                </a:lnTo>
                <a:lnTo>
                  <a:pt x="175260" y="92964"/>
                </a:lnTo>
                <a:lnTo>
                  <a:pt x="176784" y="89916"/>
                </a:lnTo>
                <a:lnTo>
                  <a:pt x="181356" y="85344"/>
                </a:lnTo>
                <a:lnTo>
                  <a:pt x="187452" y="85344"/>
                </a:lnTo>
                <a:lnTo>
                  <a:pt x="188976" y="86106"/>
                </a:lnTo>
                <a:lnTo>
                  <a:pt x="190500" y="86868"/>
                </a:lnTo>
                <a:lnTo>
                  <a:pt x="193548" y="86868"/>
                </a:lnTo>
                <a:lnTo>
                  <a:pt x="196596" y="88392"/>
                </a:lnTo>
                <a:lnTo>
                  <a:pt x="198120" y="88392"/>
                </a:lnTo>
                <a:lnTo>
                  <a:pt x="199644" y="89916"/>
                </a:lnTo>
                <a:lnTo>
                  <a:pt x="202692" y="91440"/>
                </a:lnTo>
                <a:lnTo>
                  <a:pt x="205740" y="94488"/>
                </a:lnTo>
                <a:lnTo>
                  <a:pt x="205740" y="96012"/>
                </a:lnTo>
                <a:lnTo>
                  <a:pt x="207264" y="97536"/>
                </a:lnTo>
                <a:lnTo>
                  <a:pt x="208788" y="102108"/>
                </a:lnTo>
                <a:lnTo>
                  <a:pt x="208788" y="80772"/>
                </a:lnTo>
                <a:lnTo>
                  <a:pt x="202692" y="77724"/>
                </a:lnTo>
                <a:lnTo>
                  <a:pt x="199644" y="77724"/>
                </a:lnTo>
                <a:lnTo>
                  <a:pt x="196596" y="76200"/>
                </a:lnTo>
                <a:lnTo>
                  <a:pt x="188976" y="76200"/>
                </a:lnTo>
                <a:lnTo>
                  <a:pt x="192024" y="73152"/>
                </a:lnTo>
                <a:lnTo>
                  <a:pt x="193548" y="70104"/>
                </a:lnTo>
                <a:lnTo>
                  <a:pt x="195072" y="68580"/>
                </a:lnTo>
                <a:lnTo>
                  <a:pt x="198120" y="62484"/>
                </a:lnTo>
                <a:lnTo>
                  <a:pt x="198120" y="60960"/>
                </a:lnTo>
                <a:lnTo>
                  <a:pt x="199644" y="57912"/>
                </a:lnTo>
                <a:lnTo>
                  <a:pt x="199644" y="48768"/>
                </a:lnTo>
                <a:lnTo>
                  <a:pt x="195072" y="39624"/>
                </a:lnTo>
                <a:lnTo>
                  <a:pt x="188976" y="33528"/>
                </a:lnTo>
                <a:lnTo>
                  <a:pt x="187452" y="33528"/>
                </a:lnTo>
                <a:lnTo>
                  <a:pt x="187452" y="54864"/>
                </a:lnTo>
                <a:lnTo>
                  <a:pt x="187452" y="57912"/>
                </a:lnTo>
                <a:lnTo>
                  <a:pt x="185928" y="62484"/>
                </a:lnTo>
                <a:lnTo>
                  <a:pt x="184404" y="65532"/>
                </a:lnTo>
                <a:lnTo>
                  <a:pt x="182880" y="70104"/>
                </a:lnTo>
                <a:lnTo>
                  <a:pt x="178308" y="74676"/>
                </a:lnTo>
                <a:lnTo>
                  <a:pt x="175260" y="73152"/>
                </a:lnTo>
                <a:lnTo>
                  <a:pt x="169164" y="73152"/>
                </a:lnTo>
                <a:lnTo>
                  <a:pt x="167640" y="71628"/>
                </a:lnTo>
                <a:lnTo>
                  <a:pt x="164592" y="71628"/>
                </a:lnTo>
                <a:lnTo>
                  <a:pt x="163068" y="70104"/>
                </a:lnTo>
                <a:lnTo>
                  <a:pt x="161544" y="70104"/>
                </a:lnTo>
                <a:lnTo>
                  <a:pt x="156972" y="65532"/>
                </a:lnTo>
                <a:lnTo>
                  <a:pt x="156972" y="64008"/>
                </a:lnTo>
                <a:lnTo>
                  <a:pt x="155448" y="62484"/>
                </a:lnTo>
                <a:lnTo>
                  <a:pt x="153924" y="57912"/>
                </a:lnTo>
                <a:lnTo>
                  <a:pt x="153924" y="54864"/>
                </a:lnTo>
                <a:lnTo>
                  <a:pt x="156972" y="51816"/>
                </a:lnTo>
                <a:lnTo>
                  <a:pt x="158496" y="48768"/>
                </a:lnTo>
                <a:lnTo>
                  <a:pt x="161544" y="45720"/>
                </a:lnTo>
                <a:lnTo>
                  <a:pt x="166116" y="44196"/>
                </a:lnTo>
                <a:lnTo>
                  <a:pt x="169164" y="42672"/>
                </a:lnTo>
                <a:lnTo>
                  <a:pt x="179832" y="42672"/>
                </a:lnTo>
                <a:lnTo>
                  <a:pt x="181356" y="44196"/>
                </a:lnTo>
                <a:lnTo>
                  <a:pt x="182880" y="44196"/>
                </a:lnTo>
                <a:lnTo>
                  <a:pt x="184404" y="45720"/>
                </a:lnTo>
                <a:lnTo>
                  <a:pt x="184404" y="47244"/>
                </a:lnTo>
                <a:lnTo>
                  <a:pt x="185928" y="48768"/>
                </a:lnTo>
                <a:lnTo>
                  <a:pt x="185928" y="51816"/>
                </a:lnTo>
                <a:lnTo>
                  <a:pt x="187452" y="54864"/>
                </a:lnTo>
                <a:lnTo>
                  <a:pt x="187452" y="33528"/>
                </a:lnTo>
                <a:lnTo>
                  <a:pt x="185928" y="33528"/>
                </a:lnTo>
                <a:lnTo>
                  <a:pt x="182880" y="32004"/>
                </a:lnTo>
                <a:lnTo>
                  <a:pt x="169164" y="32004"/>
                </a:lnTo>
                <a:lnTo>
                  <a:pt x="164592" y="35052"/>
                </a:lnTo>
                <a:lnTo>
                  <a:pt x="155448" y="38100"/>
                </a:lnTo>
                <a:lnTo>
                  <a:pt x="152400" y="41148"/>
                </a:lnTo>
                <a:lnTo>
                  <a:pt x="149352" y="42672"/>
                </a:lnTo>
                <a:lnTo>
                  <a:pt x="146304" y="45720"/>
                </a:lnTo>
                <a:lnTo>
                  <a:pt x="143256" y="51816"/>
                </a:lnTo>
                <a:lnTo>
                  <a:pt x="143256" y="57912"/>
                </a:lnTo>
                <a:lnTo>
                  <a:pt x="141732" y="60960"/>
                </a:lnTo>
                <a:lnTo>
                  <a:pt x="144780" y="67056"/>
                </a:lnTo>
                <a:lnTo>
                  <a:pt x="144780" y="70104"/>
                </a:lnTo>
                <a:lnTo>
                  <a:pt x="146304" y="71628"/>
                </a:lnTo>
                <a:lnTo>
                  <a:pt x="147828" y="74676"/>
                </a:lnTo>
                <a:lnTo>
                  <a:pt x="150876" y="77724"/>
                </a:lnTo>
                <a:lnTo>
                  <a:pt x="153924" y="79248"/>
                </a:lnTo>
                <a:lnTo>
                  <a:pt x="155448" y="80772"/>
                </a:lnTo>
                <a:lnTo>
                  <a:pt x="158496" y="80772"/>
                </a:lnTo>
                <a:lnTo>
                  <a:pt x="161544" y="82296"/>
                </a:lnTo>
                <a:lnTo>
                  <a:pt x="163068" y="82296"/>
                </a:lnTo>
                <a:lnTo>
                  <a:pt x="166116" y="83820"/>
                </a:lnTo>
                <a:lnTo>
                  <a:pt x="169164" y="83820"/>
                </a:lnTo>
                <a:lnTo>
                  <a:pt x="167640" y="86868"/>
                </a:lnTo>
                <a:lnTo>
                  <a:pt x="163068" y="91440"/>
                </a:lnTo>
                <a:lnTo>
                  <a:pt x="158496" y="100584"/>
                </a:lnTo>
                <a:lnTo>
                  <a:pt x="156972" y="102108"/>
                </a:lnTo>
                <a:lnTo>
                  <a:pt x="156972" y="114300"/>
                </a:lnTo>
                <a:lnTo>
                  <a:pt x="158496" y="115824"/>
                </a:lnTo>
                <a:lnTo>
                  <a:pt x="160020" y="120396"/>
                </a:lnTo>
                <a:lnTo>
                  <a:pt x="161544" y="123444"/>
                </a:lnTo>
                <a:lnTo>
                  <a:pt x="164592" y="124968"/>
                </a:lnTo>
                <a:lnTo>
                  <a:pt x="166116" y="128016"/>
                </a:lnTo>
                <a:lnTo>
                  <a:pt x="169164" y="129540"/>
                </a:lnTo>
                <a:lnTo>
                  <a:pt x="172212" y="129540"/>
                </a:lnTo>
                <a:lnTo>
                  <a:pt x="175260" y="131064"/>
                </a:lnTo>
                <a:lnTo>
                  <a:pt x="187452" y="131064"/>
                </a:lnTo>
                <a:lnTo>
                  <a:pt x="201168" y="126492"/>
                </a:lnTo>
                <a:lnTo>
                  <a:pt x="205740" y="123444"/>
                </a:lnTo>
                <a:lnTo>
                  <a:pt x="208788" y="121920"/>
                </a:lnTo>
                <a:lnTo>
                  <a:pt x="214884" y="115824"/>
                </a:lnTo>
                <a:lnTo>
                  <a:pt x="216408" y="112776"/>
                </a:lnTo>
                <a:lnTo>
                  <a:pt x="219456" y="109728"/>
                </a:lnTo>
                <a:lnTo>
                  <a:pt x="219456" y="106680"/>
                </a:lnTo>
                <a:lnTo>
                  <a:pt x="220980" y="103632"/>
                </a:lnTo>
                <a:lnTo>
                  <a:pt x="220980" y="99060"/>
                </a:lnTo>
                <a:close/>
              </a:path>
              <a:path w="5036820" h="189229">
                <a:moveTo>
                  <a:pt x="269760" y="6096"/>
                </a:moveTo>
                <a:lnTo>
                  <a:pt x="268236" y="4572"/>
                </a:lnTo>
                <a:lnTo>
                  <a:pt x="268236" y="1524"/>
                </a:lnTo>
                <a:lnTo>
                  <a:pt x="266712" y="1524"/>
                </a:lnTo>
                <a:lnTo>
                  <a:pt x="266712" y="0"/>
                </a:lnTo>
                <a:lnTo>
                  <a:pt x="262140" y="0"/>
                </a:lnTo>
                <a:lnTo>
                  <a:pt x="210312" y="18288"/>
                </a:lnTo>
                <a:lnTo>
                  <a:pt x="210312" y="19812"/>
                </a:lnTo>
                <a:lnTo>
                  <a:pt x="208788" y="19812"/>
                </a:lnTo>
                <a:lnTo>
                  <a:pt x="208788" y="25908"/>
                </a:lnTo>
                <a:lnTo>
                  <a:pt x="213360" y="30480"/>
                </a:lnTo>
                <a:lnTo>
                  <a:pt x="213360" y="28956"/>
                </a:lnTo>
                <a:lnTo>
                  <a:pt x="257568" y="13716"/>
                </a:lnTo>
                <a:lnTo>
                  <a:pt x="251472" y="103632"/>
                </a:lnTo>
                <a:lnTo>
                  <a:pt x="251472" y="105156"/>
                </a:lnTo>
                <a:lnTo>
                  <a:pt x="257568" y="105156"/>
                </a:lnTo>
                <a:lnTo>
                  <a:pt x="259092" y="103632"/>
                </a:lnTo>
                <a:lnTo>
                  <a:pt x="262140" y="103632"/>
                </a:lnTo>
                <a:lnTo>
                  <a:pt x="262140" y="102108"/>
                </a:lnTo>
                <a:lnTo>
                  <a:pt x="263664" y="102108"/>
                </a:lnTo>
                <a:lnTo>
                  <a:pt x="263664" y="99060"/>
                </a:lnTo>
                <a:lnTo>
                  <a:pt x="269760" y="12192"/>
                </a:lnTo>
                <a:lnTo>
                  <a:pt x="269760" y="6096"/>
                </a:lnTo>
                <a:close/>
              </a:path>
              <a:path w="5036820" h="189229">
                <a:moveTo>
                  <a:pt x="510552" y="166116"/>
                </a:moveTo>
                <a:lnTo>
                  <a:pt x="509028" y="166116"/>
                </a:lnTo>
                <a:lnTo>
                  <a:pt x="509028" y="163068"/>
                </a:lnTo>
                <a:lnTo>
                  <a:pt x="507504" y="161544"/>
                </a:lnTo>
                <a:lnTo>
                  <a:pt x="507504" y="160020"/>
                </a:lnTo>
                <a:lnTo>
                  <a:pt x="504456" y="160020"/>
                </a:lnTo>
                <a:lnTo>
                  <a:pt x="489216" y="166116"/>
                </a:lnTo>
                <a:lnTo>
                  <a:pt x="463499" y="95745"/>
                </a:lnTo>
                <a:lnTo>
                  <a:pt x="460260" y="86868"/>
                </a:lnTo>
                <a:lnTo>
                  <a:pt x="458736" y="86868"/>
                </a:lnTo>
                <a:lnTo>
                  <a:pt x="458736" y="85344"/>
                </a:lnTo>
                <a:lnTo>
                  <a:pt x="455688" y="85344"/>
                </a:lnTo>
                <a:lnTo>
                  <a:pt x="455688" y="86868"/>
                </a:lnTo>
                <a:lnTo>
                  <a:pt x="451116" y="86868"/>
                </a:lnTo>
                <a:lnTo>
                  <a:pt x="451116" y="88392"/>
                </a:lnTo>
                <a:lnTo>
                  <a:pt x="449592" y="88392"/>
                </a:lnTo>
                <a:lnTo>
                  <a:pt x="448068" y="89916"/>
                </a:lnTo>
                <a:lnTo>
                  <a:pt x="443890" y="95745"/>
                </a:lnTo>
                <a:lnTo>
                  <a:pt x="432828" y="111252"/>
                </a:lnTo>
                <a:lnTo>
                  <a:pt x="431304" y="111252"/>
                </a:lnTo>
                <a:lnTo>
                  <a:pt x="431304" y="115824"/>
                </a:lnTo>
                <a:lnTo>
                  <a:pt x="432828" y="117348"/>
                </a:lnTo>
                <a:lnTo>
                  <a:pt x="432828" y="118872"/>
                </a:lnTo>
                <a:lnTo>
                  <a:pt x="434352" y="120396"/>
                </a:lnTo>
                <a:lnTo>
                  <a:pt x="435876" y="120396"/>
                </a:lnTo>
                <a:lnTo>
                  <a:pt x="437400" y="118872"/>
                </a:lnTo>
                <a:lnTo>
                  <a:pt x="451116" y="102108"/>
                </a:lnTo>
                <a:lnTo>
                  <a:pt x="477024" y="170688"/>
                </a:lnTo>
                <a:lnTo>
                  <a:pt x="457212" y="178308"/>
                </a:lnTo>
                <a:lnTo>
                  <a:pt x="455688" y="178308"/>
                </a:lnTo>
                <a:lnTo>
                  <a:pt x="455688" y="181356"/>
                </a:lnTo>
                <a:lnTo>
                  <a:pt x="457212" y="181356"/>
                </a:lnTo>
                <a:lnTo>
                  <a:pt x="457212" y="184404"/>
                </a:lnTo>
                <a:lnTo>
                  <a:pt x="458736" y="185928"/>
                </a:lnTo>
                <a:lnTo>
                  <a:pt x="458736" y="187452"/>
                </a:lnTo>
                <a:lnTo>
                  <a:pt x="461784" y="187452"/>
                </a:lnTo>
                <a:lnTo>
                  <a:pt x="477024" y="182041"/>
                </a:lnTo>
                <a:lnTo>
                  <a:pt x="509028" y="170688"/>
                </a:lnTo>
                <a:lnTo>
                  <a:pt x="509028" y="169164"/>
                </a:lnTo>
                <a:lnTo>
                  <a:pt x="510552" y="167640"/>
                </a:lnTo>
                <a:lnTo>
                  <a:pt x="510552" y="166116"/>
                </a:lnTo>
                <a:close/>
              </a:path>
              <a:path w="5036820" h="189229">
                <a:moveTo>
                  <a:pt x="573036" y="121920"/>
                </a:moveTo>
                <a:lnTo>
                  <a:pt x="571512" y="118872"/>
                </a:lnTo>
                <a:lnTo>
                  <a:pt x="571512" y="109728"/>
                </a:lnTo>
                <a:lnTo>
                  <a:pt x="569988" y="105156"/>
                </a:lnTo>
                <a:lnTo>
                  <a:pt x="569988" y="102108"/>
                </a:lnTo>
                <a:lnTo>
                  <a:pt x="567867" y="95745"/>
                </a:lnTo>
                <a:lnTo>
                  <a:pt x="566940" y="92964"/>
                </a:lnTo>
                <a:lnTo>
                  <a:pt x="565416" y="89916"/>
                </a:lnTo>
                <a:lnTo>
                  <a:pt x="563892" y="85344"/>
                </a:lnTo>
                <a:lnTo>
                  <a:pt x="562368" y="82296"/>
                </a:lnTo>
                <a:lnTo>
                  <a:pt x="559320" y="77724"/>
                </a:lnTo>
                <a:lnTo>
                  <a:pt x="554748" y="68580"/>
                </a:lnTo>
                <a:lnTo>
                  <a:pt x="554748" y="96012"/>
                </a:lnTo>
                <a:lnTo>
                  <a:pt x="551700" y="99060"/>
                </a:lnTo>
                <a:lnTo>
                  <a:pt x="550176" y="102108"/>
                </a:lnTo>
                <a:lnTo>
                  <a:pt x="547128" y="103632"/>
                </a:lnTo>
                <a:lnTo>
                  <a:pt x="544080" y="106680"/>
                </a:lnTo>
                <a:lnTo>
                  <a:pt x="537984" y="109728"/>
                </a:lnTo>
                <a:lnTo>
                  <a:pt x="534936" y="109728"/>
                </a:lnTo>
                <a:lnTo>
                  <a:pt x="531888" y="111252"/>
                </a:lnTo>
                <a:lnTo>
                  <a:pt x="527316" y="111252"/>
                </a:lnTo>
                <a:lnTo>
                  <a:pt x="524268" y="109728"/>
                </a:lnTo>
                <a:lnTo>
                  <a:pt x="522744" y="108204"/>
                </a:lnTo>
                <a:lnTo>
                  <a:pt x="521220" y="108204"/>
                </a:lnTo>
                <a:lnTo>
                  <a:pt x="519696" y="106680"/>
                </a:lnTo>
                <a:lnTo>
                  <a:pt x="518172" y="103632"/>
                </a:lnTo>
                <a:lnTo>
                  <a:pt x="516648" y="102108"/>
                </a:lnTo>
                <a:lnTo>
                  <a:pt x="515124" y="99060"/>
                </a:lnTo>
                <a:lnTo>
                  <a:pt x="513600" y="97536"/>
                </a:lnTo>
                <a:lnTo>
                  <a:pt x="513600" y="95745"/>
                </a:lnTo>
                <a:lnTo>
                  <a:pt x="513600" y="94488"/>
                </a:lnTo>
                <a:lnTo>
                  <a:pt x="512076" y="91440"/>
                </a:lnTo>
                <a:lnTo>
                  <a:pt x="512076" y="83820"/>
                </a:lnTo>
                <a:lnTo>
                  <a:pt x="513600" y="82296"/>
                </a:lnTo>
                <a:lnTo>
                  <a:pt x="513600" y="79248"/>
                </a:lnTo>
                <a:lnTo>
                  <a:pt x="516648" y="76200"/>
                </a:lnTo>
                <a:lnTo>
                  <a:pt x="518172" y="73152"/>
                </a:lnTo>
                <a:lnTo>
                  <a:pt x="521220" y="71628"/>
                </a:lnTo>
                <a:lnTo>
                  <a:pt x="524268" y="71628"/>
                </a:lnTo>
                <a:lnTo>
                  <a:pt x="527316" y="70104"/>
                </a:lnTo>
                <a:lnTo>
                  <a:pt x="534936" y="70104"/>
                </a:lnTo>
                <a:lnTo>
                  <a:pt x="537984" y="71628"/>
                </a:lnTo>
                <a:lnTo>
                  <a:pt x="539508" y="73152"/>
                </a:lnTo>
                <a:lnTo>
                  <a:pt x="542556" y="74676"/>
                </a:lnTo>
                <a:lnTo>
                  <a:pt x="545604" y="77724"/>
                </a:lnTo>
                <a:lnTo>
                  <a:pt x="547128" y="82296"/>
                </a:lnTo>
                <a:lnTo>
                  <a:pt x="550176" y="85344"/>
                </a:lnTo>
                <a:lnTo>
                  <a:pt x="551700" y="91440"/>
                </a:lnTo>
                <a:lnTo>
                  <a:pt x="554570" y="95745"/>
                </a:lnTo>
                <a:lnTo>
                  <a:pt x="554748" y="96012"/>
                </a:lnTo>
                <a:lnTo>
                  <a:pt x="554748" y="68580"/>
                </a:lnTo>
                <a:lnTo>
                  <a:pt x="548652" y="65532"/>
                </a:lnTo>
                <a:lnTo>
                  <a:pt x="547128" y="62484"/>
                </a:lnTo>
                <a:lnTo>
                  <a:pt x="544080" y="60960"/>
                </a:lnTo>
                <a:lnTo>
                  <a:pt x="541032" y="60960"/>
                </a:lnTo>
                <a:lnTo>
                  <a:pt x="537984" y="59436"/>
                </a:lnTo>
                <a:lnTo>
                  <a:pt x="525792" y="59436"/>
                </a:lnTo>
                <a:lnTo>
                  <a:pt x="516648" y="62484"/>
                </a:lnTo>
                <a:lnTo>
                  <a:pt x="512076" y="65532"/>
                </a:lnTo>
                <a:lnTo>
                  <a:pt x="502932" y="74676"/>
                </a:lnTo>
                <a:lnTo>
                  <a:pt x="501408" y="79248"/>
                </a:lnTo>
                <a:lnTo>
                  <a:pt x="499884" y="82296"/>
                </a:lnTo>
                <a:lnTo>
                  <a:pt x="499884" y="94488"/>
                </a:lnTo>
                <a:lnTo>
                  <a:pt x="500507" y="95745"/>
                </a:lnTo>
                <a:lnTo>
                  <a:pt x="501408" y="97536"/>
                </a:lnTo>
                <a:lnTo>
                  <a:pt x="504456" y="106680"/>
                </a:lnTo>
                <a:lnTo>
                  <a:pt x="507504" y="112776"/>
                </a:lnTo>
                <a:lnTo>
                  <a:pt x="512076" y="117348"/>
                </a:lnTo>
                <a:lnTo>
                  <a:pt x="521220" y="121920"/>
                </a:lnTo>
                <a:lnTo>
                  <a:pt x="533412" y="121920"/>
                </a:lnTo>
                <a:lnTo>
                  <a:pt x="539508" y="118872"/>
                </a:lnTo>
                <a:lnTo>
                  <a:pt x="544080" y="117348"/>
                </a:lnTo>
                <a:lnTo>
                  <a:pt x="547128" y="115824"/>
                </a:lnTo>
                <a:lnTo>
                  <a:pt x="550176" y="112776"/>
                </a:lnTo>
                <a:lnTo>
                  <a:pt x="553224" y="111252"/>
                </a:lnTo>
                <a:lnTo>
                  <a:pt x="554748" y="109728"/>
                </a:lnTo>
                <a:lnTo>
                  <a:pt x="557796" y="106680"/>
                </a:lnTo>
                <a:lnTo>
                  <a:pt x="559320" y="111252"/>
                </a:lnTo>
                <a:lnTo>
                  <a:pt x="560844" y="114300"/>
                </a:lnTo>
                <a:lnTo>
                  <a:pt x="560844" y="128016"/>
                </a:lnTo>
                <a:lnTo>
                  <a:pt x="559320" y="131064"/>
                </a:lnTo>
                <a:lnTo>
                  <a:pt x="559320" y="134112"/>
                </a:lnTo>
                <a:lnTo>
                  <a:pt x="556272" y="138684"/>
                </a:lnTo>
                <a:lnTo>
                  <a:pt x="548652" y="146304"/>
                </a:lnTo>
                <a:lnTo>
                  <a:pt x="544080" y="147828"/>
                </a:lnTo>
                <a:lnTo>
                  <a:pt x="541032" y="149352"/>
                </a:lnTo>
                <a:lnTo>
                  <a:pt x="534936" y="149352"/>
                </a:lnTo>
                <a:lnTo>
                  <a:pt x="533412" y="150876"/>
                </a:lnTo>
                <a:lnTo>
                  <a:pt x="524268" y="150876"/>
                </a:lnTo>
                <a:lnTo>
                  <a:pt x="524268" y="155448"/>
                </a:lnTo>
                <a:lnTo>
                  <a:pt x="525792" y="156972"/>
                </a:lnTo>
                <a:lnTo>
                  <a:pt x="525792" y="158496"/>
                </a:lnTo>
                <a:lnTo>
                  <a:pt x="527316" y="160020"/>
                </a:lnTo>
                <a:lnTo>
                  <a:pt x="541032" y="160020"/>
                </a:lnTo>
                <a:lnTo>
                  <a:pt x="542556" y="158496"/>
                </a:lnTo>
                <a:lnTo>
                  <a:pt x="545604" y="158496"/>
                </a:lnTo>
                <a:lnTo>
                  <a:pt x="551700" y="155448"/>
                </a:lnTo>
                <a:lnTo>
                  <a:pt x="556272" y="153924"/>
                </a:lnTo>
                <a:lnTo>
                  <a:pt x="560844" y="149352"/>
                </a:lnTo>
                <a:lnTo>
                  <a:pt x="565416" y="144780"/>
                </a:lnTo>
                <a:lnTo>
                  <a:pt x="566940" y="141732"/>
                </a:lnTo>
                <a:lnTo>
                  <a:pt x="569988" y="137160"/>
                </a:lnTo>
                <a:lnTo>
                  <a:pt x="571512" y="134112"/>
                </a:lnTo>
                <a:lnTo>
                  <a:pt x="571512" y="126492"/>
                </a:lnTo>
                <a:lnTo>
                  <a:pt x="573036" y="121920"/>
                </a:lnTo>
                <a:close/>
              </a:path>
              <a:path w="5036820" h="189229">
                <a:moveTo>
                  <a:pt x="652284" y="96012"/>
                </a:moveTo>
                <a:lnTo>
                  <a:pt x="652195" y="95745"/>
                </a:lnTo>
                <a:lnTo>
                  <a:pt x="650760" y="91440"/>
                </a:lnTo>
                <a:lnTo>
                  <a:pt x="649236" y="89916"/>
                </a:lnTo>
                <a:lnTo>
                  <a:pt x="647712" y="86868"/>
                </a:lnTo>
                <a:lnTo>
                  <a:pt x="643140" y="82296"/>
                </a:lnTo>
                <a:lnTo>
                  <a:pt x="640092" y="80772"/>
                </a:lnTo>
                <a:lnTo>
                  <a:pt x="640092" y="102108"/>
                </a:lnTo>
                <a:lnTo>
                  <a:pt x="640092" y="106680"/>
                </a:lnTo>
                <a:lnTo>
                  <a:pt x="638568" y="109728"/>
                </a:lnTo>
                <a:lnTo>
                  <a:pt x="632472" y="115824"/>
                </a:lnTo>
                <a:lnTo>
                  <a:pt x="626376" y="118872"/>
                </a:lnTo>
                <a:lnTo>
                  <a:pt x="620280" y="120396"/>
                </a:lnTo>
                <a:lnTo>
                  <a:pt x="611136" y="120396"/>
                </a:lnTo>
                <a:lnTo>
                  <a:pt x="606564" y="118872"/>
                </a:lnTo>
                <a:lnTo>
                  <a:pt x="603516" y="115824"/>
                </a:lnTo>
                <a:lnTo>
                  <a:pt x="601992" y="111252"/>
                </a:lnTo>
                <a:lnTo>
                  <a:pt x="601992" y="108204"/>
                </a:lnTo>
                <a:lnTo>
                  <a:pt x="600468" y="106680"/>
                </a:lnTo>
                <a:lnTo>
                  <a:pt x="600468" y="102108"/>
                </a:lnTo>
                <a:lnTo>
                  <a:pt x="601992" y="100584"/>
                </a:lnTo>
                <a:lnTo>
                  <a:pt x="601992" y="99060"/>
                </a:lnTo>
                <a:lnTo>
                  <a:pt x="603516" y="96012"/>
                </a:lnTo>
                <a:lnTo>
                  <a:pt x="603770" y="95745"/>
                </a:lnTo>
                <a:lnTo>
                  <a:pt x="606564" y="92964"/>
                </a:lnTo>
                <a:lnTo>
                  <a:pt x="608088" y="89916"/>
                </a:lnTo>
                <a:lnTo>
                  <a:pt x="612660" y="85344"/>
                </a:lnTo>
                <a:lnTo>
                  <a:pt x="620280" y="85344"/>
                </a:lnTo>
                <a:lnTo>
                  <a:pt x="621804" y="86868"/>
                </a:lnTo>
                <a:lnTo>
                  <a:pt x="624852" y="86868"/>
                </a:lnTo>
                <a:lnTo>
                  <a:pt x="627900" y="88392"/>
                </a:lnTo>
                <a:lnTo>
                  <a:pt x="629424" y="88392"/>
                </a:lnTo>
                <a:lnTo>
                  <a:pt x="632472" y="89916"/>
                </a:lnTo>
                <a:lnTo>
                  <a:pt x="638302" y="95745"/>
                </a:lnTo>
                <a:lnTo>
                  <a:pt x="638568" y="96012"/>
                </a:lnTo>
                <a:lnTo>
                  <a:pt x="638568" y="97536"/>
                </a:lnTo>
                <a:lnTo>
                  <a:pt x="640092" y="102108"/>
                </a:lnTo>
                <a:lnTo>
                  <a:pt x="640092" y="80772"/>
                </a:lnTo>
                <a:lnTo>
                  <a:pt x="637044" y="79248"/>
                </a:lnTo>
                <a:lnTo>
                  <a:pt x="635520" y="77724"/>
                </a:lnTo>
                <a:lnTo>
                  <a:pt x="630948" y="77724"/>
                </a:lnTo>
                <a:lnTo>
                  <a:pt x="627900" y="76200"/>
                </a:lnTo>
                <a:lnTo>
                  <a:pt x="620280" y="76200"/>
                </a:lnTo>
                <a:lnTo>
                  <a:pt x="623328" y="73152"/>
                </a:lnTo>
                <a:lnTo>
                  <a:pt x="624852" y="70104"/>
                </a:lnTo>
                <a:lnTo>
                  <a:pt x="626376" y="68580"/>
                </a:lnTo>
                <a:lnTo>
                  <a:pt x="629424" y="62484"/>
                </a:lnTo>
                <a:lnTo>
                  <a:pt x="630948" y="60960"/>
                </a:lnTo>
                <a:lnTo>
                  <a:pt x="630948" y="48768"/>
                </a:lnTo>
                <a:lnTo>
                  <a:pt x="629424" y="45720"/>
                </a:lnTo>
                <a:lnTo>
                  <a:pt x="629424" y="42672"/>
                </a:lnTo>
                <a:lnTo>
                  <a:pt x="627900" y="39624"/>
                </a:lnTo>
                <a:lnTo>
                  <a:pt x="624852" y="38100"/>
                </a:lnTo>
                <a:lnTo>
                  <a:pt x="623328" y="36576"/>
                </a:lnTo>
                <a:lnTo>
                  <a:pt x="621804" y="33528"/>
                </a:lnTo>
                <a:lnTo>
                  <a:pt x="620280" y="33528"/>
                </a:lnTo>
                <a:lnTo>
                  <a:pt x="620280" y="54864"/>
                </a:lnTo>
                <a:lnTo>
                  <a:pt x="620280" y="57912"/>
                </a:lnTo>
                <a:lnTo>
                  <a:pt x="618756" y="62484"/>
                </a:lnTo>
                <a:lnTo>
                  <a:pt x="617232" y="65532"/>
                </a:lnTo>
                <a:lnTo>
                  <a:pt x="614184" y="70104"/>
                </a:lnTo>
                <a:lnTo>
                  <a:pt x="609612" y="74676"/>
                </a:lnTo>
                <a:lnTo>
                  <a:pt x="606564" y="73152"/>
                </a:lnTo>
                <a:lnTo>
                  <a:pt x="601992" y="73152"/>
                </a:lnTo>
                <a:lnTo>
                  <a:pt x="598944" y="71628"/>
                </a:lnTo>
                <a:lnTo>
                  <a:pt x="597420" y="71628"/>
                </a:lnTo>
                <a:lnTo>
                  <a:pt x="594372" y="70104"/>
                </a:lnTo>
                <a:lnTo>
                  <a:pt x="592848" y="70104"/>
                </a:lnTo>
                <a:lnTo>
                  <a:pt x="589800" y="67056"/>
                </a:lnTo>
                <a:lnTo>
                  <a:pt x="589800" y="65532"/>
                </a:lnTo>
                <a:lnTo>
                  <a:pt x="588276" y="64008"/>
                </a:lnTo>
                <a:lnTo>
                  <a:pt x="588276" y="62484"/>
                </a:lnTo>
                <a:lnTo>
                  <a:pt x="586752" y="57912"/>
                </a:lnTo>
                <a:lnTo>
                  <a:pt x="586752" y="54864"/>
                </a:lnTo>
                <a:lnTo>
                  <a:pt x="589800" y="48768"/>
                </a:lnTo>
                <a:lnTo>
                  <a:pt x="592848" y="45720"/>
                </a:lnTo>
                <a:lnTo>
                  <a:pt x="598944" y="44196"/>
                </a:lnTo>
                <a:lnTo>
                  <a:pt x="600468" y="42672"/>
                </a:lnTo>
                <a:lnTo>
                  <a:pt x="611136" y="42672"/>
                </a:lnTo>
                <a:lnTo>
                  <a:pt x="612660" y="44196"/>
                </a:lnTo>
                <a:lnTo>
                  <a:pt x="614184" y="44196"/>
                </a:lnTo>
                <a:lnTo>
                  <a:pt x="617232" y="47244"/>
                </a:lnTo>
                <a:lnTo>
                  <a:pt x="617232" y="48768"/>
                </a:lnTo>
                <a:lnTo>
                  <a:pt x="620280" y="54864"/>
                </a:lnTo>
                <a:lnTo>
                  <a:pt x="620280" y="33528"/>
                </a:lnTo>
                <a:lnTo>
                  <a:pt x="618756" y="33528"/>
                </a:lnTo>
                <a:lnTo>
                  <a:pt x="615708" y="32004"/>
                </a:lnTo>
                <a:lnTo>
                  <a:pt x="600468" y="32004"/>
                </a:lnTo>
                <a:lnTo>
                  <a:pt x="595896" y="35052"/>
                </a:lnTo>
                <a:lnTo>
                  <a:pt x="586752" y="38100"/>
                </a:lnTo>
                <a:lnTo>
                  <a:pt x="583704" y="41148"/>
                </a:lnTo>
                <a:lnTo>
                  <a:pt x="580656" y="42672"/>
                </a:lnTo>
                <a:lnTo>
                  <a:pt x="574560" y="54864"/>
                </a:lnTo>
                <a:lnTo>
                  <a:pt x="574560" y="64008"/>
                </a:lnTo>
                <a:lnTo>
                  <a:pt x="577608" y="70104"/>
                </a:lnTo>
                <a:lnTo>
                  <a:pt x="577608" y="71628"/>
                </a:lnTo>
                <a:lnTo>
                  <a:pt x="579132" y="74676"/>
                </a:lnTo>
                <a:lnTo>
                  <a:pt x="580656" y="76200"/>
                </a:lnTo>
                <a:lnTo>
                  <a:pt x="583704" y="77724"/>
                </a:lnTo>
                <a:lnTo>
                  <a:pt x="586752" y="80772"/>
                </a:lnTo>
                <a:lnTo>
                  <a:pt x="589800" y="80772"/>
                </a:lnTo>
                <a:lnTo>
                  <a:pt x="592848" y="82296"/>
                </a:lnTo>
                <a:lnTo>
                  <a:pt x="595896" y="82296"/>
                </a:lnTo>
                <a:lnTo>
                  <a:pt x="598944" y="83820"/>
                </a:lnTo>
                <a:lnTo>
                  <a:pt x="601992" y="83820"/>
                </a:lnTo>
                <a:lnTo>
                  <a:pt x="598944" y="86868"/>
                </a:lnTo>
                <a:lnTo>
                  <a:pt x="597420" y="89916"/>
                </a:lnTo>
                <a:lnTo>
                  <a:pt x="594372" y="91440"/>
                </a:lnTo>
                <a:lnTo>
                  <a:pt x="592213" y="95745"/>
                </a:lnTo>
                <a:lnTo>
                  <a:pt x="589800" y="100584"/>
                </a:lnTo>
                <a:lnTo>
                  <a:pt x="589800" y="102108"/>
                </a:lnTo>
                <a:lnTo>
                  <a:pt x="588276" y="105156"/>
                </a:lnTo>
                <a:lnTo>
                  <a:pt x="588276" y="111252"/>
                </a:lnTo>
                <a:lnTo>
                  <a:pt x="589800" y="114300"/>
                </a:lnTo>
                <a:lnTo>
                  <a:pt x="589800" y="115824"/>
                </a:lnTo>
                <a:lnTo>
                  <a:pt x="591324" y="120396"/>
                </a:lnTo>
                <a:lnTo>
                  <a:pt x="592848" y="123444"/>
                </a:lnTo>
                <a:lnTo>
                  <a:pt x="595896" y="124968"/>
                </a:lnTo>
                <a:lnTo>
                  <a:pt x="597420" y="128016"/>
                </a:lnTo>
                <a:lnTo>
                  <a:pt x="600468" y="129540"/>
                </a:lnTo>
                <a:lnTo>
                  <a:pt x="603770" y="129616"/>
                </a:lnTo>
                <a:lnTo>
                  <a:pt x="608088" y="131064"/>
                </a:lnTo>
                <a:lnTo>
                  <a:pt x="618756" y="131064"/>
                </a:lnTo>
                <a:lnTo>
                  <a:pt x="632472" y="126492"/>
                </a:lnTo>
                <a:lnTo>
                  <a:pt x="637044" y="123444"/>
                </a:lnTo>
                <a:lnTo>
                  <a:pt x="640092" y="122428"/>
                </a:lnTo>
                <a:lnTo>
                  <a:pt x="641616" y="121920"/>
                </a:lnTo>
                <a:lnTo>
                  <a:pt x="647712" y="115824"/>
                </a:lnTo>
                <a:lnTo>
                  <a:pt x="652284" y="106680"/>
                </a:lnTo>
                <a:lnTo>
                  <a:pt x="652284" y="96012"/>
                </a:lnTo>
                <a:close/>
              </a:path>
              <a:path w="5036820" h="189229">
                <a:moveTo>
                  <a:pt x="717816" y="56388"/>
                </a:moveTo>
                <a:lnTo>
                  <a:pt x="716292" y="51816"/>
                </a:lnTo>
                <a:lnTo>
                  <a:pt x="714768" y="48768"/>
                </a:lnTo>
                <a:lnTo>
                  <a:pt x="714768" y="44196"/>
                </a:lnTo>
                <a:lnTo>
                  <a:pt x="713244" y="41148"/>
                </a:lnTo>
                <a:lnTo>
                  <a:pt x="710196" y="32004"/>
                </a:lnTo>
                <a:lnTo>
                  <a:pt x="708672" y="28956"/>
                </a:lnTo>
                <a:lnTo>
                  <a:pt x="705624" y="25908"/>
                </a:lnTo>
                <a:lnTo>
                  <a:pt x="704100" y="21336"/>
                </a:lnTo>
                <a:lnTo>
                  <a:pt x="699528" y="16764"/>
                </a:lnTo>
                <a:lnTo>
                  <a:pt x="699528" y="44196"/>
                </a:lnTo>
                <a:lnTo>
                  <a:pt x="698004" y="45720"/>
                </a:lnTo>
                <a:lnTo>
                  <a:pt x="696480" y="48768"/>
                </a:lnTo>
                <a:lnTo>
                  <a:pt x="693432" y="50292"/>
                </a:lnTo>
                <a:lnTo>
                  <a:pt x="690384" y="53340"/>
                </a:lnTo>
                <a:lnTo>
                  <a:pt x="681240" y="57912"/>
                </a:lnTo>
                <a:lnTo>
                  <a:pt x="673620" y="57912"/>
                </a:lnTo>
                <a:lnTo>
                  <a:pt x="670572" y="56388"/>
                </a:lnTo>
                <a:lnTo>
                  <a:pt x="669048" y="56388"/>
                </a:lnTo>
                <a:lnTo>
                  <a:pt x="666000" y="53340"/>
                </a:lnTo>
                <a:lnTo>
                  <a:pt x="664476" y="50292"/>
                </a:lnTo>
                <a:lnTo>
                  <a:pt x="661428" y="47244"/>
                </a:lnTo>
                <a:lnTo>
                  <a:pt x="659904" y="44196"/>
                </a:lnTo>
                <a:lnTo>
                  <a:pt x="659904" y="41148"/>
                </a:lnTo>
                <a:lnTo>
                  <a:pt x="658380" y="38100"/>
                </a:lnTo>
                <a:lnTo>
                  <a:pt x="658380" y="30480"/>
                </a:lnTo>
                <a:lnTo>
                  <a:pt x="659904" y="28956"/>
                </a:lnTo>
                <a:lnTo>
                  <a:pt x="659904" y="25908"/>
                </a:lnTo>
                <a:lnTo>
                  <a:pt x="664476" y="21336"/>
                </a:lnTo>
                <a:lnTo>
                  <a:pt x="673620" y="16764"/>
                </a:lnTo>
                <a:lnTo>
                  <a:pt x="681240" y="16764"/>
                </a:lnTo>
                <a:lnTo>
                  <a:pt x="684288" y="18288"/>
                </a:lnTo>
                <a:lnTo>
                  <a:pt x="688860" y="22860"/>
                </a:lnTo>
                <a:lnTo>
                  <a:pt x="691908" y="24384"/>
                </a:lnTo>
                <a:lnTo>
                  <a:pt x="693432" y="28956"/>
                </a:lnTo>
                <a:lnTo>
                  <a:pt x="698004" y="38100"/>
                </a:lnTo>
                <a:lnTo>
                  <a:pt x="699528" y="44196"/>
                </a:lnTo>
                <a:lnTo>
                  <a:pt x="699528" y="16764"/>
                </a:lnTo>
                <a:lnTo>
                  <a:pt x="698004" y="13716"/>
                </a:lnTo>
                <a:lnTo>
                  <a:pt x="694956" y="12192"/>
                </a:lnTo>
                <a:lnTo>
                  <a:pt x="693432" y="9144"/>
                </a:lnTo>
                <a:lnTo>
                  <a:pt x="690384" y="7620"/>
                </a:lnTo>
                <a:lnTo>
                  <a:pt x="687336" y="7620"/>
                </a:lnTo>
                <a:lnTo>
                  <a:pt x="684288" y="6096"/>
                </a:lnTo>
                <a:lnTo>
                  <a:pt x="672096" y="6096"/>
                </a:lnTo>
                <a:lnTo>
                  <a:pt x="667524" y="7620"/>
                </a:lnTo>
                <a:lnTo>
                  <a:pt x="662952" y="10668"/>
                </a:lnTo>
                <a:lnTo>
                  <a:pt x="658380" y="12192"/>
                </a:lnTo>
                <a:lnTo>
                  <a:pt x="649236" y="21336"/>
                </a:lnTo>
                <a:lnTo>
                  <a:pt x="647712" y="25908"/>
                </a:lnTo>
                <a:lnTo>
                  <a:pt x="646188" y="28956"/>
                </a:lnTo>
                <a:lnTo>
                  <a:pt x="646188" y="41148"/>
                </a:lnTo>
                <a:lnTo>
                  <a:pt x="647712" y="45720"/>
                </a:lnTo>
                <a:lnTo>
                  <a:pt x="649236" y="48768"/>
                </a:lnTo>
                <a:lnTo>
                  <a:pt x="649236" y="53340"/>
                </a:lnTo>
                <a:lnTo>
                  <a:pt x="652284" y="56388"/>
                </a:lnTo>
                <a:lnTo>
                  <a:pt x="655332" y="62484"/>
                </a:lnTo>
                <a:lnTo>
                  <a:pt x="658380" y="64008"/>
                </a:lnTo>
                <a:lnTo>
                  <a:pt x="667524" y="68580"/>
                </a:lnTo>
                <a:lnTo>
                  <a:pt x="679716" y="68580"/>
                </a:lnTo>
                <a:lnTo>
                  <a:pt x="688860" y="64008"/>
                </a:lnTo>
                <a:lnTo>
                  <a:pt x="693432" y="62484"/>
                </a:lnTo>
                <a:lnTo>
                  <a:pt x="696480" y="60960"/>
                </a:lnTo>
                <a:lnTo>
                  <a:pt x="699528" y="57912"/>
                </a:lnTo>
                <a:lnTo>
                  <a:pt x="704100" y="53340"/>
                </a:lnTo>
                <a:lnTo>
                  <a:pt x="705624" y="57912"/>
                </a:lnTo>
                <a:lnTo>
                  <a:pt x="705624" y="62484"/>
                </a:lnTo>
                <a:lnTo>
                  <a:pt x="707148" y="65532"/>
                </a:lnTo>
                <a:lnTo>
                  <a:pt x="707148" y="74676"/>
                </a:lnTo>
                <a:lnTo>
                  <a:pt x="705624" y="77724"/>
                </a:lnTo>
                <a:lnTo>
                  <a:pt x="704100" y="82296"/>
                </a:lnTo>
                <a:lnTo>
                  <a:pt x="701052" y="88392"/>
                </a:lnTo>
                <a:lnTo>
                  <a:pt x="698004" y="91440"/>
                </a:lnTo>
                <a:lnTo>
                  <a:pt x="693432" y="92964"/>
                </a:lnTo>
                <a:lnTo>
                  <a:pt x="687844" y="95745"/>
                </a:lnTo>
                <a:lnTo>
                  <a:pt x="687336" y="96012"/>
                </a:lnTo>
                <a:lnTo>
                  <a:pt x="682764" y="96012"/>
                </a:lnTo>
                <a:lnTo>
                  <a:pt x="681240" y="97536"/>
                </a:lnTo>
                <a:lnTo>
                  <a:pt x="670572" y="97536"/>
                </a:lnTo>
                <a:lnTo>
                  <a:pt x="670572" y="103632"/>
                </a:lnTo>
                <a:lnTo>
                  <a:pt x="672096" y="103632"/>
                </a:lnTo>
                <a:lnTo>
                  <a:pt x="672096" y="105156"/>
                </a:lnTo>
                <a:lnTo>
                  <a:pt x="673620" y="106680"/>
                </a:lnTo>
                <a:lnTo>
                  <a:pt x="675144" y="106680"/>
                </a:lnTo>
                <a:lnTo>
                  <a:pt x="675144" y="108204"/>
                </a:lnTo>
                <a:lnTo>
                  <a:pt x="679716" y="108204"/>
                </a:lnTo>
                <a:lnTo>
                  <a:pt x="681240" y="106680"/>
                </a:lnTo>
                <a:lnTo>
                  <a:pt x="688860" y="106680"/>
                </a:lnTo>
                <a:lnTo>
                  <a:pt x="690384" y="105156"/>
                </a:lnTo>
                <a:lnTo>
                  <a:pt x="691908" y="105156"/>
                </a:lnTo>
                <a:lnTo>
                  <a:pt x="698004" y="102108"/>
                </a:lnTo>
                <a:lnTo>
                  <a:pt x="702576" y="100584"/>
                </a:lnTo>
                <a:lnTo>
                  <a:pt x="707402" y="95745"/>
                </a:lnTo>
                <a:lnTo>
                  <a:pt x="711720" y="91440"/>
                </a:lnTo>
                <a:lnTo>
                  <a:pt x="714768" y="85344"/>
                </a:lnTo>
                <a:lnTo>
                  <a:pt x="716292" y="80772"/>
                </a:lnTo>
                <a:lnTo>
                  <a:pt x="717816" y="77724"/>
                </a:lnTo>
                <a:lnTo>
                  <a:pt x="717816" y="56388"/>
                </a:lnTo>
                <a:close/>
              </a:path>
              <a:path w="5036820" h="189229">
                <a:moveTo>
                  <a:pt x="941844" y="164592"/>
                </a:moveTo>
                <a:lnTo>
                  <a:pt x="940320" y="163068"/>
                </a:lnTo>
                <a:lnTo>
                  <a:pt x="940320" y="161544"/>
                </a:lnTo>
                <a:lnTo>
                  <a:pt x="938796" y="161544"/>
                </a:lnTo>
                <a:lnTo>
                  <a:pt x="938796" y="160020"/>
                </a:lnTo>
                <a:lnTo>
                  <a:pt x="937272" y="160020"/>
                </a:lnTo>
                <a:lnTo>
                  <a:pt x="920508" y="166116"/>
                </a:lnTo>
                <a:lnTo>
                  <a:pt x="891552" y="86868"/>
                </a:lnTo>
                <a:lnTo>
                  <a:pt x="890028" y="85344"/>
                </a:lnTo>
                <a:lnTo>
                  <a:pt x="888504" y="85344"/>
                </a:lnTo>
                <a:lnTo>
                  <a:pt x="886980" y="86868"/>
                </a:lnTo>
                <a:lnTo>
                  <a:pt x="883932" y="86868"/>
                </a:lnTo>
                <a:lnTo>
                  <a:pt x="882408" y="88392"/>
                </a:lnTo>
                <a:lnTo>
                  <a:pt x="880884" y="88392"/>
                </a:lnTo>
                <a:lnTo>
                  <a:pt x="880884" y="89916"/>
                </a:lnTo>
                <a:lnTo>
                  <a:pt x="864120" y="111252"/>
                </a:lnTo>
                <a:lnTo>
                  <a:pt x="862596" y="112776"/>
                </a:lnTo>
                <a:lnTo>
                  <a:pt x="862596" y="114300"/>
                </a:lnTo>
                <a:lnTo>
                  <a:pt x="864120" y="114300"/>
                </a:lnTo>
                <a:lnTo>
                  <a:pt x="864120" y="118872"/>
                </a:lnTo>
                <a:lnTo>
                  <a:pt x="865644" y="118872"/>
                </a:lnTo>
                <a:lnTo>
                  <a:pt x="865644" y="120396"/>
                </a:lnTo>
                <a:lnTo>
                  <a:pt x="868692" y="120396"/>
                </a:lnTo>
                <a:lnTo>
                  <a:pt x="868692" y="118872"/>
                </a:lnTo>
                <a:lnTo>
                  <a:pt x="870216" y="118872"/>
                </a:lnTo>
                <a:lnTo>
                  <a:pt x="883932" y="102108"/>
                </a:lnTo>
                <a:lnTo>
                  <a:pt x="908316" y="170688"/>
                </a:lnTo>
                <a:lnTo>
                  <a:pt x="890028" y="178308"/>
                </a:lnTo>
                <a:lnTo>
                  <a:pt x="888504" y="178308"/>
                </a:lnTo>
                <a:lnTo>
                  <a:pt x="888504" y="184404"/>
                </a:lnTo>
                <a:lnTo>
                  <a:pt x="890028" y="184404"/>
                </a:lnTo>
                <a:lnTo>
                  <a:pt x="890028" y="185928"/>
                </a:lnTo>
                <a:lnTo>
                  <a:pt x="891552" y="187452"/>
                </a:lnTo>
                <a:lnTo>
                  <a:pt x="893076" y="187452"/>
                </a:lnTo>
                <a:lnTo>
                  <a:pt x="908316" y="182041"/>
                </a:lnTo>
                <a:lnTo>
                  <a:pt x="940320" y="170688"/>
                </a:lnTo>
                <a:lnTo>
                  <a:pt x="940320" y="169164"/>
                </a:lnTo>
                <a:lnTo>
                  <a:pt x="941844" y="169164"/>
                </a:lnTo>
                <a:lnTo>
                  <a:pt x="941844" y="164592"/>
                </a:lnTo>
                <a:close/>
              </a:path>
              <a:path w="5036820" h="189229">
                <a:moveTo>
                  <a:pt x="1004328" y="114300"/>
                </a:moveTo>
                <a:lnTo>
                  <a:pt x="1002804" y="109728"/>
                </a:lnTo>
                <a:lnTo>
                  <a:pt x="1002804" y="105156"/>
                </a:lnTo>
                <a:lnTo>
                  <a:pt x="1001280" y="102108"/>
                </a:lnTo>
                <a:lnTo>
                  <a:pt x="998232" y="92964"/>
                </a:lnTo>
                <a:lnTo>
                  <a:pt x="996708" y="89916"/>
                </a:lnTo>
                <a:lnTo>
                  <a:pt x="995184" y="85344"/>
                </a:lnTo>
                <a:lnTo>
                  <a:pt x="993660" y="82296"/>
                </a:lnTo>
                <a:lnTo>
                  <a:pt x="992136" y="77724"/>
                </a:lnTo>
                <a:lnTo>
                  <a:pt x="990612" y="74676"/>
                </a:lnTo>
                <a:lnTo>
                  <a:pt x="987564" y="71628"/>
                </a:lnTo>
                <a:lnTo>
                  <a:pt x="986040" y="68580"/>
                </a:lnTo>
                <a:lnTo>
                  <a:pt x="986040" y="96012"/>
                </a:lnTo>
                <a:lnTo>
                  <a:pt x="984516" y="99060"/>
                </a:lnTo>
                <a:lnTo>
                  <a:pt x="981468" y="102108"/>
                </a:lnTo>
                <a:lnTo>
                  <a:pt x="978420" y="103632"/>
                </a:lnTo>
                <a:lnTo>
                  <a:pt x="975372" y="106680"/>
                </a:lnTo>
                <a:lnTo>
                  <a:pt x="969276" y="109728"/>
                </a:lnTo>
                <a:lnTo>
                  <a:pt x="966228" y="109728"/>
                </a:lnTo>
                <a:lnTo>
                  <a:pt x="963180" y="111252"/>
                </a:lnTo>
                <a:lnTo>
                  <a:pt x="958608" y="111252"/>
                </a:lnTo>
                <a:lnTo>
                  <a:pt x="957084" y="109728"/>
                </a:lnTo>
                <a:lnTo>
                  <a:pt x="954036" y="108204"/>
                </a:lnTo>
                <a:lnTo>
                  <a:pt x="952512" y="108204"/>
                </a:lnTo>
                <a:lnTo>
                  <a:pt x="950988" y="106680"/>
                </a:lnTo>
                <a:lnTo>
                  <a:pt x="949464" y="103632"/>
                </a:lnTo>
                <a:lnTo>
                  <a:pt x="947940" y="102108"/>
                </a:lnTo>
                <a:lnTo>
                  <a:pt x="946416" y="99060"/>
                </a:lnTo>
                <a:lnTo>
                  <a:pt x="946416" y="97536"/>
                </a:lnTo>
                <a:lnTo>
                  <a:pt x="944892" y="94488"/>
                </a:lnTo>
                <a:lnTo>
                  <a:pt x="944892" y="82296"/>
                </a:lnTo>
                <a:lnTo>
                  <a:pt x="946416" y="79248"/>
                </a:lnTo>
                <a:lnTo>
                  <a:pt x="946416" y="77724"/>
                </a:lnTo>
                <a:lnTo>
                  <a:pt x="949464" y="76200"/>
                </a:lnTo>
                <a:lnTo>
                  <a:pt x="950988" y="73152"/>
                </a:lnTo>
                <a:lnTo>
                  <a:pt x="952512" y="71628"/>
                </a:lnTo>
                <a:lnTo>
                  <a:pt x="955560" y="71628"/>
                </a:lnTo>
                <a:lnTo>
                  <a:pt x="958608" y="70104"/>
                </a:lnTo>
                <a:lnTo>
                  <a:pt x="967752" y="70104"/>
                </a:lnTo>
                <a:lnTo>
                  <a:pt x="969276" y="71628"/>
                </a:lnTo>
                <a:lnTo>
                  <a:pt x="972324" y="73152"/>
                </a:lnTo>
                <a:lnTo>
                  <a:pt x="976896" y="77724"/>
                </a:lnTo>
                <a:lnTo>
                  <a:pt x="979944" y="82296"/>
                </a:lnTo>
                <a:lnTo>
                  <a:pt x="981468" y="85344"/>
                </a:lnTo>
                <a:lnTo>
                  <a:pt x="982992" y="91440"/>
                </a:lnTo>
                <a:lnTo>
                  <a:pt x="986040" y="96012"/>
                </a:lnTo>
                <a:lnTo>
                  <a:pt x="986040" y="68580"/>
                </a:lnTo>
                <a:lnTo>
                  <a:pt x="982992" y="67056"/>
                </a:lnTo>
                <a:lnTo>
                  <a:pt x="976896" y="60960"/>
                </a:lnTo>
                <a:lnTo>
                  <a:pt x="973848" y="60960"/>
                </a:lnTo>
                <a:lnTo>
                  <a:pt x="970800" y="59436"/>
                </a:lnTo>
                <a:lnTo>
                  <a:pt x="957084" y="59436"/>
                </a:lnTo>
                <a:lnTo>
                  <a:pt x="954036" y="60960"/>
                </a:lnTo>
                <a:lnTo>
                  <a:pt x="947940" y="62484"/>
                </a:lnTo>
                <a:lnTo>
                  <a:pt x="943368" y="65532"/>
                </a:lnTo>
                <a:lnTo>
                  <a:pt x="937272" y="71628"/>
                </a:lnTo>
                <a:lnTo>
                  <a:pt x="935748" y="74676"/>
                </a:lnTo>
                <a:lnTo>
                  <a:pt x="934224" y="79248"/>
                </a:lnTo>
                <a:lnTo>
                  <a:pt x="932700" y="82296"/>
                </a:lnTo>
                <a:lnTo>
                  <a:pt x="931176" y="86868"/>
                </a:lnTo>
                <a:lnTo>
                  <a:pt x="931176" y="89916"/>
                </a:lnTo>
                <a:lnTo>
                  <a:pt x="932700" y="94488"/>
                </a:lnTo>
                <a:lnTo>
                  <a:pt x="932700" y="97536"/>
                </a:lnTo>
                <a:lnTo>
                  <a:pt x="935748" y="106680"/>
                </a:lnTo>
                <a:lnTo>
                  <a:pt x="938796" y="112776"/>
                </a:lnTo>
                <a:lnTo>
                  <a:pt x="941844" y="115824"/>
                </a:lnTo>
                <a:lnTo>
                  <a:pt x="944892" y="117348"/>
                </a:lnTo>
                <a:lnTo>
                  <a:pt x="946416" y="118872"/>
                </a:lnTo>
                <a:lnTo>
                  <a:pt x="949464" y="120396"/>
                </a:lnTo>
                <a:lnTo>
                  <a:pt x="954036" y="121920"/>
                </a:lnTo>
                <a:lnTo>
                  <a:pt x="966228" y="121920"/>
                </a:lnTo>
                <a:lnTo>
                  <a:pt x="970800" y="118872"/>
                </a:lnTo>
                <a:lnTo>
                  <a:pt x="975372" y="117348"/>
                </a:lnTo>
                <a:lnTo>
                  <a:pt x="978420" y="115824"/>
                </a:lnTo>
                <a:lnTo>
                  <a:pt x="981468" y="112776"/>
                </a:lnTo>
                <a:lnTo>
                  <a:pt x="984516" y="111252"/>
                </a:lnTo>
                <a:lnTo>
                  <a:pt x="986040" y="109728"/>
                </a:lnTo>
                <a:lnTo>
                  <a:pt x="989088" y="106680"/>
                </a:lnTo>
                <a:lnTo>
                  <a:pt x="990612" y="111252"/>
                </a:lnTo>
                <a:lnTo>
                  <a:pt x="992136" y="114300"/>
                </a:lnTo>
                <a:lnTo>
                  <a:pt x="992136" y="131064"/>
                </a:lnTo>
                <a:lnTo>
                  <a:pt x="990612" y="134112"/>
                </a:lnTo>
                <a:lnTo>
                  <a:pt x="989088" y="138684"/>
                </a:lnTo>
                <a:lnTo>
                  <a:pt x="986040" y="140208"/>
                </a:lnTo>
                <a:lnTo>
                  <a:pt x="979944" y="146304"/>
                </a:lnTo>
                <a:lnTo>
                  <a:pt x="975372" y="147828"/>
                </a:lnTo>
                <a:lnTo>
                  <a:pt x="972324" y="149352"/>
                </a:lnTo>
                <a:lnTo>
                  <a:pt x="966228" y="149352"/>
                </a:lnTo>
                <a:lnTo>
                  <a:pt x="964704" y="150876"/>
                </a:lnTo>
                <a:lnTo>
                  <a:pt x="955560" y="150876"/>
                </a:lnTo>
                <a:lnTo>
                  <a:pt x="955560" y="153924"/>
                </a:lnTo>
                <a:lnTo>
                  <a:pt x="957084" y="155448"/>
                </a:lnTo>
                <a:lnTo>
                  <a:pt x="957084" y="158496"/>
                </a:lnTo>
                <a:lnTo>
                  <a:pt x="958608" y="158496"/>
                </a:lnTo>
                <a:lnTo>
                  <a:pt x="958608" y="160020"/>
                </a:lnTo>
                <a:lnTo>
                  <a:pt x="972324" y="160020"/>
                </a:lnTo>
                <a:lnTo>
                  <a:pt x="973848" y="158496"/>
                </a:lnTo>
                <a:lnTo>
                  <a:pt x="978420" y="158496"/>
                </a:lnTo>
                <a:lnTo>
                  <a:pt x="982992" y="155448"/>
                </a:lnTo>
                <a:lnTo>
                  <a:pt x="987564" y="153924"/>
                </a:lnTo>
                <a:lnTo>
                  <a:pt x="990612" y="150876"/>
                </a:lnTo>
                <a:lnTo>
                  <a:pt x="992136" y="149860"/>
                </a:lnTo>
                <a:lnTo>
                  <a:pt x="995184" y="147828"/>
                </a:lnTo>
                <a:lnTo>
                  <a:pt x="996708" y="144780"/>
                </a:lnTo>
                <a:lnTo>
                  <a:pt x="999756" y="141732"/>
                </a:lnTo>
                <a:lnTo>
                  <a:pt x="1001280" y="137160"/>
                </a:lnTo>
                <a:lnTo>
                  <a:pt x="1002804" y="134112"/>
                </a:lnTo>
                <a:lnTo>
                  <a:pt x="1002804" y="129540"/>
                </a:lnTo>
                <a:lnTo>
                  <a:pt x="1004328" y="126492"/>
                </a:lnTo>
                <a:lnTo>
                  <a:pt x="1004328" y="114300"/>
                </a:lnTo>
                <a:close/>
              </a:path>
              <a:path w="5036820" h="189229">
                <a:moveTo>
                  <a:pt x="1077480" y="86868"/>
                </a:moveTo>
                <a:lnTo>
                  <a:pt x="1075956" y="83820"/>
                </a:lnTo>
                <a:lnTo>
                  <a:pt x="1075956" y="79248"/>
                </a:lnTo>
                <a:lnTo>
                  <a:pt x="1074432" y="74676"/>
                </a:lnTo>
                <a:lnTo>
                  <a:pt x="1072908" y="71628"/>
                </a:lnTo>
                <a:lnTo>
                  <a:pt x="1069860" y="62484"/>
                </a:lnTo>
                <a:lnTo>
                  <a:pt x="1068336" y="59436"/>
                </a:lnTo>
                <a:lnTo>
                  <a:pt x="1066812" y="54864"/>
                </a:lnTo>
                <a:lnTo>
                  <a:pt x="1063764" y="48768"/>
                </a:lnTo>
                <a:lnTo>
                  <a:pt x="1060716" y="45720"/>
                </a:lnTo>
                <a:lnTo>
                  <a:pt x="1059192" y="42672"/>
                </a:lnTo>
                <a:lnTo>
                  <a:pt x="1059192" y="70104"/>
                </a:lnTo>
                <a:lnTo>
                  <a:pt x="1057668" y="73152"/>
                </a:lnTo>
                <a:lnTo>
                  <a:pt x="1054620" y="74676"/>
                </a:lnTo>
                <a:lnTo>
                  <a:pt x="1051572" y="77724"/>
                </a:lnTo>
                <a:lnTo>
                  <a:pt x="1039380" y="83820"/>
                </a:lnTo>
                <a:lnTo>
                  <a:pt x="1030236" y="83820"/>
                </a:lnTo>
                <a:lnTo>
                  <a:pt x="1027188" y="82296"/>
                </a:lnTo>
                <a:lnTo>
                  <a:pt x="1021092" y="76200"/>
                </a:lnTo>
                <a:lnTo>
                  <a:pt x="1019568" y="73152"/>
                </a:lnTo>
                <a:lnTo>
                  <a:pt x="1019568" y="70104"/>
                </a:lnTo>
                <a:lnTo>
                  <a:pt x="1018044" y="68580"/>
                </a:lnTo>
                <a:lnTo>
                  <a:pt x="1018044" y="54864"/>
                </a:lnTo>
                <a:lnTo>
                  <a:pt x="1019568" y="53340"/>
                </a:lnTo>
                <a:lnTo>
                  <a:pt x="1019568" y="50292"/>
                </a:lnTo>
                <a:lnTo>
                  <a:pt x="1022616" y="48768"/>
                </a:lnTo>
                <a:lnTo>
                  <a:pt x="1025664" y="45720"/>
                </a:lnTo>
                <a:lnTo>
                  <a:pt x="1028712" y="44196"/>
                </a:lnTo>
                <a:lnTo>
                  <a:pt x="1031760" y="44196"/>
                </a:lnTo>
                <a:lnTo>
                  <a:pt x="1034808" y="42672"/>
                </a:lnTo>
                <a:lnTo>
                  <a:pt x="1037856" y="44196"/>
                </a:lnTo>
                <a:lnTo>
                  <a:pt x="1042428" y="44196"/>
                </a:lnTo>
                <a:lnTo>
                  <a:pt x="1050048" y="51816"/>
                </a:lnTo>
                <a:lnTo>
                  <a:pt x="1051572" y="54864"/>
                </a:lnTo>
                <a:lnTo>
                  <a:pt x="1054620" y="59436"/>
                </a:lnTo>
                <a:lnTo>
                  <a:pt x="1056144" y="64008"/>
                </a:lnTo>
                <a:lnTo>
                  <a:pt x="1059192" y="70104"/>
                </a:lnTo>
                <a:lnTo>
                  <a:pt x="1059192" y="42672"/>
                </a:lnTo>
                <a:lnTo>
                  <a:pt x="1054620" y="38100"/>
                </a:lnTo>
                <a:lnTo>
                  <a:pt x="1048524" y="35052"/>
                </a:lnTo>
                <a:lnTo>
                  <a:pt x="1047000" y="33528"/>
                </a:lnTo>
                <a:lnTo>
                  <a:pt x="1043952" y="33528"/>
                </a:lnTo>
                <a:lnTo>
                  <a:pt x="1040904" y="32004"/>
                </a:lnTo>
                <a:lnTo>
                  <a:pt x="1033284" y="32004"/>
                </a:lnTo>
                <a:lnTo>
                  <a:pt x="1027188" y="35052"/>
                </a:lnTo>
                <a:lnTo>
                  <a:pt x="1021092" y="36576"/>
                </a:lnTo>
                <a:lnTo>
                  <a:pt x="1016520" y="39624"/>
                </a:lnTo>
                <a:lnTo>
                  <a:pt x="1010424" y="45720"/>
                </a:lnTo>
                <a:lnTo>
                  <a:pt x="1007376" y="51816"/>
                </a:lnTo>
                <a:lnTo>
                  <a:pt x="1005852" y="56388"/>
                </a:lnTo>
                <a:lnTo>
                  <a:pt x="1004328" y="59436"/>
                </a:lnTo>
                <a:lnTo>
                  <a:pt x="1004328" y="67056"/>
                </a:lnTo>
                <a:lnTo>
                  <a:pt x="1007376" y="76200"/>
                </a:lnTo>
                <a:lnTo>
                  <a:pt x="1011948" y="85344"/>
                </a:lnTo>
                <a:lnTo>
                  <a:pt x="1014996" y="88392"/>
                </a:lnTo>
                <a:lnTo>
                  <a:pt x="1016520" y="91440"/>
                </a:lnTo>
                <a:lnTo>
                  <a:pt x="1018044" y="92202"/>
                </a:lnTo>
                <a:lnTo>
                  <a:pt x="1022616" y="94488"/>
                </a:lnTo>
                <a:lnTo>
                  <a:pt x="1027188" y="94488"/>
                </a:lnTo>
                <a:lnTo>
                  <a:pt x="1030236" y="96012"/>
                </a:lnTo>
                <a:lnTo>
                  <a:pt x="1034808" y="96012"/>
                </a:lnTo>
                <a:lnTo>
                  <a:pt x="1048524" y="91440"/>
                </a:lnTo>
                <a:lnTo>
                  <a:pt x="1051572" y="89916"/>
                </a:lnTo>
                <a:lnTo>
                  <a:pt x="1057668" y="83820"/>
                </a:lnTo>
                <a:lnTo>
                  <a:pt x="1059192" y="83058"/>
                </a:lnTo>
                <a:lnTo>
                  <a:pt x="1060716" y="82296"/>
                </a:lnTo>
                <a:lnTo>
                  <a:pt x="1062240" y="79248"/>
                </a:lnTo>
                <a:lnTo>
                  <a:pt x="1065288" y="88392"/>
                </a:lnTo>
                <a:lnTo>
                  <a:pt x="1065288" y="100584"/>
                </a:lnTo>
                <a:lnTo>
                  <a:pt x="1063764" y="105156"/>
                </a:lnTo>
                <a:lnTo>
                  <a:pt x="1063764" y="108204"/>
                </a:lnTo>
                <a:lnTo>
                  <a:pt x="1062240" y="111252"/>
                </a:lnTo>
                <a:lnTo>
                  <a:pt x="1056144" y="117348"/>
                </a:lnTo>
                <a:lnTo>
                  <a:pt x="1053096" y="118872"/>
                </a:lnTo>
                <a:lnTo>
                  <a:pt x="1048524" y="121920"/>
                </a:lnTo>
                <a:lnTo>
                  <a:pt x="1045476" y="121920"/>
                </a:lnTo>
                <a:lnTo>
                  <a:pt x="1043952" y="123444"/>
                </a:lnTo>
                <a:lnTo>
                  <a:pt x="1030236" y="123444"/>
                </a:lnTo>
                <a:lnTo>
                  <a:pt x="1030236" y="124968"/>
                </a:lnTo>
                <a:lnTo>
                  <a:pt x="1028712" y="124968"/>
                </a:lnTo>
                <a:lnTo>
                  <a:pt x="1028712" y="128016"/>
                </a:lnTo>
                <a:lnTo>
                  <a:pt x="1030236" y="129540"/>
                </a:lnTo>
                <a:lnTo>
                  <a:pt x="1030236" y="131064"/>
                </a:lnTo>
                <a:lnTo>
                  <a:pt x="1031760" y="132588"/>
                </a:lnTo>
                <a:lnTo>
                  <a:pt x="1031760" y="134112"/>
                </a:lnTo>
                <a:lnTo>
                  <a:pt x="1043952" y="134112"/>
                </a:lnTo>
                <a:lnTo>
                  <a:pt x="1045476" y="132588"/>
                </a:lnTo>
                <a:lnTo>
                  <a:pt x="1048524" y="132588"/>
                </a:lnTo>
                <a:lnTo>
                  <a:pt x="1051572" y="131064"/>
                </a:lnTo>
                <a:lnTo>
                  <a:pt x="1056144" y="129540"/>
                </a:lnTo>
                <a:lnTo>
                  <a:pt x="1060716" y="126492"/>
                </a:lnTo>
                <a:lnTo>
                  <a:pt x="1063764" y="123444"/>
                </a:lnTo>
                <a:lnTo>
                  <a:pt x="1065288" y="122936"/>
                </a:lnTo>
                <a:lnTo>
                  <a:pt x="1068336" y="121920"/>
                </a:lnTo>
                <a:lnTo>
                  <a:pt x="1069860" y="118872"/>
                </a:lnTo>
                <a:lnTo>
                  <a:pt x="1072908" y="114300"/>
                </a:lnTo>
                <a:lnTo>
                  <a:pt x="1075956" y="108204"/>
                </a:lnTo>
                <a:lnTo>
                  <a:pt x="1075956" y="103632"/>
                </a:lnTo>
                <a:lnTo>
                  <a:pt x="1077480" y="99060"/>
                </a:lnTo>
                <a:lnTo>
                  <a:pt x="1077480" y="86868"/>
                </a:lnTo>
                <a:close/>
              </a:path>
              <a:path w="5036820" h="189229">
                <a:moveTo>
                  <a:pt x="1161300" y="86868"/>
                </a:moveTo>
                <a:lnTo>
                  <a:pt x="1159776" y="85344"/>
                </a:lnTo>
                <a:lnTo>
                  <a:pt x="1159776" y="82296"/>
                </a:lnTo>
                <a:lnTo>
                  <a:pt x="1158252" y="82296"/>
                </a:lnTo>
                <a:lnTo>
                  <a:pt x="1158252" y="80772"/>
                </a:lnTo>
                <a:lnTo>
                  <a:pt x="1155204" y="80772"/>
                </a:lnTo>
                <a:lnTo>
                  <a:pt x="1139964" y="86868"/>
                </a:lnTo>
                <a:lnTo>
                  <a:pt x="1111008" y="7620"/>
                </a:lnTo>
                <a:lnTo>
                  <a:pt x="1111008" y="6096"/>
                </a:lnTo>
                <a:lnTo>
                  <a:pt x="1104912" y="6096"/>
                </a:lnTo>
                <a:lnTo>
                  <a:pt x="1104912" y="7620"/>
                </a:lnTo>
                <a:lnTo>
                  <a:pt x="1101864" y="7620"/>
                </a:lnTo>
                <a:lnTo>
                  <a:pt x="1101864" y="9144"/>
                </a:lnTo>
                <a:lnTo>
                  <a:pt x="1098816" y="9144"/>
                </a:lnTo>
                <a:lnTo>
                  <a:pt x="1098816" y="10668"/>
                </a:lnTo>
                <a:lnTo>
                  <a:pt x="1083576" y="30480"/>
                </a:lnTo>
                <a:lnTo>
                  <a:pt x="1083576" y="32004"/>
                </a:lnTo>
                <a:lnTo>
                  <a:pt x="1082052" y="32004"/>
                </a:lnTo>
                <a:lnTo>
                  <a:pt x="1082052" y="35052"/>
                </a:lnTo>
                <a:lnTo>
                  <a:pt x="1083576" y="36576"/>
                </a:lnTo>
                <a:lnTo>
                  <a:pt x="1083576" y="39624"/>
                </a:lnTo>
                <a:lnTo>
                  <a:pt x="1085100" y="39624"/>
                </a:lnTo>
                <a:lnTo>
                  <a:pt x="1085100" y="41148"/>
                </a:lnTo>
                <a:lnTo>
                  <a:pt x="1086624" y="41148"/>
                </a:lnTo>
                <a:lnTo>
                  <a:pt x="1088148" y="39624"/>
                </a:lnTo>
                <a:lnTo>
                  <a:pt x="1101864" y="22860"/>
                </a:lnTo>
                <a:lnTo>
                  <a:pt x="1127772" y="91440"/>
                </a:lnTo>
                <a:lnTo>
                  <a:pt x="1107960" y="97536"/>
                </a:lnTo>
                <a:lnTo>
                  <a:pt x="1107960" y="105156"/>
                </a:lnTo>
                <a:lnTo>
                  <a:pt x="1109484" y="105156"/>
                </a:lnTo>
                <a:lnTo>
                  <a:pt x="1109484" y="106680"/>
                </a:lnTo>
                <a:lnTo>
                  <a:pt x="1111008" y="106680"/>
                </a:lnTo>
                <a:lnTo>
                  <a:pt x="1111008" y="108204"/>
                </a:lnTo>
                <a:lnTo>
                  <a:pt x="1112532" y="108204"/>
                </a:lnTo>
                <a:lnTo>
                  <a:pt x="1127772" y="102298"/>
                </a:lnTo>
                <a:lnTo>
                  <a:pt x="1159776" y="89916"/>
                </a:lnTo>
                <a:lnTo>
                  <a:pt x="1161300" y="88392"/>
                </a:lnTo>
                <a:lnTo>
                  <a:pt x="1161300" y="86868"/>
                </a:lnTo>
                <a:close/>
              </a:path>
              <a:path w="5036820" h="189229">
                <a:moveTo>
                  <a:pt x="1373136" y="163068"/>
                </a:moveTo>
                <a:lnTo>
                  <a:pt x="1371612" y="163068"/>
                </a:lnTo>
                <a:lnTo>
                  <a:pt x="1371612" y="161544"/>
                </a:lnTo>
                <a:lnTo>
                  <a:pt x="1370088" y="160020"/>
                </a:lnTo>
                <a:lnTo>
                  <a:pt x="1368564" y="160020"/>
                </a:lnTo>
                <a:lnTo>
                  <a:pt x="1351800" y="166116"/>
                </a:lnTo>
                <a:lnTo>
                  <a:pt x="1322844" y="86868"/>
                </a:lnTo>
                <a:lnTo>
                  <a:pt x="1322844" y="85344"/>
                </a:lnTo>
                <a:lnTo>
                  <a:pt x="1319796" y="85344"/>
                </a:lnTo>
                <a:lnTo>
                  <a:pt x="1319796" y="86868"/>
                </a:lnTo>
                <a:lnTo>
                  <a:pt x="1315224" y="86868"/>
                </a:lnTo>
                <a:lnTo>
                  <a:pt x="1315224" y="88392"/>
                </a:lnTo>
                <a:lnTo>
                  <a:pt x="1312176" y="88392"/>
                </a:lnTo>
                <a:lnTo>
                  <a:pt x="1312176" y="89916"/>
                </a:lnTo>
                <a:lnTo>
                  <a:pt x="1295412" y="111252"/>
                </a:lnTo>
                <a:lnTo>
                  <a:pt x="1295412" y="117348"/>
                </a:lnTo>
                <a:lnTo>
                  <a:pt x="1296936" y="117348"/>
                </a:lnTo>
                <a:lnTo>
                  <a:pt x="1296936" y="120396"/>
                </a:lnTo>
                <a:lnTo>
                  <a:pt x="1299984" y="120396"/>
                </a:lnTo>
                <a:lnTo>
                  <a:pt x="1301508" y="118872"/>
                </a:lnTo>
                <a:lnTo>
                  <a:pt x="1315224" y="102108"/>
                </a:lnTo>
                <a:lnTo>
                  <a:pt x="1339608" y="170688"/>
                </a:lnTo>
                <a:lnTo>
                  <a:pt x="1321320" y="178308"/>
                </a:lnTo>
                <a:lnTo>
                  <a:pt x="1319796" y="178308"/>
                </a:lnTo>
                <a:lnTo>
                  <a:pt x="1319796" y="182880"/>
                </a:lnTo>
                <a:lnTo>
                  <a:pt x="1321320" y="182880"/>
                </a:lnTo>
                <a:lnTo>
                  <a:pt x="1321320" y="185928"/>
                </a:lnTo>
                <a:lnTo>
                  <a:pt x="1322844" y="185928"/>
                </a:lnTo>
                <a:lnTo>
                  <a:pt x="1322844" y="187452"/>
                </a:lnTo>
                <a:lnTo>
                  <a:pt x="1324368" y="187452"/>
                </a:lnTo>
                <a:lnTo>
                  <a:pt x="1339608" y="182041"/>
                </a:lnTo>
                <a:lnTo>
                  <a:pt x="1371612" y="170688"/>
                </a:lnTo>
                <a:lnTo>
                  <a:pt x="1373136" y="170688"/>
                </a:lnTo>
                <a:lnTo>
                  <a:pt x="1373136" y="163068"/>
                </a:lnTo>
                <a:close/>
              </a:path>
              <a:path w="5036820" h="189229">
                <a:moveTo>
                  <a:pt x="1435620" y="109728"/>
                </a:moveTo>
                <a:lnTo>
                  <a:pt x="1434096" y="105156"/>
                </a:lnTo>
                <a:lnTo>
                  <a:pt x="1432572" y="102108"/>
                </a:lnTo>
                <a:lnTo>
                  <a:pt x="1432572" y="97536"/>
                </a:lnTo>
                <a:lnTo>
                  <a:pt x="1431048" y="92964"/>
                </a:lnTo>
                <a:lnTo>
                  <a:pt x="1429524" y="89916"/>
                </a:lnTo>
                <a:lnTo>
                  <a:pt x="1428000" y="85344"/>
                </a:lnTo>
                <a:lnTo>
                  <a:pt x="1424952" y="82296"/>
                </a:lnTo>
                <a:lnTo>
                  <a:pt x="1423428" y="77724"/>
                </a:lnTo>
                <a:lnTo>
                  <a:pt x="1420380" y="71628"/>
                </a:lnTo>
                <a:lnTo>
                  <a:pt x="1417332" y="68580"/>
                </a:lnTo>
                <a:lnTo>
                  <a:pt x="1417332" y="96012"/>
                </a:lnTo>
                <a:lnTo>
                  <a:pt x="1414284" y="102108"/>
                </a:lnTo>
                <a:lnTo>
                  <a:pt x="1411236" y="103632"/>
                </a:lnTo>
                <a:lnTo>
                  <a:pt x="1408188" y="106680"/>
                </a:lnTo>
                <a:lnTo>
                  <a:pt x="1405140" y="108204"/>
                </a:lnTo>
                <a:lnTo>
                  <a:pt x="1400568" y="109728"/>
                </a:lnTo>
                <a:lnTo>
                  <a:pt x="1397520" y="109728"/>
                </a:lnTo>
                <a:lnTo>
                  <a:pt x="1395996" y="111252"/>
                </a:lnTo>
                <a:lnTo>
                  <a:pt x="1389900" y="111252"/>
                </a:lnTo>
                <a:lnTo>
                  <a:pt x="1386852" y="108204"/>
                </a:lnTo>
                <a:lnTo>
                  <a:pt x="1385328" y="108204"/>
                </a:lnTo>
                <a:lnTo>
                  <a:pt x="1382280" y="106680"/>
                </a:lnTo>
                <a:lnTo>
                  <a:pt x="1382280" y="103632"/>
                </a:lnTo>
                <a:lnTo>
                  <a:pt x="1380756" y="102108"/>
                </a:lnTo>
                <a:lnTo>
                  <a:pt x="1379232" y="99060"/>
                </a:lnTo>
                <a:lnTo>
                  <a:pt x="1377708" y="97536"/>
                </a:lnTo>
                <a:lnTo>
                  <a:pt x="1377708" y="94488"/>
                </a:lnTo>
                <a:lnTo>
                  <a:pt x="1376184" y="91440"/>
                </a:lnTo>
                <a:lnTo>
                  <a:pt x="1376184" y="83820"/>
                </a:lnTo>
                <a:lnTo>
                  <a:pt x="1377708" y="82296"/>
                </a:lnTo>
                <a:lnTo>
                  <a:pt x="1377708" y="79248"/>
                </a:lnTo>
                <a:lnTo>
                  <a:pt x="1380756" y="76200"/>
                </a:lnTo>
                <a:lnTo>
                  <a:pt x="1382280" y="73152"/>
                </a:lnTo>
                <a:lnTo>
                  <a:pt x="1385328" y="71628"/>
                </a:lnTo>
                <a:lnTo>
                  <a:pt x="1388376" y="71628"/>
                </a:lnTo>
                <a:lnTo>
                  <a:pt x="1391424" y="70104"/>
                </a:lnTo>
                <a:lnTo>
                  <a:pt x="1399044" y="70104"/>
                </a:lnTo>
                <a:lnTo>
                  <a:pt x="1402092" y="71628"/>
                </a:lnTo>
                <a:lnTo>
                  <a:pt x="1403616" y="73152"/>
                </a:lnTo>
                <a:lnTo>
                  <a:pt x="1406664" y="74676"/>
                </a:lnTo>
                <a:lnTo>
                  <a:pt x="1408188" y="77724"/>
                </a:lnTo>
                <a:lnTo>
                  <a:pt x="1411236" y="82296"/>
                </a:lnTo>
                <a:lnTo>
                  <a:pt x="1415808" y="91440"/>
                </a:lnTo>
                <a:lnTo>
                  <a:pt x="1417332" y="96012"/>
                </a:lnTo>
                <a:lnTo>
                  <a:pt x="1417332" y="68580"/>
                </a:lnTo>
                <a:lnTo>
                  <a:pt x="1415808" y="67056"/>
                </a:lnTo>
                <a:lnTo>
                  <a:pt x="1412760" y="65532"/>
                </a:lnTo>
                <a:lnTo>
                  <a:pt x="1411236" y="62484"/>
                </a:lnTo>
                <a:lnTo>
                  <a:pt x="1408188" y="60960"/>
                </a:lnTo>
                <a:lnTo>
                  <a:pt x="1405140" y="60960"/>
                </a:lnTo>
                <a:lnTo>
                  <a:pt x="1402092" y="59436"/>
                </a:lnTo>
                <a:lnTo>
                  <a:pt x="1389900" y="59436"/>
                </a:lnTo>
                <a:lnTo>
                  <a:pt x="1380756" y="62484"/>
                </a:lnTo>
                <a:lnTo>
                  <a:pt x="1376184" y="65532"/>
                </a:lnTo>
                <a:lnTo>
                  <a:pt x="1367040" y="74676"/>
                </a:lnTo>
                <a:lnTo>
                  <a:pt x="1365516" y="79248"/>
                </a:lnTo>
                <a:lnTo>
                  <a:pt x="1363992" y="82296"/>
                </a:lnTo>
                <a:lnTo>
                  <a:pt x="1363992" y="97536"/>
                </a:lnTo>
                <a:lnTo>
                  <a:pt x="1367040" y="106680"/>
                </a:lnTo>
                <a:lnTo>
                  <a:pt x="1368564" y="109728"/>
                </a:lnTo>
                <a:lnTo>
                  <a:pt x="1371612" y="112776"/>
                </a:lnTo>
                <a:lnTo>
                  <a:pt x="1373136" y="115824"/>
                </a:lnTo>
                <a:lnTo>
                  <a:pt x="1376184" y="117348"/>
                </a:lnTo>
                <a:lnTo>
                  <a:pt x="1385328" y="121920"/>
                </a:lnTo>
                <a:lnTo>
                  <a:pt x="1397520" y="121920"/>
                </a:lnTo>
                <a:lnTo>
                  <a:pt x="1402092" y="118872"/>
                </a:lnTo>
                <a:lnTo>
                  <a:pt x="1411236" y="115824"/>
                </a:lnTo>
                <a:lnTo>
                  <a:pt x="1414284" y="112776"/>
                </a:lnTo>
                <a:lnTo>
                  <a:pt x="1417332" y="111252"/>
                </a:lnTo>
                <a:lnTo>
                  <a:pt x="1418856" y="108204"/>
                </a:lnTo>
                <a:lnTo>
                  <a:pt x="1421904" y="106680"/>
                </a:lnTo>
                <a:lnTo>
                  <a:pt x="1423428" y="111252"/>
                </a:lnTo>
                <a:lnTo>
                  <a:pt x="1423428" y="114300"/>
                </a:lnTo>
                <a:lnTo>
                  <a:pt x="1424952" y="118872"/>
                </a:lnTo>
                <a:lnTo>
                  <a:pt x="1424952" y="128016"/>
                </a:lnTo>
                <a:lnTo>
                  <a:pt x="1421904" y="134112"/>
                </a:lnTo>
                <a:lnTo>
                  <a:pt x="1420380" y="138684"/>
                </a:lnTo>
                <a:lnTo>
                  <a:pt x="1417332" y="140208"/>
                </a:lnTo>
                <a:lnTo>
                  <a:pt x="1415808" y="143256"/>
                </a:lnTo>
                <a:lnTo>
                  <a:pt x="1411236" y="146304"/>
                </a:lnTo>
                <a:lnTo>
                  <a:pt x="1406664" y="147828"/>
                </a:lnTo>
                <a:lnTo>
                  <a:pt x="1405140" y="149352"/>
                </a:lnTo>
                <a:lnTo>
                  <a:pt x="1399044" y="149352"/>
                </a:lnTo>
                <a:lnTo>
                  <a:pt x="1397520" y="150876"/>
                </a:lnTo>
                <a:lnTo>
                  <a:pt x="1388376" y="150876"/>
                </a:lnTo>
                <a:lnTo>
                  <a:pt x="1388376" y="156972"/>
                </a:lnTo>
                <a:lnTo>
                  <a:pt x="1389900" y="158496"/>
                </a:lnTo>
                <a:lnTo>
                  <a:pt x="1389900" y="160020"/>
                </a:lnTo>
                <a:lnTo>
                  <a:pt x="1403616" y="160020"/>
                </a:lnTo>
                <a:lnTo>
                  <a:pt x="1406664" y="158496"/>
                </a:lnTo>
                <a:lnTo>
                  <a:pt x="1409712" y="158496"/>
                </a:lnTo>
                <a:lnTo>
                  <a:pt x="1418856" y="153924"/>
                </a:lnTo>
                <a:lnTo>
                  <a:pt x="1423428" y="150876"/>
                </a:lnTo>
                <a:lnTo>
                  <a:pt x="1424952" y="149352"/>
                </a:lnTo>
                <a:lnTo>
                  <a:pt x="1429524" y="144780"/>
                </a:lnTo>
                <a:lnTo>
                  <a:pt x="1431048" y="141732"/>
                </a:lnTo>
                <a:lnTo>
                  <a:pt x="1432572" y="137160"/>
                </a:lnTo>
                <a:lnTo>
                  <a:pt x="1434096" y="134112"/>
                </a:lnTo>
                <a:lnTo>
                  <a:pt x="1435620" y="129540"/>
                </a:lnTo>
                <a:lnTo>
                  <a:pt x="1435620" y="109728"/>
                </a:lnTo>
                <a:close/>
              </a:path>
              <a:path w="5036820" h="189229">
                <a:moveTo>
                  <a:pt x="1508772" y="83820"/>
                </a:moveTo>
                <a:lnTo>
                  <a:pt x="1505724" y="74676"/>
                </a:lnTo>
                <a:lnTo>
                  <a:pt x="1504200" y="71628"/>
                </a:lnTo>
                <a:lnTo>
                  <a:pt x="1504200" y="67056"/>
                </a:lnTo>
                <a:lnTo>
                  <a:pt x="1502676" y="62484"/>
                </a:lnTo>
                <a:lnTo>
                  <a:pt x="1499628" y="59436"/>
                </a:lnTo>
                <a:lnTo>
                  <a:pt x="1498104" y="54864"/>
                </a:lnTo>
                <a:lnTo>
                  <a:pt x="1493532" y="45720"/>
                </a:lnTo>
                <a:lnTo>
                  <a:pt x="1490484" y="42672"/>
                </a:lnTo>
                <a:lnTo>
                  <a:pt x="1490484" y="70104"/>
                </a:lnTo>
                <a:lnTo>
                  <a:pt x="1488960" y="73152"/>
                </a:lnTo>
                <a:lnTo>
                  <a:pt x="1485912" y="74676"/>
                </a:lnTo>
                <a:lnTo>
                  <a:pt x="1484388" y="77724"/>
                </a:lnTo>
                <a:lnTo>
                  <a:pt x="1478292" y="80772"/>
                </a:lnTo>
                <a:lnTo>
                  <a:pt x="1473720" y="82296"/>
                </a:lnTo>
                <a:lnTo>
                  <a:pt x="1470672" y="83820"/>
                </a:lnTo>
                <a:lnTo>
                  <a:pt x="1461528" y="83820"/>
                </a:lnTo>
                <a:lnTo>
                  <a:pt x="1460004" y="82296"/>
                </a:lnTo>
                <a:lnTo>
                  <a:pt x="1456956" y="80772"/>
                </a:lnTo>
                <a:lnTo>
                  <a:pt x="1453908" y="77724"/>
                </a:lnTo>
                <a:lnTo>
                  <a:pt x="1453908" y="76200"/>
                </a:lnTo>
                <a:lnTo>
                  <a:pt x="1450860" y="70104"/>
                </a:lnTo>
                <a:lnTo>
                  <a:pt x="1449336" y="68580"/>
                </a:lnTo>
                <a:lnTo>
                  <a:pt x="1449336" y="57912"/>
                </a:lnTo>
                <a:lnTo>
                  <a:pt x="1450860" y="54864"/>
                </a:lnTo>
                <a:lnTo>
                  <a:pt x="1450860" y="53340"/>
                </a:lnTo>
                <a:lnTo>
                  <a:pt x="1452384" y="50292"/>
                </a:lnTo>
                <a:lnTo>
                  <a:pt x="1455432" y="47244"/>
                </a:lnTo>
                <a:lnTo>
                  <a:pt x="1461528" y="44196"/>
                </a:lnTo>
                <a:lnTo>
                  <a:pt x="1464576" y="44196"/>
                </a:lnTo>
                <a:lnTo>
                  <a:pt x="1466100" y="42672"/>
                </a:lnTo>
                <a:lnTo>
                  <a:pt x="1469148" y="44196"/>
                </a:lnTo>
                <a:lnTo>
                  <a:pt x="1475244" y="44196"/>
                </a:lnTo>
                <a:lnTo>
                  <a:pt x="1476768" y="47244"/>
                </a:lnTo>
                <a:lnTo>
                  <a:pt x="1479816" y="48768"/>
                </a:lnTo>
                <a:lnTo>
                  <a:pt x="1481340" y="51816"/>
                </a:lnTo>
                <a:lnTo>
                  <a:pt x="1484388" y="54864"/>
                </a:lnTo>
                <a:lnTo>
                  <a:pt x="1485912" y="59436"/>
                </a:lnTo>
                <a:lnTo>
                  <a:pt x="1488960" y="64008"/>
                </a:lnTo>
                <a:lnTo>
                  <a:pt x="1490484" y="70104"/>
                </a:lnTo>
                <a:lnTo>
                  <a:pt x="1490484" y="42672"/>
                </a:lnTo>
                <a:lnTo>
                  <a:pt x="1488960" y="39624"/>
                </a:lnTo>
                <a:lnTo>
                  <a:pt x="1482864" y="36576"/>
                </a:lnTo>
                <a:lnTo>
                  <a:pt x="1481340" y="35052"/>
                </a:lnTo>
                <a:lnTo>
                  <a:pt x="1478292" y="33528"/>
                </a:lnTo>
                <a:lnTo>
                  <a:pt x="1475244" y="33528"/>
                </a:lnTo>
                <a:lnTo>
                  <a:pt x="1472196" y="32004"/>
                </a:lnTo>
                <a:lnTo>
                  <a:pt x="1466100" y="32004"/>
                </a:lnTo>
                <a:lnTo>
                  <a:pt x="1463052" y="33528"/>
                </a:lnTo>
                <a:lnTo>
                  <a:pt x="1453908" y="36576"/>
                </a:lnTo>
                <a:lnTo>
                  <a:pt x="1449336" y="39624"/>
                </a:lnTo>
                <a:lnTo>
                  <a:pt x="1440192" y="48768"/>
                </a:lnTo>
                <a:lnTo>
                  <a:pt x="1438668" y="51816"/>
                </a:lnTo>
                <a:lnTo>
                  <a:pt x="1437144" y="56388"/>
                </a:lnTo>
                <a:lnTo>
                  <a:pt x="1437144" y="71628"/>
                </a:lnTo>
                <a:lnTo>
                  <a:pt x="1438668" y="76200"/>
                </a:lnTo>
                <a:lnTo>
                  <a:pt x="1441716" y="82296"/>
                </a:lnTo>
                <a:lnTo>
                  <a:pt x="1444764" y="85344"/>
                </a:lnTo>
                <a:lnTo>
                  <a:pt x="1446288" y="88392"/>
                </a:lnTo>
                <a:lnTo>
                  <a:pt x="1449336" y="91440"/>
                </a:lnTo>
                <a:lnTo>
                  <a:pt x="1455432" y="94488"/>
                </a:lnTo>
                <a:lnTo>
                  <a:pt x="1458480" y="94488"/>
                </a:lnTo>
                <a:lnTo>
                  <a:pt x="1461528" y="96012"/>
                </a:lnTo>
                <a:lnTo>
                  <a:pt x="1466100" y="96012"/>
                </a:lnTo>
                <a:lnTo>
                  <a:pt x="1484388" y="89916"/>
                </a:lnTo>
                <a:lnTo>
                  <a:pt x="1490484" y="83820"/>
                </a:lnTo>
                <a:lnTo>
                  <a:pt x="1495056" y="79248"/>
                </a:lnTo>
                <a:lnTo>
                  <a:pt x="1496580" y="83820"/>
                </a:lnTo>
                <a:lnTo>
                  <a:pt x="1496580" y="92964"/>
                </a:lnTo>
                <a:lnTo>
                  <a:pt x="1498104" y="97536"/>
                </a:lnTo>
                <a:lnTo>
                  <a:pt x="1496580" y="100584"/>
                </a:lnTo>
                <a:lnTo>
                  <a:pt x="1496580" y="105156"/>
                </a:lnTo>
                <a:lnTo>
                  <a:pt x="1493532" y="111252"/>
                </a:lnTo>
                <a:lnTo>
                  <a:pt x="1490484" y="114300"/>
                </a:lnTo>
                <a:lnTo>
                  <a:pt x="1488960" y="117348"/>
                </a:lnTo>
                <a:lnTo>
                  <a:pt x="1484388" y="118872"/>
                </a:lnTo>
                <a:lnTo>
                  <a:pt x="1479816" y="121920"/>
                </a:lnTo>
                <a:lnTo>
                  <a:pt x="1478292" y="121920"/>
                </a:lnTo>
                <a:lnTo>
                  <a:pt x="1475244" y="123444"/>
                </a:lnTo>
                <a:lnTo>
                  <a:pt x="1461528" y="123444"/>
                </a:lnTo>
                <a:lnTo>
                  <a:pt x="1461528" y="124968"/>
                </a:lnTo>
                <a:lnTo>
                  <a:pt x="1460004" y="124968"/>
                </a:lnTo>
                <a:lnTo>
                  <a:pt x="1460004" y="126492"/>
                </a:lnTo>
                <a:lnTo>
                  <a:pt x="1461528" y="126492"/>
                </a:lnTo>
                <a:lnTo>
                  <a:pt x="1461528" y="131064"/>
                </a:lnTo>
                <a:lnTo>
                  <a:pt x="1463052" y="131064"/>
                </a:lnTo>
                <a:lnTo>
                  <a:pt x="1463052" y="132588"/>
                </a:lnTo>
                <a:lnTo>
                  <a:pt x="1464576" y="134112"/>
                </a:lnTo>
                <a:lnTo>
                  <a:pt x="1475244" y="134112"/>
                </a:lnTo>
                <a:lnTo>
                  <a:pt x="1476768" y="132588"/>
                </a:lnTo>
                <a:lnTo>
                  <a:pt x="1481340" y="132588"/>
                </a:lnTo>
                <a:lnTo>
                  <a:pt x="1482864" y="131064"/>
                </a:lnTo>
                <a:lnTo>
                  <a:pt x="1488960" y="129540"/>
                </a:lnTo>
                <a:lnTo>
                  <a:pt x="1492008" y="126492"/>
                </a:lnTo>
                <a:lnTo>
                  <a:pt x="1496580" y="123444"/>
                </a:lnTo>
                <a:lnTo>
                  <a:pt x="1498104" y="122682"/>
                </a:lnTo>
                <a:lnTo>
                  <a:pt x="1499628" y="121920"/>
                </a:lnTo>
                <a:lnTo>
                  <a:pt x="1502676" y="118872"/>
                </a:lnTo>
                <a:lnTo>
                  <a:pt x="1504200" y="114300"/>
                </a:lnTo>
                <a:lnTo>
                  <a:pt x="1507248" y="108204"/>
                </a:lnTo>
                <a:lnTo>
                  <a:pt x="1508772" y="103632"/>
                </a:lnTo>
                <a:lnTo>
                  <a:pt x="1508772" y="83820"/>
                </a:lnTo>
                <a:close/>
              </a:path>
              <a:path w="5036820" h="189229">
                <a:moveTo>
                  <a:pt x="1584972" y="68580"/>
                </a:moveTo>
                <a:lnTo>
                  <a:pt x="1583448" y="64008"/>
                </a:lnTo>
                <a:lnTo>
                  <a:pt x="1580400" y="57912"/>
                </a:lnTo>
                <a:lnTo>
                  <a:pt x="1577352" y="54864"/>
                </a:lnTo>
                <a:lnTo>
                  <a:pt x="1574304" y="53340"/>
                </a:lnTo>
                <a:lnTo>
                  <a:pt x="1572780" y="51816"/>
                </a:lnTo>
                <a:lnTo>
                  <a:pt x="1569732" y="50292"/>
                </a:lnTo>
                <a:lnTo>
                  <a:pt x="1566684" y="50292"/>
                </a:lnTo>
                <a:lnTo>
                  <a:pt x="1563636" y="48768"/>
                </a:lnTo>
                <a:lnTo>
                  <a:pt x="1557540" y="48768"/>
                </a:lnTo>
                <a:lnTo>
                  <a:pt x="1559064" y="47244"/>
                </a:lnTo>
                <a:lnTo>
                  <a:pt x="1560588" y="44196"/>
                </a:lnTo>
                <a:lnTo>
                  <a:pt x="1562112" y="42672"/>
                </a:lnTo>
                <a:lnTo>
                  <a:pt x="1563636" y="39624"/>
                </a:lnTo>
                <a:lnTo>
                  <a:pt x="1563636" y="38100"/>
                </a:lnTo>
                <a:lnTo>
                  <a:pt x="1565160" y="35052"/>
                </a:lnTo>
                <a:lnTo>
                  <a:pt x="1565160" y="27432"/>
                </a:lnTo>
                <a:lnTo>
                  <a:pt x="1563636" y="24384"/>
                </a:lnTo>
                <a:lnTo>
                  <a:pt x="1563636" y="21336"/>
                </a:lnTo>
                <a:lnTo>
                  <a:pt x="1560588" y="15240"/>
                </a:lnTo>
                <a:lnTo>
                  <a:pt x="1554492" y="9144"/>
                </a:lnTo>
                <a:lnTo>
                  <a:pt x="1548396" y="6096"/>
                </a:lnTo>
                <a:lnTo>
                  <a:pt x="1537728" y="6096"/>
                </a:lnTo>
                <a:lnTo>
                  <a:pt x="1534680" y="7620"/>
                </a:lnTo>
                <a:lnTo>
                  <a:pt x="1530108" y="9144"/>
                </a:lnTo>
                <a:lnTo>
                  <a:pt x="1527060" y="9144"/>
                </a:lnTo>
                <a:lnTo>
                  <a:pt x="1524012" y="10668"/>
                </a:lnTo>
                <a:lnTo>
                  <a:pt x="1522488" y="12192"/>
                </a:lnTo>
                <a:lnTo>
                  <a:pt x="1519440" y="13716"/>
                </a:lnTo>
                <a:lnTo>
                  <a:pt x="1516392" y="16764"/>
                </a:lnTo>
                <a:lnTo>
                  <a:pt x="1513344" y="18288"/>
                </a:lnTo>
                <a:lnTo>
                  <a:pt x="1513344" y="19812"/>
                </a:lnTo>
                <a:lnTo>
                  <a:pt x="1510296" y="22860"/>
                </a:lnTo>
                <a:lnTo>
                  <a:pt x="1510296" y="24384"/>
                </a:lnTo>
                <a:lnTo>
                  <a:pt x="1508772" y="24384"/>
                </a:lnTo>
                <a:lnTo>
                  <a:pt x="1508772" y="28956"/>
                </a:lnTo>
                <a:lnTo>
                  <a:pt x="1510296" y="30480"/>
                </a:lnTo>
                <a:lnTo>
                  <a:pt x="1510296" y="33528"/>
                </a:lnTo>
                <a:lnTo>
                  <a:pt x="1511820" y="33528"/>
                </a:lnTo>
                <a:lnTo>
                  <a:pt x="1511820" y="35052"/>
                </a:lnTo>
                <a:lnTo>
                  <a:pt x="1513344" y="35052"/>
                </a:lnTo>
                <a:lnTo>
                  <a:pt x="1514868" y="33528"/>
                </a:lnTo>
                <a:lnTo>
                  <a:pt x="1514868" y="32004"/>
                </a:lnTo>
                <a:lnTo>
                  <a:pt x="1516392" y="30480"/>
                </a:lnTo>
                <a:lnTo>
                  <a:pt x="1517916" y="30480"/>
                </a:lnTo>
                <a:lnTo>
                  <a:pt x="1519440" y="28956"/>
                </a:lnTo>
                <a:lnTo>
                  <a:pt x="1520964" y="25908"/>
                </a:lnTo>
                <a:lnTo>
                  <a:pt x="1525536" y="21336"/>
                </a:lnTo>
                <a:lnTo>
                  <a:pt x="1528584" y="19812"/>
                </a:lnTo>
                <a:lnTo>
                  <a:pt x="1531632" y="19812"/>
                </a:lnTo>
                <a:lnTo>
                  <a:pt x="1533156" y="18288"/>
                </a:lnTo>
                <a:lnTo>
                  <a:pt x="1542300" y="18288"/>
                </a:lnTo>
                <a:lnTo>
                  <a:pt x="1543824" y="19812"/>
                </a:lnTo>
                <a:lnTo>
                  <a:pt x="1545348" y="19812"/>
                </a:lnTo>
                <a:lnTo>
                  <a:pt x="1549920" y="24384"/>
                </a:lnTo>
                <a:lnTo>
                  <a:pt x="1549920" y="25908"/>
                </a:lnTo>
                <a:lnTo>
                  <a:pt x="1551444" y="27432"/>
                </a:lnTo>
                <a:lnTo>
                  <a:pt x="1551444" y="30480"/>
                </a:lnTo>
                <a:lnTo>
                  <a:pt x="1552968" y="33528"/>
                </a:lnTo>
                <a:lnTo>
                  <a:pt x="1551444" y="35052"/>
                </a:lnTo>
                <a:lnTo>
                  <a:pt x="1551444" y="39624"/>
                </a:lnTo>
                <a:lnTo>
                  <a:pt x="1549920" y="42672"/>
                </a:lnTo>
                <a:lnTo>
                  <a:pt x="1543824" y="48768"/>
                </a:lnTo>
                <a:lnTo>
                  <a:pt x="1537728" y="51816"/>
                </a:lnTo>
                <a:lnTo>
                  <a:pt x="1530108" y="54864"/>
                </a:lnTo>
                <a:lnTo>
                  <a:pt x="1528584" y="54864"/>
                </a:lnTo>
                <a:lnTo>
                  <a:pt x="1528584" y="56388"/>
                </a:lnTo>
                <a:lnTo>
                  <a:pt x="1527060" y="56388"/>
                </a:lnTo>
                <a:lnTo>
                  <a:pt x="1527060" y="57912"/>
                </a:lnTo>
                <a:lnTo>
                  <a:pt x="1528584" y="59436"/>
                </a:lnTo>
                <a:lnTo>
                  <a:pt x="1528584" y="62484"/>
                </a:lnTo>
                <a:lnTo>
                  <a:pt x="1530108" y="62484"/>
                </a:lnTo>
                <a:lnTo>
                  <a:pt x="1530108" y="64008"/>
                </a:lnTo>
                <a:lnTo>
                  <a:pt x="1533156" y="64008"/>
                </a:lnTo>
                <a:lnTo>
                  <a:pt x="1542300" y="60960"/>
                </a:lnTo>
                <a:lnTo>
                  <a:pt x="1545348" y="59436"/>
                </a:lnTo>
                <a:lnTo>
                  <a:pt x="1552968" y="59436"/>
                </a:lnTo>
                <a:lnTo>
                  <a:pt x="1554492" y="58674"/>
                </a:lnTo>
                <a:lnTo>
                  <a:pt x="1556016" y="57912"/>
                </a:lnTo>
                <a:lnTo>
                  <a:pt x="1559064" y="59436"/>
                </a:lnTo>
                <a:lnTo>
                  <a:pt x="1560588" y="59436"/>
                </a:lnTo>
                <a:lnTo>
                  <a:pt x="1563636" y="60960"/>
                </a:lnTo>
                <a:lnTo>
                  <a:pt x="1565160" y="60960"/>
                </a:lnTo>
                <a:lnTo>
                  <a:pt x="1568208" y="62484"/>
                </a:lnTo>
                <a:lnTo>
                  <a:pt x="1569732" y="65532"/>
                </a:lnTo>
                <a:lnTo>
                  <a:pt x="1571256" y="67056"/>
                </a:lnTo>
                <a:lnTo>
                  <a:pt x="1571256" y="70104"/>
                </a:lnTo>
                <a:lnTo>
                  <a:pt x="1572780" y="71628"/>
                </a:lnTo>
                <a:lnTo>
                  <a:pt x="1572780" y="79248"/>
                </a:lnTo>
                <a:lnTo>
                  <a:pt x="1571256" y="80772"/>
                </a:lnTo>
                <a:lnTo>
                  <a:pt x="1571256" y="82296"/>
                </a:lnTo>
                <a:lnTo>
                  <a:pt x="1569732" y="85344"/>
                </a:lnTo>
                <a:lnTo>
                  <a:pt x="1566684" y="88392"/>
                </a:lnTo>
                <a:lnTo>
                  <a:pt x="1563636" y="89916"/>
                </a:lnTo>
                <a:lnTo>
                  <a:pt x="1562112" y="91440"/>
                </a:lnTo>
                <a:lnTo>
                  <a:pt x="1557540" y="92964"/>
                </a:lnTo>
                <a:lnTo>
                  <a:pt x="1554492" y="94488"/>
                </a:lnTo>
                <a:lnTo>
                  <a:pt x="1531632" y="94488"/>
                </a:lnTo>
                <a:lnTo>
                  <a:pt x="1531632" y="99060"/>
                </a:lnTo>
                <a:lnTo>
                  <a:pt x="1533156" y="100584"/>
                </a:lnTo>
                <a:lnTo>
                  <a:pt x="1533156" y="102108"/>
                </a:lnTo>
                <a:lnTo>
                  <a:pt x="1534680" y="103632"/>
                </a:lnTo>
                <a:lnTo>
                  <a:pt x="1534680" y="105156"/>
                </a:lnTo>
                <a:lnTo>
                  <a:pt x="1556016" y="105156"/>
                </a:lnTo>
                <a:lnTo>
                  <a:pt x="1562112" y="102108"/>
                </a:lnTo>
                <a:lnTo>
                  <a:pt x="1571256" y="99060"/>
                </a:lnTo>
                <a:lnTo>
                  <a:pt x="1572780" y="97536"/>
                </a:lnTo>
                <a:lnTo>
                  <a:pt x="1580400" y="89916"/>
                </a:lnTo>
                <a:lnTo>
                  <a:pt x="1583448" y="83820"/>
                </a:lnTo>
                <a:lnTo>
                  <a:pt x="1584972" y="79248"/>
                </a:lnTo>
                <a:lnTo>
                  <a:pt x="1584972" y="68580"/>
                </a:lnTo>
                <a:close/>
              </a:path>
              <a:path w="5036820" h="189229">
                <a:moveTo>
                  <a:pt x="1805444" y="166116"/>
                </a:moveTo>
                <a:lnTo>
                  <a:pt x="1804174" y="164592"/>
                </a:lnTo>
                <a:lnTo>
                  <a:pt x="1804174" y="163068"/>
                </a:lnTo>
                <a:lnTo>
                  <a:pt x="1801634" y="161544"/>
                </a:lnTo>
                <a:lnTo>
                  <a:pt x="1801634" y="160020"/>
                </a:lnTo>
                <a:lnTo>
                  <a:pt x="1799094" y="160020"/>
                </a:lnTo>
                <a:lnTo>
                  <a:pt x="1783854" y="166116"/>
                </a:lnTo>
                <a:lnTo>
                  <a:pt x="1758454" y="95745"/>
                </a:lnTo>
                <a:lnTo>
                  <a:pt x="1754644" y="86868"/>
                </a:lnTo>
                <a:lnTo>
                  <a:pt x="1753374" y="86868"/>
                </a:lnTo>
                <a:lnTo>
                  <a:pt x="1753374" y="85344"/>
                </a:lnTo>
                <a:lnTo>
                  <a:pt x="1750834" y="85344"/>
                </a:lnTo>
                <a:lnTo>
                  <a:pt x="1750834" y="86868"/>
                </a:lnTo>
                <a:lnTo>
                  <a:pt x="1747024" y="86868"/>
                </a:lnTo>
                <a:lnTo>
                  <a:pt x="1745754" y="88392"/>
                </a:lnTo>
                <a:lnTo>
                  <a:pt x="1744484" y="88392"/>
                </a:lnTo>
                <a:lnTo>
                  <a:pt x="1743214" y="89916"/>
                </a:lnTo>
                <a:lnTo>
                  <a:pt x="1738134" y="95745"/>
                </a:lnTo>
                <a:lnTo>
                  <a:pt x="1727974" y="111252"/>
                </a:lnTo>
                <a:lnTo>
                  <a:pt x="1726704" y="111252"/>
                </a:lnTo>
                <a:lnTo>
                  <a:pt x="1726704" y="115824"/>
                </a:lnTo>
                <a:lnTo>
                  <a:pt x="1727974" y="117348"/>
                </a:lnTo>
                <a:lnTo>
                  <a:pt x="1727974" y="118872"/>
                </a:lnTo>
                <a:lnTo>
                  <a:pt x="1729244" y="120396"/>
                </a:lnTo>
                <a:lnTo>
                  <a:pt x="1730514" y="120396"/>
                </a:lnTo>
                <a:lnTo>
                  <a:pt x="1745754" y="102108"/>
                </a:lnTo>
                <a:lnTo>
                  <a:pt x="1771154" y="170688"/>
                </a:lnTo>
                <a:lnTo>
                  <a:pt x="1752104" y="178308"/>
                </a:lnTo>
                <a:lnTo>
                  <a:pt x="1752104" y="179832"/>
                </a:lnTo>
                <a:lnTo>
                  <a:pt x="1750834" y="179832"/>
                </a:lnTo>
                <a:lnTo>
                  <a:pt x="1752104" y="181356"/>
                </a:lnTo>
                <a:lnTo>
                  <a:pt x="1752104" y="184404"/>
                </a:lnTo>
                <a:lnTo>
                  <a:pt x="1753374" y="185928"/>
                </a:lnTo>
                <a:lnTo>
                  <a:pt x="1753374" y="187452"/>
                </a:lnTo>
                <a:lnTo>
                  <a:pt x="1755914" y="187452"/>
                </a:lnTo>
                <a:lnTo>
                  <a:pt x="1771154" y="182156"/>
                </a:lnTo>
                <a:lnTo>
                  <a:pt x="1804174" y="170688"/>
                </a:lnTo>
                <a:lnTo>
                  <a:pt x="1804174" y="169164"/>
                </a:lnTo>
                <a:lnTo>
                  <a:pt x="1805444" y="169164"/>
                </a:lnTo>
                <a:lnTo>
                  <a:pt x="1805444" y="166116"/>
                </a:lnTo>
                <a:close/>
              </a:path>
              <a:path w="5036820" h="189229">
                <a:moveTo>
                  <a:pt x="1867674" y="118872"/>
                </a:moveTo>
                <a:lnTo>
                  <a:pt x="1866404" y="114300"/>
                </a:lnTo>
                <a:lnTo>
                  <a:pt x="1866404" y="109728"/>
                </a:lnTo>
                <a:lnTo>
                  <a:pt x="1865134" y="105156"/>
                </a:lnTo>
                <a:lnTo>
                  <a:pt x="1865134" y="102108"/>
                </a:lnTo>
                <a:lnTo>
                  <a:pt x="1862594" y="95745"/>
                </a:lnTo>
                <a:lnTo>
                  <a:pt x="1861324" y="92964"/>
                </a:lnTo>
                <a:lnTo>
                  <a:pt x="1860054" y="89916"/>
                </a:lnTo>
                <a:lnTo>
                  <a:pt x="1858784" y="85344"/>
                </a:lnTo>
                <a:lnTo>
                  <a:pt x="1857514" y="82296"/>
                </a:lnTo>
                <a:lnTo>
                  <a:pt x="1854974" y="77724"/>
                </a:lnTo>
                <a:lnTo>
                  <a:pt x="1852434" y="74676"/>
                </a:lnTo>
                <a:lnTo>
                  <a:pt x="1849894" y="68580"/>
                </a:lnTo>
                <a:lnTo>
                  <a:pt x="1849894" y="95745"/>
                </a:lnTo>
                <a:lnTo>
                  <a:pt x="1849894" y="96012"/>
                </a:lnTo>
                <a:lnTo>
                  <a:pt x="1846084" y="99060"/>
                </a:lnTo>
                <a:lnTo>
                  <a:pt x="1844814" y="102108"/>
                </a:lnTo>
                <a:lnTo>
                  <a:pt x="1842274" y="103632"/>
                </a:lnTo>
                <a:lnTo>
                  <a:pt x="1838464" y="106680"/>
                </a:lnTo>
                <a:lnTo>
                  <a:pt x="1832114" y="109728"/>
                </a:lnTo>
                <a:lnTo>
                  <a:pt x="1829574" y="109728"/>
                </a:lnTo>
                <a:lnTo>
                  <a:pt x="1827034" y="111252"/>
                </a:lnTo>
                <a:lnTo>
                  <a:pt x="1821954" y="111252"/>
                </a:lnTo>
                <a:lnTo>
                  <a:pt x="1816874" y="108204"/>
                </a:lnTo>
                <a:lnTo>
                  <a:pt x="1815604" y="108204"/>
                </a:lnTo>
                <a:lnTo>
                  <a:pt x="1814334" y="106680"/>
                </a:lnTo>
                <a:lnTo>
                  <a:pt x="1813064" y="103632"/>
                </a:lnTo>
                <a:lnTo>
                  <a:pt x="1809254" y="99060"/>
                </a:lnTo>
                <a:lnTo>
                  <a:pt x="1809254" y="95745"/>
                </a:lnTo>
                <a:lnTo>
                  <a:pt x="1807984" y="94488"/>
                </a:lnTo>
                <a:lnTo>
                  <a:pt x="1807984" y="91440"/>
                </a:lnTo>
                <a:lnTo>
                  <a:pt x="1806714" y="89916"/>
                </a:lnTo>
                <a:lnTo>
                  <a:pt x="1806714" y="83820"/>
                </a:lnTo>
                <a:lnTo>
                  <a:pt x="1807984" y="82296"/>
                </a:lnTo>
                <a:lnTo>
                  <a:pt x="1807984" y="79248"/>
                </a:lnTo>
                <a:lnTo>
                  <a:pt x="1811794" y="76200"/>
                </a:lnTo>
                <a:lnTo>
                  <a:pt x="1813064" y="73152"/>
                </a:lnTo>
                <a:lnTo>
                  <a:pt x="1815604" y="71628"/>
                </a:lnTo>
                <a:lnTo>
                  <a:pt x="1819414" y="71628"/>
                </a:lnTo>
                <a:lnTo>
                  <a:pt x="1821954" y="70104"/>
                </a:lnTo>
                <a:lnTo>
                  <a:pt x="1829574" y="70104"/>
                </a:lnTo>
                <a:lnTo>
                  <a:pt x="1835924" y="73152"/>
                </a:lnTo>
                <a:lnTo>
                  <a:pt x="1839734" y="77724"/>
                </a:lnTo>
                <a:lnTo>
                  <a:pt x="1842274" y="82296"/>
                </a:lnTo>
                <a:lnTo>
                  <a:pt x="1844814" y="85344"/>
                </a:lnTo>
                <a:lnTo>
                  <a:pt x="1846084" y="91440"/>
                </a:lnTo>
                <a:lnTo>
                  <a:pt x="1849894" y="95745"/>
                </a:lnTo>
                <a:lnTo>
                  <a:pt x="1849894" y="68580"/>
                </a:lnTo>
                <a:lnTo>
                  <a:pt x="1846084" y="67056"/>
                </a:lnTo>
                <a:lnTo>
                  <a:pt x="1842274" y="62484"/>
                </a:lnTo>
                <a:lnTo>
                  <a:pt x="1838464" y="60960"/>
                </a:lnTo>
                <a:lnTo>
                  <a:pt x="1835924" y="60960"/>
                </a:lnTo>
                <a:lnTo>
                  <a:pt x="1834654" y="59436"/>
                </a:lnTo>
                <a:lnTo>
                  <a:pt x="1820684" y="59436"/>
                </a:lnTo>
                <a:lnTo>
                  <a:pt x="1811794" y="62484"/>
                </a:lnTo>
                <a:lnTo>
                  <a:pt x="1806714" y="65532"/>
                </a:lnTo>
                <a:lnTo>
                  <a:pt x="1797824" y="74676"/>
                </a:lnTo>
                <a:lnTo>
                  <a:pt x="1796554" y="79248"/>
                </a:lnTo>
                <a:lnTo>
                  <a:pt x="1794014" y="82296"/>
                </a:lnTo>
                <a:lnTo>
                  <a:pt x="1794014" y="94488"/>
                </a:lnTo>
                <a:lnTo>
                  <a:pt x="1795284" y="95745"/>
                </a:lnTo>
                <a:lnTo>
                  <a:pt x="1796554" y="97536"/>
                </a:lnTo>
                <a:lnTo>
                  <a:pt x="1799094" y="106680"/>
                </a:lnTo>
                <a:lnTo>
                  <a:pt x="1801634" y="112776"/>
                </a:lnTo>
                <a:lnTo>
                  <a:pt x="1806714" y="117348"/>
                </a:lnTo>
                <a:lnTo>
                  <a:pt x="1815604" y="121920"/>
                </a:lnTo>
                <a:lnTo>
                  <a:pt x="1828304" y="121920"/>
                </a:lnTo>
                <a:lnTo>
                  <a:pt x="1834654" y="118872"/>
                </a:lnTo>
                <a:lnTo>
                  <a:pt x="1842274" y="115824"/>
                </a:lnTo>
                <a:lnTo>
                  <a:pt x="1844814" y="112776"/>
                </a:lnTo>
                <a:lnTo>
                  <a:pt x="1847354" y="111252"/>
                </a:lnTo>
                <a:lnTo>
                  <a:pt x="1852434" y="106680"/>
                </a:lnTo>
                <a:lnTo>
                  <a:pt x="1853704" y="111252"/>
                </a:lnTo>
                <a:lnTo>
                  <a:pt x="1854974" y="114300"/>
                </a:lnTo>
                <a:lnTo>
                  <a:pt x="1854974" y="128016"/>
                </a:lnTo>
                <a:lnTo>
                  <a:pt x="1853704" y="131064"/>
                </a:lnTo>
                <a:lnTo>
                  <a:pt x="1853704" y="134112"/>
                </a:lnTo>
                <a:lnTo>
                  <a:pt x="1851164" y="138684"/>
                </a:lnTo>
                <a:lnTo>
                  <a:pt x="1843544" y="146304"/>
                </a:lnTo>
                <a:lnTo>
                  <a:pt x="1838464" y="147828"/>
                </a:lnTo>
                <a:lnTo>
                  <a:pt x="1835924" y="149352"/>
                </a:lnTo>
                <a:lnTo>
                  <a:pt x="1829574" y="149352"/>
                </a:lnTo>
                <a:lnTo>
                  <a:pt x="1828304" y="150876"/>
                </a:lnTo>
                <a:lnTo>
                  <a:pt x="1819414" y="150876"/>
                </a:lnTo>
                <a:lnTo>
                  <a:pt x="1819414" y="155448"/>
                </a:lnTo>
                <a:lnTo>
                  <a:pt x="1820684" y="155448"/>
                </a:lnTo>
                <a:lnTo>
                  <a:pt x="1820684" y="158496"/>
                </a:lnTo>
                <a:lnTo>
                  <a:pt x="1821954" y="160020"/>
                </a:lnTo>
                <a:lnTo>
                  <a:pt x="1835924" y="160020"/>
                </a:lnTo>
                <a:lnTo>
                  <a:pt x="1837194" y="158496"/>
                </a:lnTo>
                <a:lnTo>
                  <a:pt x="1842274" y="158496"/>
                </a:lnTo>
                <a:lnTo>
                  <a:pt x="1846084" y="155448"/>
                </a:lnTo>
                <a:lnTo>
                  <a:pt x="1851164" y="153924"/>
                </a:lnTo>
                <a:lnTo>
                  <a:pt x="1854974" y="149999"/>
                </a:lnTo>
                <a:lnTo>
                  <a:pt x="1860054" y="144780"/>
                </a:lnTo>
                <a:lnTo>
                  <a:pt x="1861324" y="141732"/>
                </a:lnTo>
                <a:lnTo>
                  <a:pt x="1865134" y="137160"/>
                </a:lnTo>
                <a:lnTo>
                  <a:pt x="1866404" y="134112"/>
                </a:lnTo>
                <a:lnTo>
                  <a:pt x="1866404" y="129540"/>
                </a:lnTo>
                <a:lnTo>
                  <a:pt x="1867674" y="126492"/>
                </a:lnTo>
                <a:lnTo>
                  <a:pt x="1867674" y="118872"/>
                </a:lnTo>
                <a:close/>
              </a:path>
              <a:path w="5036820" h="189229">
                <a:moveTo>
                  <a:pt x="1941334" y="95745"/>
                </a:moveTo>
                <a:lnTo>
                  <a:pt x="1938794" y="91440"/>
                </a:lnTo>
                <a:lnTo>
                  <a:pt x="1938794" y="83820"/>
                </a:lnTo>
                <a:lnTo>
                  <a:pt x="1937524" y="79248"/>
                </a:lnTo>
                <a:lnTo>
                  <a:pt x="1937524" y="74676"/>
                </a:lnTo>
                <a:lnTo>
                  <a:pt x="1936254" y="71628"/>
                </a:lnTo>
                <a:lnTo>
                  <a:pt x="1933714" y="62484"/>
                </a:lnTo>
                <a:lnTo>
                  <a:pt x="1931174" y="59436"/>
                </a:lnTo>
                <a:lnTo>
                  <a:pt x="1929904" y="54864"/>
                </a:lnTo>
                <a:lnTo>
                  <a:pt x="1927364" y="51816"/>
                </a:lnTo>
                <a:lnTo>
                  <a:pt x="1922284" y="42672"/>
                </a:lnTo>
                <a:lnTo>
                  <a:pt x="1922284" y="70104"/>
                </a:lnTo>
                <a:lnTo>
                  <a:pt x="1914664" y="77724"/>
                </a:lnTo>
                <a:lnTo>
                  <a:pt x="1903234" y="83820"/>
                </a:lnTo>
                <a:lnTo>
                  <a:pt x="1891804" y="83820"/>
                </a:lnTo>
                <a:lnTo>
                  <a:pt x="1884184" y="76200"/>
                </a:lnTo>
                <a:lnTo>
                  <a:pt x="1881644" y="70104"/>
                </a:lnTo>
                <a:lnTo>
                  <a:pt x="1881644" y="68580"/>
                </a:lnTo>
                <a:lnTo>
                  <a:pt x="1880374" y="65532"/>
                </a:lnTo>
                <a:lnTo>
                  <a:pt x="1880374" y="57912"/>
                </a:lnTo>
                <a:lnTo>
                  <a:pt x="1881644" y="54864"/>
                </a:lnTo>
                <a:lnTo>
                  <a:pt x="1881644" y="53340"/>
                </a:lnTo>
                <a:lnTo>
                  <a:pt x="1882914" y="50292"/>
                </a:lnTo>
                <a:lnTo>
                  <a:pt x="1885454" y="47244"/>
                </a:lnTo>
                <a:lnTo>
                  <a:pt x="1891804" y="44196"/>
                </a:lnTo>
                <a:lnTo>
                  <a:pt x="1895614" y="44196"/>
                </a:lnTo>
                <a:lnTo>
                  <a:pt x="1898154" y="42672"/>
                </a:lnTo>
                <a:lnTo>
                  <a:pt x="1899424" y="44196"/>
                </a:lnTo>
                <a:lnTo>
                  <a:pt x="1905774" y="44196"/>
                </a:lnTo>
                <a:lnTo>
                  <a:pt x="1907044" y="47244"/>
                </a:lnTo>
                <a:lnTo>
                  <a:pt x="1910854" y="48768"/>
                </a:lnTo>
                <a:lnTo>
                  <a:pt x="1913394" y="51816"/>
                </a:lnTo>
                <a:lnTo>
                  <a:pt x="1914664" y="54864"/>
                </a:lnTo>
                <a:lnTo>
                  <a:pt x="1918474" y="59436"/>
                </a:lnTo>
                <a:lnTo>
                  <a:pt x="1919744" y="64008"/>
                </a:lnTo>
                <a:lnTo>
                  <a:pt x="1922284" y="70104"/>
                </a:lnTo>
                <a:lnTo>
                  <a:pt x="1922284" y="42672"/>
                </a:lnTo>
                <a:lnTo>
                  <a:pt x="1919744" y="39624"/>
                </a:lnTo>
                <a:lnTo>
                  <a:pt x="1915934" y="38100"/>
                </a:lnTo>
                <a:lnTo>
                  <a:pt x="1914664" y="36576"/>
                </a:lnTo>
                <a:lnTo>
                  <a:pt x="1908314" y="33528"/>
                </a:lnTo>
                <a:lnTo>
                  <a:pt x="1905774" y="33528"/>
                </a:lnTo>
                <a:lnTo>
                  <a:pt x="1903234" y="32004"/>
                </a:lnTo>
                <a:lnTo>
                  <a:pt x="1896884" y="32004"/>
                </a:lnTo>
                <a:lnTo>
                  <a:pt x="1893074" y="33528"/>
                </a:lnTo>
                <a:lnTo>
                  <a:pt x="1884184" y="36576"/>
                </a:lnTo>
                <a:lnTo>
                  <a:pt x="1880374" y="39624"/>
                </a:lnTo>
                <a:lnTo>
                  <a:pt x="1870214" y="48768"/>
                </a:lnTo>
                <a:lnTo>
                  <a:pt x="1868944" y="51816"/>
                </a:lnTo>
                <a:lnTo>
                  <a:pt x="1867674" y="56388"/>
                </a:lnTo>
                <a:lnTo>
                  <a:pt x="1867674" y="67056"/>
                </a:lnTo>
                <a:lnTo>
                  <a:pt x="1870214" y="76200"/>
                </a:lnTo>
                <a:lnTo>
                  <a:pt x="1876564" y="88392"/>
                </a:lnTo>
                <a:lnTo>
                  <a:pt x="1880374" y="91440"/>
                </a:lnTo>
                <a:lnTo>
                  <a:pt x="1885454" y="94488"/>
                </a:lnTo>
                <a:lnTo>
                  <a:pt x="1889264" y="94488"/>
                </a:lnTo>
                <a:lnTo>
                  <a:pt x="1893074" y="95745"/>
                </a:lnTo>
                <a:lnTo>
                  <a:pt x="1893074" y="96012"/>
                </a:lnTo>
                <a:lnTo>
                  <a:pt x="1896884" y="96012"/>
                </a:lnTo>
                <a:lnTo>
                  <a:pt x="1898154" y="95745"/>
                </a:lnTo>
                <a:lnTo>
                  <a:pt x="1900694" y="94488"/>
                </a:lnTo>
                <a:lnTo>
                  <a:pt x="1907044" y="92964"/>
                </a:lnTo>
                <a:lnTo>
                  <a:pt x="1912124" y="91440"/>
                </a:lnTo>
                <a:lnTo>
                  <a:pt x="1914664" y="89916"/>
                </a:lnTo>
                <a:lnTo>
                  <a:pt x="1921014" y="83820"/>
                </a:lnTo>
                <a:lnTo>
                  <a:pt x="1922284" y="83058"/>
                </a:lnTo>
                <a:lnTo>
                  <a:pt x="1923554" y="82296"/>
                </a:lnTo>
                <a:lnTo>
                  <a:pt x="1926094" y="79248"/>
                </a:lnTo>
                <a:lnTo>
                  <a:pt x="1928634" y="88392"/>
                </a:lnTo>
                <a:lnTo>
                  <a:pt x="1928634" y="95745"/>
                </a:lnTo>
                <a:lnTo>
                  <a:pt x="1928634" y="100584"/>
                </a:lnTo>
                <a:lnTo>
                  <a:pt x="1927364" y="105156"/>
                </a:lnTo>
                <a:lnTo>
                  <a:pt x="1927364" y="108204"/>
                </a:lnTo>
                <a:lnTo>
                  <a:pt x="1923554" y="111252"/>
                </a:lnTo>
                <a:lnTo>
                  <a:pt x="1922284" y="114300"/>
                </a:lnTo>
                <a:lnTo>
                  <a:pt x="1919744" y="117348"/>
                </a:lnTo>
                <a:lnTo>
                  <a:pt x="1915934" y="118872"/>
                </a:lnTo>
                <a:lnTo>
                  <a:pt x="1912124" y="121920"/>
                </a:lnTo>
                <a:lnTo>
                  <a:pt x="1908314" y="121920"/>
                </a:lnTo>
                <a:lnTo>
                  <a:pt x="1907044" y="123444"/>
                </a:lnTo>
                <a:lnTo>
                  <a:pt x="1893074" y="123444"/>
                </a:lnTo>
                <a:lnTo>
                  <a:pt x="1891804" y="124968"/>
                </a:lnTo>
                <a:lnTo>
                  <a:pt x="1891804" y="129540"/>
                </a:lnTo>
                <a:lnTo>
                  <a:pt x="1893074" y="131064"/>
                </a:lnTo>
                <a:lnTo>
                  <a:pt x="1893074" y="132588"/>
                </a:lnTo>
                <a:lnTo>
                  <a:pt x="1895614" y="132588"/>
                </a:lnTo>
                <a:lnTo>
                  <a:pt x="1895614" y="134112"/>
                </a:lnTo>
                <a:lnTo>
                  <a:pt x="1905774" y="134112"/>
                </a:lnTo>
                <a:lnTo>
                  <a:pt x="1908314" y="132588"/>
                </a:lnTo>
                <a:lnTo>
                  <a:pt x="1912124" y="132588"/>
                </a:lnTo>
                <a:lnTo>
                  <a:pt x="1913394" y="131064"/>
                </a:lnTo>
                <a:lnTo>
                  <a:pt x="1919744" y="129540"/>
                </a:lnTo>
                <a:lnTo>
                  <a:pt x="1927364" y="123444"/>
                </a:lnTo>
                <a:lnTo>
                  <a:pt x="1929904" y="121920"/>
                </a:lnTo>
                <a:lnTo>
                  <a:pt x="1933714" y="118872"/>
                </a:lnTo>
                <a:lnTo>
                  <a:pt x="1934984" y="114300"/>
                </a:lnTo>
                <a:lnTo>
                  <a:pt x="1937524" y="111252"/>
                </a:lnTo>
                <a:lnTo>
                  <a:pt x="1938794" y="108204"/>
                </a:lnTo>
                <a:lnTo>
                  <a:pt x="1938794" y="99060"/>
                </a:lnTo>
                <a:lnTo>
                  <a:pt x="1941334" y="96012"/>
                </a:lnTo>
                <a:lnTo>
                  <a:pt x="1941334" y="95745"/>
                </a:lnTo>
                <a:close/>
              </a:path>
              <a:path w="5036820" h="189229">
                <a:moveTo>
                  <a:pt x="2014994" y="65532"/>
                </a:moveTo>
                <a:lnTo>
                  <a:pt x="2012454" y="56388"/>
                </a:lnTo>
                <a:lnTo>
                  <a:pt x="2011184" y="53340"/>
                </a:lnTo>
                <a:lnTo>
                  <a:pt x="2004834" y="47244"/>
                </a:lnTo>
                <a:lnTo>
                  <a:pt x="1995944" y="42672"/>
                </a:lnTo>
                <a:lnTo>
                  <a:pt x="1983244" y="42672"/>
                </a:lnTo>
                <a:lnTo>
                  <a:pt x="1974354" y="45720"/>
                </a:lnTo>
                <a:lnTo>
                  <a:pt x="1971814" y="45720"/>
                </a:lnTo>
                <a:lnTo>
                  <a:pt x="1969274" y="47244"/>
                </a:lnTo>
                <a:lnTo>
                  <a:pt x="1968004" y="47244"/>
                </a:lnTo>
                <a:lnTo>
                  <a:pt x="1966734" y="48768"/>
                </a:lnTo>
                <a:lnTo>
                  <a:pt x="1965464" y="48768"/>
                </a:lnTo>
                <a:lnTo>
                  <a:pt x="1964194" y="50292"/>
                </a:lnTo>
                <a:lnTo>
                  <a:pt x="1954034" y="24384"/>
                </a:lnTo>
                <a:lnTo>
                  <a:pt x="1987054" y="12192"/>
                </a:lnTo>
                <a:lnTo>
                  <a:pt x="1988324" y="12192"/>
                </a:lnTo>
                <a:lnTo>
                  <a:pt x="1988324" y="6096"/>
                </a:lnTo>
                <a:lnTo>
                  <a:pt x="1987054" y="6096"/>
                </a:lnTo>
                <a:lnTo>
                  <a:pt x="1987054" y="3048"/>
                </a:lnTo>
                <a:lnTo>
                  <a:pt x="1984514" y="3048"/>
                </a:lnTo>
                <a:lnTo>
                  <a:pt x="1984514" y="1524"/>
                </a:lnTo>
                <a:lnTo>
                  <a:pt x="1983244" y="1524"/>
                </a:lnTo>
                <a:lnTo>
                  <a:pt x="1942604" y="16764"/>
                </a:lnTo>
                <a:lnTo>
                  <a:pt x="1938794" y="19812"/>
                </a:lnTo>
                <a:lnTo>
                  <a:pt x="1938794" y="21336"/>
                </a:lnTo>
                <a:lnTo>
                  <a:pt x="1941334" y="22860"/>
                </a:lnTo>
                <a:lnTo>
                  <a:pt x="1954034" y="59436"/>
                </a:lnTo>
                <a:lnTo>
                  <a:pt x="1954034" y="62484"/>
                </a:lnTo>
                <a:lnTo>
                  <a:pt x="1956574" y="62484"/>
                </a:lnTo>
                <a:lnTo>
                  <a:pt x="1956574" y="64008"/>
                </a:lnTo>
                <a:lnTo>
                  <a:pt x="1957844" y="62484"/>
                </a:lnTo>
                <a:lnTo>
                  <a:pt x="1960384" y="62484"/>
                </a:lnTo>
                <a:lnTo>
                  <a:pt x="1961654" y="60960"/>
                </a:lnTo>
                <a:lnTo>
                  <a:pt x="1965464" y="60960"/>
                </a:lnTo>
                <a:lnTo>
                  <a:pt x="1968004" y="57912"/>
                </a:lnTo>
                <a:lnTo>
                  <a:pt x="1971814" y="57912"/>
                </a:lnTo>
                <a:lnTo>
                  <a:pt x="1979434" y="54864"/>
                </a:lnTo>
                <a:lnTo>
                  <a:pt x="1990864" y="54864"/>
                </a:lnTo>
                <a:lnTo>
                  <a:pt x="1992134" y="56388"/>
                </a:lnTo>
                <a:lnTo>
                  <a:pt x="1995944" y="57912"/>
                </a:lnTo>
                <a:lnTo>
                  <a:pt x="1998484" y="60960"/>
                </a:lnTo>
                <a:lnTo>
                  <a:pt x="2003564" y="70104"/>
                </a:lnTo>
                <a:lnTo>
                  <a:pt x="2003564" y="77724"/>
                </a:lnTo>
                <a:lnTo>
                  <a:pt x="1999754" y="83820"/>
                </a:lnTo>
                <a:lnTo>
                  <a:pt x="1997214" y="86868"/>
                </a:lnTo>
                <a:lnTo>
                  <a:pt x="1995944" y="89916"/>
                </a:lnTo>
                <a:lnTo>
                  <a:pt x="1989594" y="92964"/>
                </a:lnTo>
                <a:lnTo>
                  <a:pt x="1987054" y="92964"/>
                </a:lnTo>
                <a:lnTo>
                  <a:pt x="1980704" y="95745"/>
                </a:lnTo>
                <a:lnTo>
                  <a:pt x="1980704" y="96012"/>
                </a:lnTo>
                <a:lnTo>
                  <a:pt x="1961654" y="96012"/>
                </a:lnTo>
                <a:lnTo>
                  <a:pt x="1961654" y="97536"/>
                </a:lnTo>
                <a:lnTo>
                  <a:pt x="1964194" y="99060"/>
                </a:lnTo>
                <a:lnTo>
                  <a:pt x="1964194" y="102108"/>
                </a:lnTo>
                <a:lnTo>
                  <a:pt x="1965464" y="103632"/>
                </a:lnTo>
                <a:lnTo>
                  <a:pt x="1965464" y="105156"/>
                </a:lnTo>
                <a:lnTo>
                  <a:pt x="1966734" y="105156"/>
                </a:lnTo>
                <a:lnTo>
                  <a:pt x="1966734" y="106680"/>
                </a:lnTo>
                <a:lnTo>
                  <a:pt x="1980704" y="106680"/>
                </a:lnTo>
                <a:lnTo>
                  <a:pt x="1981974" y="105156"/>
                </a:lnTo>
                <a:lnTo>
                  <a:pt x="1984514" y="105156"/>
                </a:lnTo>
                <a:lnTo>
                  <a:pt x="1988324" y="103632"/>
                </a:lnTo>
                <a:lnTo>
                  <a:pt x="1990864" y="103632"/>
                </a:lnTo>
                <a:lnTo>
                  <a:pt x="1995944" y="102108"/>
                </a:lnTo>
                <a:lnTo>
                  <a:pt x="2003564" y="96012"/>
                </a:lnTo>
                <a:lnTo>
                  <a:pt x="2003564" y="95745"/>
                </a:lnTo>
                <a:lnTo>
                  <a:pt x="2007374" y="92964"/>
                </a:lnTo>
                <a:lnTo>
                  <a:pt x="2011184" y="89916"/>
                </a:lnTo>
                <a:lnTo>
                  <a:pt x="2012454" y="86868"/>
                </a:lnTo>
                <a:lnTo>
                  <a:pt x="2013724" y="82296"/>
                </a:lnTo>
                <a:lnTo>
                  <a:pt x="2014994" y="79248"/>
                </a:lnTo>
                <a:lnTo>
                  <a:pt x="2014994" y="65532"/>
                </a:lnTo>
                <a:close/>
              </a:path>
              <a:path w="5036820" h="189229">
                <a:moveTo>
                  <a:pt x="2236736" y="164592"/>
                </a:moveTo>
                <a:lnTo>
                  <a:pt x="2235466" y="163068"/>
                </a:lnTo>
                <a:lnTo>
                  <a:pt x="2235466" y="161544"/>
                </a:lnTo>
                <a:lnTo>
                  <a:pt x="2232926" y="161544"/>
                </a:lnTo>
                <a:lnTo>
                  <a:pt x="2232926" y="160020"/>
                </a:lnTo>
                <a:lnTo>
                  <a:pt x="2231656" y="160020"/>
                </a:lnTo>
                <a:lnTo>
                  <a:pt x="2215146" y="166116"/>
                </a:lnTo>
                <a:lnTo>
                  <a:pt x="2185936" y="86868"/>
                </a:lnTo>
                <a:lnTo>
                  <a:pt x="2185936" y="85344"/>
                </a:lnTo>
                <a:lnTo>
                  <a:pt x="2183396" y="85344"/>
                </a:lnTo>
                <a:lnTo>
                  <a:pt x="2182126" y="86868"/>
                </a:lnTo>
                <a:lnTo>
                  <a:pt x="2178316" y="86868"/>
                </a:lnTo>
                <a:lnTo>
                  <a:pt x="2178316" y="88392"/>
                </a:lnTo>
                <a:lnTo>
                  <a:pt x="2175776" y="88392"/>
                </a:lnTo>
                <a:lnTo>
                  <a:pt x="2175776" y="89916"/>
                </a:lnTo>
                <a:lnTo>
                  <a:pt x="2159266" y="111252"/>
                </a:lnTo>
                <a:lnTo>
                  <a:pt x="2159266" y="112776"/>
                </a:lnTo>
                <a:lnTo>
                  <a:pt x="2157996" y="112776"/>
                </a:lnTo>
                <a:lnTo>
                  <a:pt x="2159266" y="114300"/>
                </a:lnTo>
                <a:lnTo>
                  <a:pt x="2159266" y="117348"/>
                </a:lnTo>
                <a:lnTo>
                  <a:pt x="2160536" y="118872"/>
                </a:lnTo>
                <a:lnTo>
                  <a:pt x="2160536" y="120396"/>
                </a:lnTo>
                <a:lnTo>
                  <a:pt x="2163076" y="120396"/>
                </a:lnTo>
                <a:lnTo>
                  <a:pt x="2163076" y="118872"/>
                </a:lnTo>
                <a:lnTo>
                  <a:pt x="2164346" y="118872"/>
                </a:lnTo>
                <a:lnTo>
                  <a:pt x="2178316" y="102108"/>
                </a:lnTo>
                <a:lnTo>
                  <a:pt x="2202446" y="170688"/>
                </a:lnTo>
                <a:lnTo>
                  <a:pt x="2184666" y="178308"/>
                </a:lnTo>
                <a:lnTo>
                  <a:pt x="2183396" y="178308"/>
                </a:lnTo>
                <a:lnTo>
                  <a:pt x="2183396" y="184404"/>
                </a:lnTo>
                <a:lnTo>
                  <a:pt x="2184666" y="184404"/>
                </a:lnTo>
                <a:lnTo>
                  <a:pt x="2184666" y="185928"/>
                </a:lnTo>
                <a:lnTo>
                  <a:pt x="2185936" y="187452"/>
                </a:lnTo>
                <a:lnTo>
                  <a:pt x="2187206" y="187452"/>
                </a:lnTo>
                <a:lnTo>
                  <a:pt x="2202446" y="182156"/>
                </a:lnTo>
                <a:lnTo>
                  <a:pt x="2235466" y="170688"/>
                </a:lnTo>
                <a:lnTo>
                  <a:pt x="2235466" y="169164"/>
                </a:lnTo>
                <a:lnTo>
                  <a:pt x="2236736" y="169164"/>
                </a:lnTo>
                <a:lnTo>
                  <a:pt x="2236736" y="164592"/>
                </a:lnTo>
                <a:close/>
              </a:path>
              <a:path w="5036820" h="189229">
                <a:moveTo>
                  <a:pt x="2298966" y="114300"/>
                </a:moveTo>
                <a:lnTo>
                  <a:pt x="2297696" y="109728"/>
                </a:lnTo>
                <a:lnTo>
                  <a:pt x="2297696" y="105156"/>
                </a:lnTo>
                <a:lnTo>
                  <a:pt x="2291346" y="89916"/>
                </a:lnTo>
                <a:lnTo>
                  <a:pt x="2290076" y="85344"/>
                </a:lnTo>
                <a:lnTo>
                  <a:pt x="2288806" y="82296"/>
                </a:lnTo>
                <a:lnTo>
                  <a:pt x="2286266" y="77724"/>
                </a:lnTo>
                <a:lnTo>
                  <a:pt x="2284996" y="74676"/>
                </a:lnTo>
                <a:lnTo>
                  <a:pt x="2282456" y="71628"/>
                </a:lnTo>
                <a:lnTo>
                  <a:pt x="2281186" y="68580"/>
                </a:lnTo>
                <a:lnTo>
                  <a:pt x="2281186" y="96012"/>
                </a:lnTo>
                <a:lnTo>
                  <a:pt x="2276106" y="102108"/>
                </a:lnTo>
                <a:lnTo>
                  <a:pt x="2273566" y="103632"/>
                </a:lnTo>
                <a:lnTo>
                  <a:pt x="2271026" y="106680"/>
                </a:lnTo>
                <a:lnTo>
                  <a:pt x="2263406" y="109728"/>
                </a:lnTo>
                <a:lnTo>
                  <a:pt x="2260866" y="109728"/>
                </a:lnTo>
                <a:lnTo>
                  <a:pt x="2258326" y="111252"/>
                </a:lnTo>
                <a:lnTo>
                  <a:pt x="2253246" y="111252"/>
                </a:lnTo>
                <a:lnTo>
                  <a:pt x="2251976" y="109728"/>
                </a:lnTo>
                <a:lnTo>
                  <a:pt x="2248166" y="108204"/>
                </a:lnTo>
                <a:lnTo>
                  <a:pt x="2246896" y="108204"/>
                </a:lnTo>
                <a:lnTo>
                  <a:pt x="2245626" y="106680"/>
                </a:lnTo>
                <a:lnTo>
                  <a:pt x="2244356" y="103632"/>
                </a:lnTo>
                <a:lnTo>
                  <a:pt x="2243086" y="102108"/>
                </a:lnTo>
                <a:lnTo>
                  <a:pt x="2243086" y="99060"/>
                </a:lnTo>
                <a:lnTo>
                  <a:pt x="2240546" y="97536"/>
                </a:lnTo>
                <a:lnTo>
                  <a:pt x="2239276" y="94488"/>
                </a:lnTo>
                <a:lnTo>
                  <a:pt x="2239276" y="82296"/>
                </a:lnTo>
                <a:lnTo>
                  <a:pt x="2240546" y="79248"/>
                </a:lnTo>
                <a:lnTo>
                  <a:pt x="2244356" y="76200"/>
                </a:lnTo>
                <a:lnTo>
                  <a:pt x="2245626" y="73152"/>
                </a:lnTo>
                <a:lnTo>
                  <a:pt x="2246896" y="71628"/>
                </a:lnTo>
                <a:lnTo>
                  <a:pt x="2250706" y="71628"/>
                </a:lnTo>
                <a:lnTo>
                  <a:pt x="2253246" y="70104"/>
                </a:lnTo>
                <a:lnTo>
                  <a:pt x="2262136" y="70104"/>
                </a:lnTo>
                <a:lnTo>
                  <a:pt x="2263406" y="71628"/>
                </a:lnTo>
                <a:lnTo>
                  <a:pt x="2269756" y="74676"/>
                </a:lnTo>
                <a:lnTo>
                  <a:pt x="2271026" y="77724"/>
                </a:lnTo>
                <a:lnTo>
                  <a:pt x="2274836" y="82296"/>
                </a:lnTo>
                <a:lnTo>
                  <a:pt x="2278646" y="91440"/>
                </a:lnTo>
                <a:lnTo>
                  <a:pt x="2281186" y="96012"/>
                </a:lnTo>
                <a:lnTo>
                  <a:pt x="2281186" y="68580"/>
                </a:lnTo>
                <a:lnTo>
                  <a:pt x="2277376" y="67056"/>
                </a:lnTo>
                <a:lnTo>
                  <a:pt x="2271026" y="60960"/>
                </a:lnTo>
                <a:lnTo>
                  <a:pt x="2268486" y="60960"/>
                </a:lnTo>
                <a:lnTo>
                  <a:pt x="2265946" y="59436"/>
                </a:lnTo>
                <a:lnTo>
                  <a:pt x="2251976" y="59436"/>
                </a:lnTo>
                <a:lnTo>
                  <a:pt x="2248166" y="60960"/>
                </a:lnTo>
                <a:lnTo>
                  <a:pt x="2243086" y="62484"/>
                </a:lnTo>
                <a:lnTo>
                  <a:pt x="2231656" y="71628"/>
                </a:lnTo>
                <a:lnTo>
                  <a:pt x="2230386" y="74676"/>
                </a:lnTo>
                <a:lnTo>
                  <a:pt x="2229116" y="79248"/>
                </a:lnTo>
                <a:lnTo>
                  <a:pt x="2227846" y="82296"/>
                </a:lnTo>
                <a:lnTo>
                  <a:pt x="2225306" y="86868"/>
                </a:lnTo>
                <a:lnTo>
                  <a:pt x="2227846" y="89916"/>
                </a:lnTo>
                <a:lnTo>
                  <a:pt x="2227846" y="97536"/>
                </a:lnTo>
                <a:lnTo>
                  <a:pt x="2230386" y="106680"/>
                </a:lnTo>
                <a:lnTo>
                  <a:pt x="2231656" y="109728"/>
                </a:lnTo>
                <a:lnTo>
                  <a:pt x="2235466" y="112776"/>
                </a:lnTo>
                <a:lnTo>
                  <a:pt x="2236736" y="115824"/>
                </a:lnTo>
                <a:lnTo>
                  <a:pt x="2239276" y="117043"/>
                </a:lnTo>
                <a:lnTo>
                  <a:pt x="2243086" y="118872"/>
                </a:lnTo>
                <a:lnTo>
                  <a:pt x="2244356" y="120396"/>
                </a:lnTo>
                <a:lnTo>
                  <a:pt x="2248166" y="121920"/>
                </a:lnTo>
                <a:lnTo>
                  <a:pt x="2260866" y="121920"/>
                </a:lnTo>
                <a:lnTo>
                  <a:pt x="2265946" y="118872"/>
                </a:lnTo>
                <a:lnTo>
                  <a:pt x="2273566" y="115824"/>
                </a:lnTo>
                <a:lnTo>
                  <a:pt x="2276106" y="112776"/>
                </a:lnTo>
                <a:lnTo>
                  <a:pt x="2278646" y="111252"/>
                </a:lnTo>
                <a:lnTo>
                  <a:pt x="2281186" y="108966"/>
                </a:lnTo>
                <a:lnTo>
                  <a:pt x="2283726" y="106680"/>
                </a:lnTo>
                <a:lnTo>
                  <a:pt x="2284996" y="111252"/>
                </a:lnTo>
                <a:lnTo>
                  <a:pt x="2286266" y="114300"/>
                </a:lnTo>
                <a:lnTo>
                  <a:pt x="2286266" y="131064"/>
                </a:lnTo>
                <a:lnTo>
                  <a:pt x="2284996" y="134112"/>
                </a:lnTo>
                <a:lnTo>
                  <a:pt x="2283726" y="138684"/>
                </a:lnTo>
                <a:lnTo>
                  <a:pt x="2281186" y="140208"/>
                </a:lnTo>
                <a:lnTo>
                  <a:pt x="2274836" y="146304"/>
                </a:lnTo>
                <a:lnTo>
                  <a:pt x="2269756" y="147828"/>
                </a:lnTo>
                <a:lnTo>
                  <a:pt x="2268486" y="149352"/>
                </a:lnTo>
                <a:lnTo>
                  <a:pt x="2260866" y="149352"/>
                </a:lnTo>
                <a:lnTo>
                  <a:pt x="2259596" y="150876"/>
                </a:lnTo>
                <a:lnTo>
                  <a:pt x="2250706" y="150876"/>
                </a:lnTo>
                <a:lnTo>
                  <a:pt x="2250706" y="153924"/>
                </a:lnTo>
                <a:lnTo>
                  <a:pt x="2251976" y="155448"/>
                </a:lnTo>
                <a:lnTo>
                  <a:pt x="2251976" y="158496"/>
                </a:lnTo>
                <a:lnTo>
                  <a:pt x="2253246" y="158496"/>
                </a:lnTo>
                <a:lnTo>
                  <a:pt x="2253246" y="160020"/>
                </a:lnTo>
                <a:lnTo>
                  <a:pt x="2267216" y="160020"/>
                </a:lnTo>
                <a:lnTo>
                  <a:pt x="2268486" y="158496"/>
                </a:lnTo>
                <a:lnTo>
                  <a:pt x="2273566" y="158496"/>
                </a:lnTo>
                <a:lnTo>
                  <a:pt x="2277376" y="155448"/>
                </a:lnTo>
                <a:lnTo>
                  <a:pt x="2282456" y="153924"/>
                </a:lnTo>
                <a:lnTo>
                  <a:pt x="2284996" y="150876"/>
                </a:lnTo>
                <a:lnTo>
                  <a:pt x="2286266" y="150114"/>
                </a:lnTo>
                <a:lnTo>
                  <a:pt x="2290076" y="147828"/>
                </a:lnTo>
                <a:lnTo>
                  <a:pt x="2291346" y="144780"/>
                </a:lnTo>
                <a:lnTo>
                  <a:pt x="2293886" y="141732"/>
                </a:lnTo>
                <a:lnTo>
                  <a:pt x="2296426" y="137160"/>
                </a:lnTo>
                <a:lnTo>
                  <a:pt x="2297696" y="134112"/>
                </a:lnTo>
                <a:lnTo>
                  <a:pt x="2297696" y="129540"/>
                </a:lnTo>
                <a:lnTo>
                  <a:pt x="2298966" y="126492"/>
                </a:lnTo>
                <a:lnTo>
                  <a:pt x="2298966" y="114300"/>
                </a:lnTo>
                <a:close/>
              </a:path>
              <a:path w="5036820" h="189229">
                <a:moveTo>
                  <a:pt x="2372626" y="86868"/>
                </a:moveTo>
                <a:lnTo>
                  <a:pt x="2370086" y="83820"/>
                </a:lnTo>
                <a:lnTo>
                  <a:pt x="2370086" y="79248"/>
                </a:lnTo>
                <a:lnTo>
                  <a:pt x="2368816" y="74676"/>
                </a:lnTo>
                <a:lnTo>
                  <a:pt x="2367546" y="71628"/>
                </a:lnTo>
                <a:lnTo>
                  <a:pt x="2365006" y="62484"/>
                </a:lnTo>
                <a:lnTo>
                  <a:pt x="2362466" y="59436"/>
                </a:lnTo>
                <a:lnTo>
                  <a:pt x="2361196" y="54864"/>
                </a:lnTo>
                <a:lnTo>
                  <a:pt x="2358656" y="48768"/>
                </a:lnTo>
                <a:lnTo>
                  <a:pt x="2354846" y="45720"/>
                </a:lnTo>
                <a:lnTo>
                  <a:pt x="2353576" y="42672"/>
                </a:lnTo>
                <a:lnTo>
                  <a:pt x="2353576" y="70104"/>
                </a:lnTo>
                <a:lnTo>
                  <a:pt x="2352306" y="73152"/>
                </a:lnTo>
                <a:lnTo>
                  <a:pt x="2349766" y="74676"/>
                </a:lnTo>
                <a:lnTo>
                  <a:pt x="2345956" y="77724"/>
                </a:lnTo>
                <a:lnTo>
                  <a:pt x="2334526" y="83820"/>
                </a:lnTo>
                <a:lnTo>
                  <a:pt x="2324366" y="83820"/>
                </a:lnTo>
                <a:lnTo>
                  <a:pt x="2321826" y="82296"/>
                </a:lnTo>
                <a:lnTo>
                  <a:pt x="2315476" y="76200"/>
                </a:lnTo>
                <a:lnTo>
                  <a:pt x="2314206" y="73152"/>
                </a:lnTo>
                <a:lnTo>
                  <a:pt x="2314206" y="70104"/>
                </a:lnTo>
                <a:lnTo>
                  <a:pt x="2312936" y="68580"/>
                </a:lnTo>
                <a:lnTo>
                  <a:pt x="2312936" y="54864"/>
                </a:lnTo>
                <a:lnTo>
                  <a:pt x="2314206" y="53340"/>
                </a:lnTo>
                <a:lnTo>
                  <a:pt x="2314206" y="50292"/>
                </a:lnTo>
                <a:lnTo>
                  <a:pt x="2316746" y="48768"/>
                </a:lnTo>
                <a:lnTo>
                  <a:pt x="2320556" y="45720"/>
                </a:lnTo>
                <a:lnTo>
                  <a:pt x="2323096" y="44196"/>
                </a:lnTo>
                <a:lnTo>
                  <a:pt x="2326906" y="44196"/>
                </a:lnTo>
                <a:lnTo>
                  <a:pt x="2329446" y="42672"/>
                </a:lnTo>
                <a:lnTo>
                  <a:pt x="2331986" y="44196"/>
                </a:lnTo>
                <a:lnTo>
                  <a:pt x="2337066" y="44196"/>
                </a:lnTo>
                <a:lnTo>
                  <a:pt x="2344686" y="51816"/>
                </a:lnTo>
                <a:lnTo>
                  <a:pt x="2345956" y="54864"/>
                </a:lnTo>
                <a:lnTo>
                  <a:pt x="2349766" y="59436"/>
                </a:lnTo>
                <a:lnTo>
                  <a:pt x="2351036" y="64008"/>
                </a:lnTo>
                <a:lnTo>
                  <a:pt x="2353576" y="70104"/>
                </a:lnTo>
                <a:lnTo>
                  <a:pt x="2353576" y="42672"/>
                </a:lnTo>
                <a:lnTo>
                  <a:pt x="2349766" y="38100"/>
                </a:lnTo>
                <a:lnTo>
                  <a:pt x="2343416" y="35052"/>
                </a:lnTo>
                <a:lnTo>
                  <a:pt x="2342146" y="33528"/>
                </a:lnTo>
                <a:lnTo>
                  <a:pt x="2338336" y="33528"/>
                </a:lnTo>
                <a:lnTo>
                  <a:pt x="2335796" y="32004"/>
                </a:lnTo>
                <a:lnTo>
                  <a:pt x="2329446" y="32004"/>
                </a:lnTo>
                <a:lnTo>
                  <a:pt x="2324366" y="33528"/>
                </a:lnTo>
                <a:lnTo>
                  <a:pt x="2321826" y="35052"/>
                </a:lnTo>
                <a:lnTo>
                  <a:pt x="2315476" y="36576"/>
                </a:lnTo>
                <a:lnTo>
                  <a:pt x="2311666" y="39624"/>
                </a:lnTo>
                <a:lnTo>
                  <a:pt x="2305316" y="45720"/>
                </a:lnTo>
                <a:lnTo>
                  <a:pt x="2301506" y="51816"/>
                </a:lnTo>
                <a:lnTo>
                  <a:pt x="2300236" y="56388"/>
                </a:lnTo>
                <a:lnTo>
                  <a:pt x="2298966" y="59436"/>
                </a:lnTo>
                <a:lnTo>
                  <a:pt x="2298966" y="64008"/>
                </a:lnTo>
                <a:lnTo>
                  <a:pt x="2300236" y="67056"/>
                </a:lnTo>
                <a:lnTo>
                  <a:pt x="2300236" y="71628"/>
                </a:lnTo>
                <a:lnTo>
                  <a:pt x="2301506" y="76200"/>
                </a:lnTo>
                <a:lnTo>
                  <a:pt x="2306586" y="85344"/>
                </a:lnTo>
                <a:lnTo>
                  <a:pt x="2312936" y="91694"/>
                </a:lnTo>
                <a:lnTo>
                  <a:pt x="2314206" y="92964"/>
                </a:lnTo>
                <a:lnTo>
                  <a:pt x="2316746" y="94488"/>
                </a:lnTo>
                <a:lnTo>
                  <a:pt x="2321826" y="94488"/>
                </a:lnTo>
                <a:lnTo>
                  <a:pt x="2324366" y="96012"/>
                </a:lnTo>
                <a:lnTo>
                  <a:pt x="2329446" y="96012"/>
                </a:lnTo>
                <a:lnTo>
                  <a:pt x="2343416" y="91440"/>
                </a:lnTo>
                <a:lnTo>
                  <a:pt x="2345956" y="89916"/>
                </a:lnTo>
                <a:lnTo>
                  <a:pt x="2352306" y="83820"/>
                </a:lnTo>
                <a:lnTo>
                  <a:pt x="2353576" y="83058"/>
                </a:lnTo>
                <a:lnTo>
                  <a:pt x="2354846" y="82296"/>
                </a:lnTo>
                <a:lnTo>
                  <a:pt x="2357386" y="79248"/>
                </a:lnTo>
                <a:lnTo>
                  <a:pt x="2359926" y="88392"/>
                </a:lnTo>
                <a:lnTo>
                  <a:pt x="2359926" y="105156"/>
                </a:lnTo>
                <a:lnTo>
                  <a:pt x="2357386" y="111252"/>
                </a:lnTo>
                <a:lnTo>
                  <a:pt x="2351036" y="117348"/>
                </a:lnTo>
                <a:lnTo>
                  <a:pt x="2347226" y="118872"/>
                </a:lnTo>
                <a:lnTo>
                  <a:pt x="2343416" y="121920"/>
                </a:lnTo>
                <a:lnTo>
                  <a:pt x="2339606" y="121920"/>
                </a:lnTo>
                <a:lnTo>
                  <a:pt x="2338336" y="123444"/>
                </a:lnTo>
                <a:lnTo>
                  <a:pt x="2324366" y="123444"/>
                </a:lnTo>
                <a:lnTo>
                  <a:pt x="2324366" y="124968"/>
                </a:lnTo>
                <a:lnTo>
                  <a:pt x="2323096" y="124968"/>
                </a:lnTo>
                <a:lnTo>
                  <a:pt x="2323096" y="128016"/>
                </a:lnTo>
                <a:lnTo>
                  <a:pt x="2324366" y="128016"/>
                </a:lnTo>
                <a:lnTo>
                  <a:pt x="2324366" y="131064"/>
                </a:lnTo>
                <a:lnTo>
                  <a:pt x="2326906" y="132588"/>
                </a:lnTo>
                <a:lnTo>
                  <a:pt x="2326906" y="134112"/>
                </a:lnTo>
                <a:lnTo>
                  <a:pt x="2338336" y="134112"/>
                </a:lnTo>
                <a:lnTo>
                  <a:pt x="2339606" y="132588"/>
                </a:lnTo>
                <a:lnTo>
                  <a:pt x="2344686" y="132588"/>
                </a:lnTo>
                <a:lnTo>
                  <a:pt x="2345956" y="131064"/>
                </a:lnTo>
                <a:lnTo>
                  <a:pt x="2351036" y="129540"/>
                </a:lnTo>
                <a:lnTo>
                  <a:pt x="2358656" y="123444"/>
                </a:lnTo>
                <a:lnTo>
                  <a:pt x="2359926" y="122936"/>
                </a:lnTo>
                <a:lnTo>
                  <a:pt x="2362466" y="121920"/>
                </a:lnTo>
                <a:lnTo>
                  <a:pt x="2365006" y="118872"/>
                </a:lnTo>
                <a:lnTo>
                  <a:pt x="2367546" y="114300"/>
                </a:lnTo>
                <a:lnTo>
                  <a:pt x="2370086" y="108204"/>
                </a:lnTo>
                <a:lnTo>
                  <a:pt x="2370086" y="103632"/>
                </a:lnTo>
                <a:lnTo>
                  <a:pt x="2372626" y="99060"/>
                </a:lnTo>
                <a:lnTo>
                  <a:pt x="2372626" y="86868"/>
                </a:lnTo>
                <a:close/>
              </a:path>
              <a:path w="5036820" h="189229">
                <a:moveTo>
                  <a:pt x="2428506" y="7620"/>
                </a:moveTo>
                <a:lnTo>
                  <a:pt x="2427236" y="6096"/>
                </a:lnTo>
                <a:lnTo>
                  <a:pt x="2427236" y="3048"/>
                </a:lnTo>
                <a:lnTo>
                  <a:pt x="2425966" y="1524"/>
                </a:lnTo>
                <a:lnTo>
                  <a:pt x="2425966" y="0"/>
                </a:lnTo>
                <a:lnTo>
                  <a:pt x="2420886" y="0"/>
                </a:lnTo>
                <a:lnTo>
                  <a:pt x="2368816" y="18288"/>
                </a:lnTo>
                <a:lnTo>
                  <a:pt x="2367546" y="19812"/>
                </a:lnTo>
                <a:lnTo>
                  <a:pt x="2367546" y="25908"/>
                </a:lnTo>
                <a:lnTo>
                  <a:pt x="2372626" y="30480"/>
                </a:lnTo>
                <a:lnTo>
                  <a:pt x="2372626" y="28956"/>
                </a:lnTo>
                <a:lnTo>
                  <a:pt x="2415806" y="13716"/>
                </a:lnTo>
                <a:lnTo>
                  <a:pt x="2408186" y="103632"/>
                </a:lnTo>
                <a:lnTo>
                  <a:pt x="2410726" y="105156"/>
                </a:lnTo>
                <a:lnTo>
                  <a:pt x="2415806" y="105156"/>
                </a:lnTo>
                <a:lnTo>
                  <a:pt x="2418346" y="103632"/>
                </a:lnTo>
                <a:lnTo>
                  <a:pt x="2420886" y="103632"/>
                </a:lnTo>
                <a:lnTo>
                  <a:pt x="2420886" y="102108"/>
                </a:lnTo>
                <a:lnTo>
                  <a:pt x="2422156" y="102108"/>
                </a:lnTo>
                <a:lnTo>
                  <a:pt x="2422156" y="99060"/>
                </a:lnTo>
                <a:lnTo>
                  <a:pt x="2428506" y="12192"/>
                </a:lnTo>
                <a:lnTo>
                  <a:pt x="2428506" y="7620"/>
                </a:lnTo>
                <a:close/>
              </a:path>
              <a:path w="5036820" h="189229">
                <a:moveTo>
                  <a:pt x="2668536" y="163068"/>
                </a:moveTo>
                <a:lnTo>
                  <a:pt x="2667012" y="163068"/>
                </a:lnTo>
                <a:lnTo>
                  <a:pt x="2667012" y="161544"/>
                </a:lnTo>
                <a:lnTo>
                  <a:pt x="2665488" y="160020"/>
                </a:lnTo>
                <a:lnTo>
                  <a:pt x="2663964" y="160020"/>
                </a:lnTo>
                <a:lnTo>
                  <a:pt x="2647200" y="166116"/>
                </a:lnTo>
                <a:lnTo>
                  <a:pt x="2618244" y="86868"/>
                </a:lnTo>
                <a:lnTo>
                  <a:pt x="2618244" y="85344"/>
                </a:lnTo>
                <a:lnTo>
                  <a:pt x="2615196" y="85344"/>
                </a:lnTo>
                <a:lnTo>
                  <a:pt x="2615196" y="86868"/>
                </a:lnTo>
                <a:lnTo>
                  <a:pt x="2610624" y="86868"/>
                </a:lnTo>
                <a:lnTo>
                  <a:pt x="2610624" y="88392"/>
                </a:lnTo>
                <a:lnTo>
                  <a:pt x="2607576" y="88392"/>
                </a:lnTo>
                <a:lnTo>
                  <a:pt x="2607576" y="89916"/>
                </a:lnTo>
                <a:lnTo>
                  <a:pt x="2590812" y="111252"/>
                </a:lnTo>
                <a:lnTo>
                  <a:pt x="2590812" y="117348"/>
                </a:lnTo>
                <a:lnTo>
                  <a:pt x="2592336" y="117348"/>
                </a:lnTo>
                <a:lnTo>
                  <a:pt x="2592336" y="120396"/>
                </a:lnTo>
                <a:lnTo>
                  <a:pt x="2595384" y="120396"/>
                </a:lnTo>
                <a:lnTo>
                  <a:pt x="2596908" y="118872"/>
                </a:lnTo>
                <a:lnTo>
                  <a:pt x="2610624" y="102108"/>
                </a:lnTo>
                <a:lnTo>
                  <a:pt x="2635008" y="170688"/>
                </a:lnTo>
                <a:lnTo>
                  <a:pt x="2616720" y="178308"/>
                </a:lnTo>
                <a:lnTo>
                  <a:pt x="2615196" y="178308"/>
                </a:lnTo>
                <a:lnTo>
                  <a:pt x="2615196" y="182880"/>
                </a:lnTo>
                <a:lnTo>
                  <a:pt x="2616720" y="182880"/>
                </a:lnTo>
                <a:lnTo>
                  <a:pt x="2616720" y="185928"/>
                </a:lnTo>
                <a:lnTo>
                  <a:pt x="2618244" y="185928"/>
                </a:lnTo>
                <a:lnTo>
                  <a:pt x="2618244" y="187452"/>
                </a:lnTo>
                <a:lnTo>
                  <a:pt x="2619768" y="187452"/>
                </a:lnTo>
                <a:lnTo>
                  <a:pt x="2635008" y="182041"/>
                </a:lnTo>
                <a:lnTo>
                  <a:pt x="2667012" y="170688"/>
                </a:lnTo>
                <a:lnTo>
                  <a:pt x="2668536" y="170688"/>
                </a:lnTo>
                <a:lnTo>
                  <a:pt x="2668536" y="163068"/>
                </a:lnTo>
                <a:close/>
              </a:path>
              <a:path w="5036820" h="189229">
                <a:moveTo>
                  <a:pt x="2731020" y="109728"/>
                </a:moveTo>
                <a:lnTo>
                  <a:pt x="2729496" y="105156"/>
                </a:lnTo>
                <a:lnTo>
                  <a:pt x="2727972" y="102108"/>
                </a:lnTo>
                <a:lnTo>
                  <a:pt x="2727972" y="97536"/>
                </a:lnTo>
                <a:lnTo>
                  <a:pt x="2726448" y="92964"/>
                </a:lnTo>
                <a:lnTo>
                  <a:pt x="2724924" y="89916"/>
                </a:lnTo>
                <a:lnTo>
                  <a:pt x="2723400" y="85344"/>
                </a:lnTo>
                <a:lnTo>
                  <a:pt x="2720352" y="82296"/>
                </a:lnTo>
                <a:lnTo>
                  <a:pt x="2718828" y="77724"/>
                </a:lnTo>
                <a:lnTo>
                  <a:pt x="2715780" y="71628"/>
                </a:lnTo>
                <a:lnTo>
                  <a:pt x="2712732" y="68580"/>
                </a:lnTo>
                <a:lnTo>
                  <a:pt x="2712732" y="96012"/>
                </a:lnTo>
                <a:lnTo>
                  <a:pt x="2709684" y="102108"/>
                </a:lnTo>
                <a:lnTo>
                  <a:pt x="2706636" y="103632"/>
                </a:lnTo>
                <a:lnTo>
                  <a:pt x="2703588" y="106680"/>
                </a:lnTo>
                <a:lnTo>
                  <a:pt x="2700540" y="108204"/>
                </a:lnTo>
                <a:lnTo>
                  <a:pt x="2695968" y="109728"/>
                </a:lnTo>
                <a:lnTo>
                  <a:pt x="2692920" y="109728"/>
                </a:lnTo>
                <a:lnTo>
                  <a:pt x="2691396" y="111252"/>
                </a:lnTo>
                <a:lnTo>
                  <a:pt x="2685300" y="111252"/>
                </a:lnTo>
                <a:lnTo>
                  <a:pt x="2682252" y="108204"/>
                </a:lnTo>
                <a:lnTo>
                  <a:pt x="2680728" y="108204"/>
                </a:lnTo>
                <a:lnTo>
                  <a:pt x="2679204" y="106680"/>
                </a:lnTo>
                <a:lnTo>
                  <a:pt x="2677680" y="103632"/>
                </a:lnTo>
                <a:lnTo>
                  <a:pt x="2676156" y="102108"/>
                </a:lnTo>
                <a:lnTo>
                  <a:pt x="2674632" y="99060"/>
                </a:lnTo>
                <a:lnTo>
                  <a:pt x="2673108" y="97536"/>
                </a:lnTo>
                <a:lnTo>
                  <a:pt x="2673108" y="94488"/>
                </a:lnTo>
                <a:lnTo>
                  <a:pt x="2671584" y="91440"/>
                </a:lnTo>
                <a:lnTo>
                  <a:pt x="2671584" y="83820"/>
                </a:lnTo>
                <a:lnTo>
                  <a:pt x="2673108" y="82296"/>
                </a:lnTo>
                <a:lnTo>
                  <a:pt x="2673108" y="79248"/>
                </a:lnTo>
                <a:lnTo>
                  <a:pt x="2676156" y="76200"/>
                </a:lnTo>
                <a:lnTo>
                  <a:pt x="2677680" y="73152"/>
                </a:lnTo>
                <a:lnTo>
                  <a:pt x="2680728" y="71628"/>
                </a:lnTo>
                <a:lnTo>
                  <a:pt x="2683776" y="71628"/>
                </a:lnTo>
                <a:lnTo>
                  <a:pt x="2686824" y="70104"/>
                </a:lnTo>
                <a:lnTo>
                  <a:pt x="2694444" y="70104"/>
                </a:lnTo>
                <a:lnTo>
                  <a:pt x="2697492" y="71628"/>
                </a:lnTo>
                <a:lnTo>
                  <a:pt x="2699016" y="73152"/>
                </a:lnTo>
                <a:lnTo>
                  <a:pt x="2702064" y="74676"/>
                </a:lnTo>
                <a:lnTo>
                  <a:pt x="2703588" y="77724"/>
                </a:lnTo>
                <a:lnTo>
                  <a:pt x="2706636" y="82296"/>
                </a:lnTo>
                <a:lnTo>
                  <a:pt x="2711208" y="91440"/>
                </a:lnTo>
                <a:lnTo>
                  <a:pt x="2712732" y="96012"/>
                </a:lnTo>
                <a:lnTo>
                  <a:pt x="2712732" y="68580"/>
                </a:lnTo>
                <a:lnTo>
                  <a:pt x="2711208" y="67056"/>
                </a:lnTo>
                <a:lnTo>
                  <a:pt x="2708160" y="65532"/>
                </a:lnTo>
                <a:lnTo>
                  <a:pt x="2706636" y="62484"/>
                </a:lnTo>
                <a:lnTo>
                  <a:pt x="2703588" y="60960"/>
                </a:lnTo>
                <a:lnTo>
                  <a:pt x="2700540" y="60960"/>
                </a:lnTo>
                <a:lnTo>
                  <a:pt x="2697492" y="59436"/>
                </a:lnTo>
                <a:lnTo>
                  <a:pt x="2685300" y="59436"/>
                </a:lnTo>
                <a:lnTo>
                  <a:pt x="2676156" y="62484"/>
                </a:lnTo>
                <a:lnTo>
                  <a:pt x="2671584" y="65532"/>
                </a:lnTo>
                <a:lnTo>
                  <a:pt x="2662440" y="74676"/>
                </a:lnTo>
                <a:lnTo>
                  <a:pt x="2660916" y="79248"/>
                </a:lnTo>
                <a:lnTo>
                  <a:pt x="2659392" y="82296"/>
                </a:lnTo>
                <a:lnTo>
                  <a:pt x="2659392" y="97536"/>
                </a:lnTo>
                <a:lnTo>
                  <a:pt x="2662440" y="106680"/>
                </a:lnTo>
                <a:lnTo>
                  <a:pt x="2665488" y="109728"/>
                </a:lnTo>
                <a:lnTo>
                  <a:pt x="2668536" y="115824"/>
                </a:lnTo>
                <a:lnTo>
                  <a:pt x="2671584" y="117348"/>
                </a:lnTo>
                <a:lnTo>
                  <a:pt x="2680728" y="121920"/>
                </a:lnTo>
                <a:lnTo>
                  <a:pt x="2692920" y="121920"/>
                </a:lnTo>
                <a:lnTo>
                  <a:pt x="2697492" y="118872"/>
                </a:lnTo>
                <a:lnTo>
                  <a:pt x="2706636" y="115824"/>
                </a:lnTo>
                <a:lnTo>
                  <a:pt x="2709684" y="112776"/>
                </a:lnTo>
                <a:lnTo>
                  <a:pt x="2712732" y="111252"/>
                </a:lnTo>
                <a:lnTo>
                  <a:pt x="2714256" y="108204"/>
                </a:lnTo>
                <a:lnTo>
                  <a:pt x="2717304" y="106680"/>
                </a:lnTo>
                <a:lnTo>
                  <a:pt x="2718828" y="111252"/>
                </a:lnTo>
                <a:lnTo>
                  <a:pt x="2718828" y="114300"/>
                </a:lnTo>
                <a:lnTo>
                  <a:pt x="2720352" y="118872"/>
                </a:lnTo>
                <a:lnTo>
                  <a:pt x="2720352" y="128016"/>
                </a:lnTo>
                <a:lnTo>
                  <a:pt x="2717304" y="134112"/>
                </a:lnTo>
                <a:lnTo>
                  <a:pt x="2715780" y="138684"/>
                </a:lnTo>
                <a:lnTo>
                  <a:pt x="2712732" y="140208"/>
                </a:lnTo>
                <a:lnTo>
                  <a:pt x="2711208" y="143256"/>
                </a:lnTo>
                <a:lnTo>
                  <a:pt x="2706636" y="146304"/>
                </a:lnTo>
                <a:lnTo>
                  <a:pt x="2702064" y="147828"/>
                </a:lnTo>
                <a:lnTo>
                  <a:pt x="2700540" y="149352"/>
                </a:lnTo>
                <a:lnTo>
                  <a:pt x="2694444" y="149352"/>
                </a:lnTo>
                <a:lnTo>
                  <a:pt x="2692920" y="150876"/>
                </a:lnTo>
                <a:lnTo>
                  <a:pt x="2683776" y="150876"/>
                </a:lnTo>
                <a:lnTo>
                  <a:pt x="2683776" y="155448"/>
                </a:lnTo>
                <a:lnTo>
                  <a:pt x="2685300" y="156972"/>
                </a:lnTo>
                <a:lnTo>
                  <a:pt x="2685300" y="160020"/>
                </a:lnTo>
                <a:lnTo>
                  <a:pt x="2699016" y="160020"/>
                </a:lnTo>
                <a:lnTo>
                  <a:pt x="2702064" y="158496"/>
                </a:lnTo>
                <a:lnTo>
                  <a:pt x="2705112" y="158496"/>
                </a:lnTo>
                <a:lnTo>
                  <a:pt x="2711208" y="155448"/>
                </a:lnTo>
                <a:lnTo>
                  <a:pt x="2715780" y="153924"/>
                </a:lnTo>
                <a:lnTo>
                  <a:pt x="2720352" y="149352"/>
                </a:lnTo>
                <a:lnTo>
                  <a:pt x="2724924" y="144780"/>
                </a:lnTo>
                <a:lnTo>
                  <a:pt x="2726448" y="141732"/>
                </a:lnTo>
                <a:lnTo>
                  <a:pt x="2727972" y="137160"/>
                </a:lnTo>
                <a:lnTo>
                  <a:pt x="2729496" y="134112"/>
                </a:lnTo>
                <a:lnTo>
                  <a:pt x="2731020" y="129540"/>
                </a:lnTo>
                <a:lnTo>
                  <a:pt x="2731020" y="109728"/>
                </a:lnTo>
                <a:close/>
              </a:path>
              <a:path w="5036820" h="189229">
                <a:moveTo>
                  <a:pt x="2804172" y="83820"/>
                </a:moveTo>
                <a:lnTo>
                  <a:pt x="2801124" y="74676"/>
                </a:lnTo>
                <a:lnTo>
                  <a:pt x="2801124" y="71628"/>
                </a:lnTo>
                <a:lnTo>
                  <a:pt x="2798076" y="62484"/>
                </a:lnTo>
                <a:lnTo>
                  <a:pt x="2796552" y="59436"/>
                </a:lnTo>
                <a:lnTo>
                  <a:pt x="2793504" y="54864"/>
                </a:lnTo>
                <a:lnTo>
                  <a:pt x="2788932" y="45720"/>
                </a:lnTo>
                <a:lnTo>
                  <a:pt x="2785884" y="42672"/>
                </a:lnTo>
                <a:lnTo>
                  <a:pt x="2785884" y="70104"/>
                </a:lnTo>
                <a:lnTo>
                  <a:pt x="2784360" y="73152"/>
                </a:lnTo>
                <a:lnTo>
                  <a:pt x="2779788" y="77724"/>
                </a:lnTo>
                <a:lnTo>
                  <a:pt x="2773692" y="80772"/>
                </a:lnTo>
                <a:lnTo>
                  <a:pt x="2769120" y="82296"/>
                </a:lnTo>
                <a:lnTo>
                  <a:pt x="2766072" y="83820"/>
                </a:lnTo>
                <a:lnTo>
                  <a:pt x="2756928" y="83820"/>
                </a:lnTo>
                <a:lnTo>
                  <a:pt x="2753880" y="80772"/>
                </a:lnTo>
                <a:lnTo>
                  <a:pt x="2750832" y="79248"/>
                </a:lnTo>
                <a:lnTo>
                  <a:pt x="2750832" y="77724"/>
                </a:lnTo>
                <a:lnTo>
                  <a:pt x="2749308" y="76200"/>
                </a:lnTo>
                <a:lnTo>
                  <a:pt x="2746260" y="70104"/>
                </a:lnTo>
                <a:lnTo>
                  <a:pt x="2746260" y="68580"/>
                </a:lnTo>
                <a:lnTo>
                  <a:pt x="2744736" y="65532"/>
                </a:lnTo>
                <a:lnTo>
                  <a:pt x="2744736" y="57912"/>
                </a:lnTo>
                <a:lnTo>
                  <a:pt x="2746260" y="54864"/>
                </a:lnTo>
                <a:lnTo>
                  <a:pt x="2746260" y="53340"/>
                </a:lnTo>
                <a:lnTo>
                  <a:pt x="2747784" y="50292"/>
                </a:lnTo>
                <a:lnTo>
                  <a:pt x="2750832" y="47244"/>
                </a:lnTo>
                <a:lnTo>
                  <a:pt x="2756928" y="44196"/>
                </a:lnTo>
                <a:lnTo>
                  <a:pt x="2759976" y="44196"/>
                </a:lnTo>
                <a:lnTo>
                  <a:pt x="2761500" y="42672"/>
                </a:lnTo>
                <a:lnTo>
                  <a:pt x="2764548" y="44196"/>
                </a:lnTo>
                <a:lnTo>
                  <a:pt x="2770644" y="44196"/>
                </a:lnTo>
                <a:lnTo>
                  <a:pt x="2772168" y="47244"/>
                </a:lnTo>
                <a:lnTo>
                  <a:pt x="2775216" y="48768"/>
                </a:lnTo>
                <a:lnTo>
                  <a:pt x="2776740" y="51816"/>
                </a:lnTo>
                <a:lnTo>
                  <a:pt x="2779788" y="54864"/>
                </a:lnTo>
                <a:lnTo>
                  <a:pt x="2781312" y="59436"/>
                </a:lnTo>
                <a:lnTo>
                  <a:pt x="2784360" y="64008"/>
                </a:lnTo>
                <a:lnTo>
                  <a:pt x="2785884" y="70104"/>
                </a:lnTo>
                <a:lnTo>
                  <a:pt x="2785884" y="42672"/>
                </a:lnTo>
                <a:lnTo>
                  <a:pt x="2784360" y="39624"/>
                </a:lnTo>
                <a:lnTo>
                  <a:pt x="2781312" y="38100"/>
                </a:lnTo>
                <a:lnTo>
                  <a:pt x="2779788" y="36576"/>
                </a:lnTo>
                <a:lnTo>
                  <a:pt x="2773692" y="33528"/>
                </a:lnTo>
                <a:lnTo>
                  <a:pt x="2770644" y="33528"/>
                </a:lnTo>
                <a:lnTo>
                  <a:pt x="2767596" y="32004"/>
                </a:lnTo>
                <a:lnTo>
                  <a:pt x="2761500" y="32004"/>
                </a:lnTo>
                <a:lnTo>
                  <a:pt x="2758452" y="33528"/>
                </a:lnTo>
                <a:lnTo>
                  <a:pt x="2749308" y="36576"/>
                </a:lnTo>
                <a:lnTo>
                  <a:pt x="2744736" y="39624"/>
                </a:lnTo>
                <a:lnTo>
                  <a:pt x="2735592" y="48768"/>
                </a:lnTo>
                <a:lnTo>
                  <a:pt x="2734068" y="51816"/>
                </a:lnTo>
                <a:lnTo>
                  <a:pt x="2732544" y="56388"/>
                </a:lnTo>
                <a:lnTo>
                  <a:pt x="2732544" y="71628"/>
                </a:lnTo>
                <a:lnTo>
                  <a:pt x="2734068" y="76200"/>
                </a:lnTo>
                <a:lnTo>
                  <a:pt x="2737116" y="82296"/>
                </a:lnTo>
                <a:lnTo>
                  <a:pt x="2740164" y="85344"/>
                </a:lnTo>
                <a:lnTo>
                  <a:pt x="2741688" y="88392"/>
                </a:lnTo>
                <a:lnTo>
                  <a:pt x="2744736" y="91440"/>
                </a:lnTo>
                <a:lnTo>
                  <a:pt x="2750832" y="94488"/>
                </a:lnTo>
                <a:lnTo>
                  <a:pt x="2753880" y="94488"/>
                </a:lnTo>
                <a:lnTo>
                  <a:pt x="2758452" y="96012"/>
                </a:lnTo>
                <a:lnTo>
                  <a:pt x="2761500" y="96012"/>
                </a:lnTo>
                <a:lnTo>
                  <a:pt x="2779788" y="89916"/>
                </a:lnTo>
                <a:lnTo>
                  <a:pt x="2785884" y="83820"/>
                </a:lnTo>
                <a:lnTo>
                  <a:pt x="2790456" y="79248"/>
                </a:lnTo>
                <a:lnTo>
                  <a:pt x="2791980" y="83820"/>
                </a:lnTo>
                <a:lnTo>
                  <a:pt x="2791980" y="92964"/>
                </a:lnTo>
                <a:lnTo>
                  <a:pt x="2793504" y="97536"/>
                </a:lnTo>
                <a:lnTo>
                  <a:pt x="2793504" y="100584"/>
                </a:lnTo>
                <a:lnTo>
                  <a:pt x="2791980" y="105156"/>
                </a:lnTo>
                <a:lnTo>
                  <a:pt x="2788932" y="111252"/>
                </a:lnTo>
                <a:lnTo>
                  <a:pt x="2785884" y="114300"/>
                </a:lnTo>
                <a:lnTo>
                  <a:pt x="2784360" y="117348"/>
                </a:lnTo>
                <a:lnTo>
                  <a:pt x="2779788" y="118872"/>
                </a:lnTo>
                <a:lnTo>
                  <a:pt x="2775216" y="121920"/>
                </a:lnTo>
                <a:lnTo>
                  <a:pt x="2773692" y="121920"/>
                </a:lnTo>
                <a:lnTo>
                  <a:pt x="2770644" y="123444"/>
                </a:lnTo>
                <a:lnTo>
                  <a:pt x="2756928" y="123444"/>
                </a:lnTo>
                <a:lnTo>
                  <a:pt x="2756928" y="124968"/>
                </a:lnTo>
                <a:lnTo>
                  <a:pt x="2755404" y="126492"/>
                </a:lnTo>
                <a:lnTo>
                  <a:pt x="2756928" y="126492"/>
                </a:lnTo>
                <a:lnTo>
                  <a:pt x="2756928" y="131064"/>
                </a:lnTo>
                <a:lnTo>
                  <a:pt x="2758452" y="131064"/>
                </a:lnTo>
                <a:lnTo>
                  <a:pt x="2758452" y="132588"/>
                </a:lnTo>
                <a:lnTo>
                  <a:pt x="2759976" y="134112"/>
                </a:lnTo>
                <a:lnTo>
                  <a:pt x="2770644" y="134112"/>
                </a:lnTo>
                <a:lnTo>
                  <a:pt x="2772168" y="132588"/>
                </a:lnTo>
                <a:lnTo>
                  <a:pt x="2776740" y="132588"/>
                </a:lnTo>
                <a:lnTo>
                  <a:pt x="2778264" y="131064"/>
                </a:lnTo>
                <a:lnTo>
                  <a:pt x="2784360" y="129540"/>
                </a:lnTo>
                <a:lnTo>
                  <a:pt x="2787408" y="126492"/>
                </a:lnTo>
                <a:lnTo>
                  <a:pt x="2791980" y="123444"/>
                </a:lnTo>
                <a:lnTo>
                  <a:pt x="2793504" y="122682"/>
                </a:lnTo>
                <a:lnTo>
                  <a:pt x="2795028" y="121920"/>
                </a:lnTo>
                <a:lnTo>
                  <a:pt x="2798076" y="118872"/>
                </a:lnTo>
                <a:lnTo>
                  <a:pt x="2799600" y="114300"/>
                </a:lnTo>
                <a:lnTo>
                  <a:pt x="2802648" y="108204"/>
                </a:lnTo>
                <a:lnTo>
                  <a:pt x="2804172" y="103632"/>
                </a:lnTo>
                <a:lnTo>
                  <a:pt x="2804172" y="83820"/>
                </a:lnTo>
                <a:close/>
              </a:path>
              <a:path w="5036820" h="189229">
                <a:moveTo>
                  <a:pt x="2877324" y="56388"/>
                </a:moveTo>
                <a:lnTo>
                  <a:pt x="2875800" y="51816"/>
                </a:lnTo>
                <a:lnTo>
                  <a:pt x="2874276" y="48768"/>
                </a:lnTo>
                <a:lnTo>
                  <a:pt x="2872752" y="44196"/>
                </a:lnTo>
                <a:lnTo>
                  <a:pt x="2872752" y="41148"/>
                </a:lnTo>
                <a:lnTo>
                  <a:pt x="2871228" y="36576"/>
                </a:lnTo>
                <a:lnTo>
                  <a:pt x="2868180" y="32004"/>
                </a:lnTo>
                <a:lnTo>
                  <a:pt x="2865132" y="25908"/>
                </a:lnTo>
                <a:lnTo>
                  <a:pt x="2863608" y="21336"/>
                </a:lnTo>
                <a:lnTo>
                  <a:pt x="2859036" y="16764"/>
                </a:lnTo>
                <a:lnTo>
                  <a:pt x="2859036" y="44196"/>
                </a:lnTo>
                <a:lnTo>
                  <a:pt x="2849892" y="53340"/>
                </a:lnTo>
                <a:lnTo>
                  <a:pt x="2846844" y="54864"/>
                </a:lnTo>
                <a:lnTo>
                  <a:pt x="2842272" y="56388"/>
                </a:lnTo>
                <a:lnTo>
                  <a:pt x="2839224" y="57912"/>
                </a:lnTo>
                <a:lnTo>
                  <a:pt x="2831604" y="57912"/>
                </a:lnTo>
                <a:lnTo>
                  <a:pt x="2830080" y="56388"/>
                </a:lnTo>
                <a:lnTo>
                  <a:pt x="2828556" y="56388"/>
                </a:lnTo>
                <a:lnTo>
                  <a:pt x="2825508" y="54864"/>
                </a:lnTo>
                <a:lnTo>
                  <a:pt x="2823984" y="53340"/>
                </a:lnTo>
                <a:lnTo>
                  <a:pt x="2822460" y="50292"/>
                </a:lnTo>
                <a:lnTo>
                  <a:pt x="2822460" y="48768"/>
                </a:lnTo>
                <a:lnTo>
                  <a:pt x="2820936" y="47244"/>
                </a:lnTo>
                <a:lnTo>
                  <a:pt x="2817888" y="41148"/>
                </a:lnTo>
                <a:lnTo>
                  <a:pt x="2817888" y="28956"/>
                </a:lnTo>
                <a:lnTo>
                  <a:pt x="2819412" y="25908"/>
                </a:lnTo>
                <a:lnTo>
                  <a:pt x="2823984" y="21336"/>
                </a:lnTo>
                <a:lnTo>
                  <a:pt x="2833128" y="16764"/>
                </a:lnTo>
                <a:lnTo>
                  <a:pt x="2840748" y="16764"/>
                </a:lnTo>
                <a:lnTo>
                  <a:pt x="2859036" y="44196"/>
                </a:lnTo>
                <a:lnTo>
                  <a:pt x="2859036" y="16764"/>
                </a:lnTo>
                <a:lnTo>
                  <a:pt x="2857512" y="13716"/>
                </a:lnTo>
                <a:lnTo>
                  <a:pt x="2854464" y="12192"/>
                </a:lnTo>
                <a:lnTo>
                  <a:pt x="2849892" y="7620"/>
                </a:lnTo>
                <a:lnTo>
                  <a:pt x="2846844" y="7620"/>
                </a:lnTo>
                <a:lnTo>
                  <a:pt x="2843796" y="6096"/>
                </a:lnTo>
                <a:lnTo>
                  <a:pt x="2831604" y="6096"/>
                </a:lnTo>
                <a:lnTo>
                  <a:pt x="2827032" y="7620"/>
                </a:lnTo>
                <a:lnTo>
                  <a:pt x="2822460" y="10668"/>
                </a:lnTo>
                <a:lnTo>
                  <a:pt x="2817888" y="12192"/>
                </a:lnTo>
                <a:lnTo>
                  <a:pt x="2808744" y="21336"/>
                </a:lnTo>
                <a:lnTo>
                  <a:pt x="2807220" y="25908"/>
                </a:lnTo>
                <a:lnTo>
                  <a:pt x="2805696" y="28956"/>
                </a:lnTo>
                <a:lnTo>
                  <a:pt x="2805696" y="45720"/>
                </a:lnTo>
                <a:lnTo>
                  <a:pt x="2807220" y="48768"/>
                </a:lnTo>
                <a:lnTo>
                  <a:pt x="2808744" y="53340"/>
                </a:lnTo>
                <a:lnTo>
                  <a:pt x="2810268" y="56388"/>
                </a:lnTo>
                <a:lnTo>
                  <a:pt x="2813316" y="59436"/>
                </a:lnTo>
                <a:lnTo>
                  <a:pt x="2814840" y="62484"/>
                </a:lnTo>
                <a:lnTo>
                  <a:pt x="2817888" y="64008"/>
                </a:lnTo>
                <a:lnTo>
                  <a:pt x="2827032" y="68580"/>
                </a:lnTo>
                <a:lnTo>
                  <a:pt x="2839224" y="68580"/>
                </a:lnTo>
                <a:lnTo>
                  <a:pt x="2843796" y="65532"/>
                </a:lnTo>
                <a:lnTo>
                  <a:pt x="2852940" y="62484"/>
                </a:lnTo>
                <a:lnTo>
                  <a:pt x="2855988" y="60960"/>
                </a:lnTo>
                <a:lnTo>
                  <a:pt x="2859036" y="57912"/>
                </a:lnTo>
                <a:lnTo>
                  <a:pt x="2860560" y="54864"/>
                </a:lnTo>
                <a:lnTo>
                  <a:pt x="2863608" y="53340"/>
                </a:lnTo>
                <a:lnTo>
                  <a:pt x="2865132" y="57912"/>
                </a:lnTo>
                <a:lnTo>
                  <a:pt x="2865132" y="65532"/>
                </a:lnTo>
                <a:lnTo>
                  <a:pt x="2866656" y="70104"/>
                </a:lnTo>
                <a:lnTo>
                  <a:pt x="2865132" y="74676"/>
                </a:lnTo>
                <a:lnTo>
                  <a:pt x="2865132" y="77724"/>
                </a:lnTo>
                <a:lnTo>
                  <a:pt x="2863608" y="82296"/>
                </a:lnTo>
                <a:lnTo>
                  <a:pt x="2862084" y="85344"/>
                </a:lnTo>
                <a:lnTo>
                  <a:pt x="2859036" y="88392"/>
                </a:lnTo>
                <a:lnTo>
                  <a:pt x="2857512" y="91440"/>
                </a:lnTo>
                <a:lnTo>
                  <a:pt x="2848368" y="94488"/>
                </a:lnTo>
                <a:lnTo>
                  <a:pt x="2846844" y="96012"/>
                </a:lnTo>
                <a:lnTo>
                  <a:pt x="2842272" y="96012"/>
                </a:lnTo>
                <a:lnTo>
                  <a:pt x="2840748" y="97536"/>
                </a:lnTo>
                <a:lnTo>
                  <a:pt x="2830080" y="97536"/>
                </a:lnTo>
                <a:lnTo>
                  <a:pt x="2828556" y="99060"/>
                </a:lnTo>
                <a:lnTo>
                  <a:pt x="2830080" y="100584"/>
                </a:lnTo>
                <a:lnTo>
                  <a:pt x="2830080" y="103632"/>
                </a:lnTo>
                <a:lnTo>
                  <a:pt x="2831604" y="105156"/>
                </a:lnTo>
                <a:lnTo>
                  <a:pt x="2831604" y="106680"/>
                </a:lnTo>
                <a:lnTo>
                  <a:pt x="2833128" y="106680"/>
                </a:lnTo>
                <a:lnTo>
                  <a:pt x="2834652" y="108204"/>
                </a:lnTo>
                <a:lnTo>
                  <a:pt x="2839224" y="108204"/>
                </a:lnTo>
                <a:lnTo>
                  <a:pt x="2840748" y="106680"/>
                </a:lnTo>
                <a:lnTo>
                  <a:pt x="2846844" y="106680"/>
                </a:lnTo>
                <a:lnTo>
                  <a:pt x="2849892" y="105156"/>
                </a:lnTo>
                <a:lnTo>
                  <a:pt x="2851416" y="105156"/>
                </a:lnTo>
                <a:lnTo>
                  <a:pt x="2860560" y="100584"/>
                </a:lnTo>
                <a:lnTo>
                  <a:pt x="2865132" y="97536"/>
                </a:lnTo>
                <a:lnTo>
                  <a:pt x="2866656" y="96012"/>
                </a:lnTo>
                <a:lnTo>
                  <a:pt x="2871228" y="91440"/>
                </a:lnTo>
                <a:lnTo>
                  <a:pt x="2874276" y="85344"/>
                </a:lnTo>
                <a:lnTo>
                  <a:pt x="2875800" y="80772"/>
                </a:lnTo>
                <a:lnTo>
                  <a:pt x="2877324" y="77724"/>
                </a:lnTo>
                <a:lnTo>
                  <a:pt x="2877324" y="56388"/>
                </a:lnTo>
                <a:close/>
              </a:path>
              <a:path w="5036820" h="189229">
                <a:moveTo>
                  <a:pt x="3101352" y="167640"/>
                </a:moveTo>
                <a:lnTo>
                  <a:pt x="3099828" y="166116"/>
                </a:lnTo>
                <a:lnTo>
                  <a:pt x="3099828" y="163068"/>
                </a:lnTo>
                <a:lnTo>
                  <a:pt x="3098304" y="161544"/>
                </a:lnTo>
                <a:lnTo>
                  <a:pt x="3098304" y="160020"/>
                </a:lnTo>
                <a:lnTo>
                  <a:pt x="3095256" y="160020"/>
                </a:lnTo>
                <a:lnTo>
                  <a:pt x="3055632" y="173736"/>
                </a:lnTo>
                <a:lnTo>
                  <a:pt x="3063252" y="157226"/>
                </a:lnTo>
                <a:lnTo>
                  <a:pt x="3064776" y="153924"/>
                </a:lnTo>
                <a:lnTo>
                  <a:pt x="3067824" y="146304"/>
                </a:lnTo>
                <a:lnTo>
                  <a:pt x="3070872" y="140208"/>
                </a:lnTo>
                <a:lnTo>
                  <a:pt x="3075444" y="126492"/>
                </a:lnTo>
                <a:lnTo>
                  <a:pt x="3075444" y="111252"/>
                </a:lnTo>
                <a:lnTo>
                  <a:pt x="3073920" y="108204"/>
                </a:lnTo>
                <a:lnTo>
                  <a:pt x="3073920" y="105156"/>
                </a:lnTo>
                <a:lnTo>
                  <a:pt x="3069348" y="96012"/>
                </a:lnTo>
                <a:lnTo>
                  <a:pt x="3069082" y="95745"/>
                </a:lnTo>
                <a:lnTo>
                  <a:pt x="3067824" y="94488"/>
                </a:lnTo>
                <a:lnTo>
                  <a:pt x="3066300" y="91440"/>
                </a:lnTo>
                <a:lnTo>
                  <a:pt x="3057156" y="86868"/>
                </a:lnTo>
                <a:lnTo>
                  <a:pt x="3049536" y="86868"/>
                </a:lnTo>
                <a:lnTo>
                  <a:pt x="3046488" y="85344"/>
                </a:lnTo>
                <a:lnTo>
                  <a:pt x="3037344" y="88392"/>
                </a:lnTo>
                <a:lnTo>
                  <a:pt x="3035820" y="89916"/>
                </a:lnTo>
                <a:lnTo>
                  <a:pt x="3032772" y="91440"/>
                </a:lnTo>
                <a:lnTo>
                  <a:pt x="3031248" y="91440"/>
                </a:lnTo>
                <a:lnTo>
                  <a:pt x="3028200" y="92964"/>
                </a:lnTo>
                <a:lnTo>
                  <a:pt x="3025406" y="95745"/>
                </a:lnTo>
                <a:lnTo>
                  <a:pt x="3025152" y="96012"/>
                </a:lnTo>
                <a:lnTo>
                  <a:pt x="3022104" y="97536"/>
                </a:lnTo>
                <a:lnTo>
                  <a:pt x="3020580" y="99060"/>
                </a:lnTo>
                <a:lnTo>
                  <a:pt x="3020580" y="100584"/>
                </a:lnTo>
                <a:lnTo>
                  <a:pt x="3019056" y="102108"/>
                </a:lnTo>
                <a:lnTo>
                  <a:pt x="3019056" y="103632"/>
                </a:lnTo>
                <a:lnTo>
                  <a:pt x="3017532" y="103632"/>
                </a:lnTo>
                <a:lnTo>
                  <a:pt x="3017532" y="109728"/>
                </a:lnTo>
                <a:lnTo>
                  <a:pt x="3019056" y="111252"/>
                </a:lnTo>
                <a:lnTo>
                  <a:pt x="3019056" y="114300"/>
                </a:lnTo>
                <a:lnTo>
                  <a:pt x="3023628" y="114300"/>
                </a:lnTo>
                <a:lnTo>
                  <a:pt x="3023628" y="112776"/>
                </a:lnTo>
                <a:lnTo>
                  <a:pt x="3034296" y="102108"/>
                </a:lnTo>
                <a:lnTo>
                  <a:pt x="3040392" y="99060"/>
                </a:lnTo>
                <a:lnTo>
                  <a:pt x="3051060" y="99060"/>
                </a:lnTo>
                <a:lnTo>
                  <a:pt x="3054108" y="100584"/>
                </a:lnTo>
                <a:lnTo>
                  <a:pt x="3055632" y="100584"/>
                </a:lnTo>
                <a:lnTo>
                  <a:pt x="3060204" y="105156"/>
                </a:lnTo>
                <a:lnTo>
                  <a:pt x="3060204" y="106680"/>
                </a:lnTo>
                <a:lnTo>
                  <a:pt x="3061728" y="108204"/>
                </a:lnTo>
                <a:lnTo>
                  <a:pt x="3061728" y="111252"/>
                </a:lnTo>
                <a:lnTo>
                  <a:pt x="3063252" y="112776"/>
                </a:lnTo>
                <a:lnTo>
                  <a:pt x="3063252" y="128016"/>
                </a:lnTo>
                <a:lnTo>
                  <a:pt x="3061728" y="131064"/>
                </a:lnTo>
                <a:lnTo>
                  <a:pt x="3057156" y="144780"/>
                </a:lnTo>
                <a:lnTo>
                  <a:pt x="3054108" y="150876"/>
                </a:lnTo>
                <a:lnTo>
                  <a:pt x="3043440" y="175260"/>
                </a:lnTo>
                <a:lnTo>
                  <a:pt x="3043440" y="176784"/>
                </a:lnTo>
                <a:lnTo>
                  <a:pt x="3041916" y="178308"/>
                </a:lnTo>
                <a:lnTo>
                  <a:pt x="3041916" y="182880"/>
                </a:lnTo>
                <a:lnTo>
                  <a:pt x="3043440" y="184404"/>
                </a:lnTo>
                <a:lnTo>
                  <a:pt x="3043440" y="185928"/>
                </a:lnTo>
                <a:lnTo>
                  <a:pt x="3046488" y="188976"/>
                </a:lnTo>
                <a:lnTo>
                  <a:pt x="3049536" y="188976"/>
                </a:lnTo>
                <a:lnTo>
                  <a:pt x="3055632" y="186753"/>
                </a:lnTo>
                <a:lnTo>
                  <a:pt x="3099828" y="170688"/>
                </a:lnTo>
                <a:lnTo>
                  <a:pt x="3099828" y="169164"/>
                </a:lnTo>
                <a:lnTo>
                  <a:pt x="3101352" y="169164"/>
                </a:lnTo>
                <a:lnTo>
                  <a:pt x="3101352" y="167640"/>
                </a:lnTo>
                <a:close/>
              </a:path>
              <a:path w="5036820" h="189229">
                <a:moveTo>
                  <a:pt x="3166884" y="115824"/>
                </a:moveTo>
                <a:lnTo>
                  <a:pt x="3163836" y="103632"/>
                </a:lnTo>
                <a:lnTo>
                  <a:pt x="3160788" y="96012"/>
                </a:lnTo>
                <a:lnTo>
                  <a:pt x="3160738" y="95745"/>
                </a:lnTo>
                <a:lnTo>
                  <a:pt x="3159264" y="88392"/>
                </a:lnTo>
                <a:lnTo>
                  <a:pt x="3154692" y="79248"/>
                </a:lnTo>
                <a:lnTo>
                  <a:pt x="3154692" y="117348"/>
                </a:lnTo>
                <a:lnTo>
                  <a:pt x="3154692" y="132588"/>
                </a:lnTo>
                <a:lnTo>
                  <a:pt x="3153168" y="135636"/>
                </a:lnTo>
                <a:lnTo>
                  <a:pt x="3153168" y="137160"/>
                </a:lnTo>
                <a:lnTo>
                  <a:pt x="3148596" y="141732"/>
                </a:lnTo>
                <a:lnTo>
                  <a:pt x="3139452" y="146304"/>
                </a:lnTo>
                <a:lnTo>
                  <a:pt x="3133356" y="146304"/>
                </a:lnTo>
                <a:lnTo>
                  <a:pt x="3130308" y="144780"/>
                </a:lnTo>
                <a:lnTo>
                  <a:pt x="3128784" y="143256"/>
                </a:lnTo>
                <a:lnTo>
                  <a:pt x="3125736" y="141732"/>
                </a:lnTo>
                <a:lnTo>
                  <a:pt x="3122688" y="138684"/>
                </a:lnTo>
                <a:lnTo>
                  <a:pt x="3121164" y="135636"/>
                </a:lnTo>
                <a:lnTo>
                  <a:pt x="3115068" y="126492"/>
                </a:lnTo>
                <a:lnTo>
                  <a:pt x="3113544" y="120396"/>
                </a:lnTo>
                <a:lnTo>
                  <a:pt x="3110496" y="114300"/>
                </a:lnTo>
                <a:lnTo>
                  <a:pt x="3108972" y="108204"/>
                </a:lnTo>
                <a:lnTo>
                  <a:pt x="3105924" y="99060"/>
                </a:lnTo>
                <a:lnTo>
                  <a:pt x="3105924" y="95745"/>
                </a:lnTo>
                <a:lnTo>
                  <a:pt x="3105924" y="94488"/>
                </a:lnTo>
                <a:lnTo>
                  <a:pt x="3104400" y="91440"/>
                </a:lnTo>
                <a:lnTo>
                  <a:pt x="3105924" y="86868"/>
                </a:lnTo>
                <a:lnTo>
                  <a:pt x="3105924" y="80772"/>
                </a:lnTo>
                <a:lnTo>
                  <a:pt x="3108972" y="77724"/>
                </a:lnTo>
                <a:lnTo>
                  <a:pt x="3110496" y="74676"/>
                </a:lnTo>
                <a:lnTo>
                  <a:pt x="3113544" y="71628"/>
                </a:lnTo>
                <a:lnTo>
                  <a:pt x="3116592" y="71628"/>
                </a:lnTo>
                <a:lnTo>
                  <a:pt x="3119640" y="70104"/>
                </a:lnTo>
                <a:lnTo>
                  <a:pt x="3128784" y="70104"/>
                </a:lnTo>
                <a:lnTo>
                  <a:pt x="3130308" y="71628"/>
                </a:lnTo>
                <a:lnTo>
                  <a:pt x="3133356" y="73152"/>
                </a:lnTo>
                <a:lnTo>
                  <a:pt x="3137928" y="77724"/>
                </a:lnTo>
                <a:lnTo>
                  <a:pt x="3139452" y="80772"/>
                </a:lnTo>
                <a:lnTo>
                  <a:pt x="3140976" y="82296"/>
                </a:lnTo>
                <a:lnTo>
                  <a:pt x="3142500" y="85344"/>
                </a:lnTo>
                <a:lnTo>
                  <a:pt x="3144024" y="89916"/>
                </a:lnTo>
                <a:lnTo>
                  <a:pt x="3145548" y="92964"/>
                </a:lnTo>
                <a:lnTo>
                  <a:pt x="3146475" y="95745"/>
                </a:lnTo>
                <a:lnTo>
                  <a:pt x="3148596" y="102108"/>
                </a:lnTo>
                <a:lnTo>
                  <a:pt x="3153168" y="111252"/>
                </a:lnTo>
                <a:lnTo>
                  <a:pt x="3153168" y="114300"/>
                </a:lnTo>
                <a:lnTo>
                  <a:pt x="3154692" y="117348"/>
                </a:lnTo>
                <a:lnTo>
                  <a:pt x="3154692" y="79248"/>
                </a:lnTo>
                <a:lnTo>
                  <a:pt x="3128784" y="57912"/>
                </a:lnTo>
                <a:lnTo>
                  <a:pt x="3124212" y="57912"/>
                </a:lnTo>
                <a:lnTo>
                  <a:pt x="3119640" y="59436"/>
                </a:lnTo>
                <a:lnTo>
                  <a:pt x="3107448" y="62484"/>
                </a:lnTo>
                <a:lnTo>
                  <a:pt x="3102876" y="65532"/>
                </a:lnTo>
                <a:lnTo>
                  <a:pt x="3099828" y="70104"/>
                </a:lnTo>
                <a:lnTo>
                  <a:pt x="3096780" y="73152"/>
                </a:lnTo>
                <a:lnTo>
                  <a:pt x="3093732" y="82296"/>
                </a:lnTo>
                <a:lnTo>
                  <a:pt x="3092208" y="88392"/>
                </a:lnTo>
                <a:lnTo>
                  <a:pt x="3092208" y="92964"/>
                </a:lnTo>
                <a:lnTo>
                  <a:pt x="3092907" y="95745"/>
                </a:lnTo>
                <a:lnTo>
                  <a:pt x="3095256" y="105156"/>
                </a:lnTo>
                <a:lnTo>
                  <a:pt x="3113544" y="147828"/>
                </a:lnTo>
                <a:lnTo>
                  <a:pt x="3118116" y="150876"/>
                </a:lnTo>
                <a:lnTo>
                  <a:pt x="3121164" y="153924"/>
                </a:lnTo>
                <a:lnTo>
                  <a:pt x="3130308" y="156972"/>
                </a:lnTo>
                <a:lnTo>
                  <a:pt x="3140976" y="156972"/>
                </a:lnTo>
                <a:lnTo>
                  <a:pt x="3145548" y="153924"/>
                </a:lnTo>
                <a:lnTo>
                  <a:pt x="3151644" y="152400"/>
                </a:lnTo>
                <a:lnTo>
                  <a:pt x="3154692" y="150368"/>
                </a:lnTo>
                <a:lnTo>
                  <a:pt x="3156216" y="149352"/>
                </a:lnTo>
                <a:lnTo>
                  <a:pt x="3163836" y="141732"/>
                </a:lnTo>
                <a:lnTo>
                  <a:pt x="3166884" y="132588"/>
                </a:lnTo>
                <a:lnTo>
                  <a:pt x="3166884" y="115824"/>
                </a:lnTo>
                <a:close/>
              </a:path>
              <a:path w="5036820" h="189229">
                <a:moveTo>
                  <a:pt x="3240036" y="88392"/>
                </a:moveTo>
                <a:lnTo>
                  <a:pt x="3236988" y="76200"/>
                </a:lnTo>
                <a:lnTo>
                  <a:pt x="3233940" y="70104"/>
                </a:lnTo>
                <a:lnTo>
                  <a:pt x="3230892" y="62484"/>
                </a:lnTo>
                <a:lnTo>
                  <a:pt x="3229368" y="56388"/>
                </a:lnTo>
                <a:lnTo>
                  <a:pt x="3227844" y="53340"/>
                </a:lnTo>
                <a:lnTo>
                  <a:pt x="3227844" y="91440"/>
                </a:lnTo>
                <a:lnTo>
                  <a:pt x="3227844" y="95745"/>
                </a:lnTo>
                <a:lnTo>
                  <a:pt x="3227844" y="106680"/>
                </a:lnTo>
                <a:lnTo>
                  <a:pt x="3226320" y="108204"/>
                </a:lnTo>
                <a:lnTo>
                  <a:pt x="3226320" y="111252"/>
                </a:lnTo>
                <a:lnTo>
                  <a:pt x="3223272" y="114300"/>
                </a:lnTo>
                <a:lnTo>
                  <a:pt x="3220224" y="115824"/>
                </a:lnTo>
                <a:lnTo>
                  <a:pt x="3218700" y="117348"/>
                </a:lnTo>
                <a:lnTo>
                  <a:pt x="3215652" y="117348"/>
                </a:lnTo>
                <a:lnTo>
                  <a:pt x="3212604" y="118872"/>
                </a:lnTo>
                <a:lnTo>
                  <a:pt x="3203460" y="118872"/>
                </a:lnTo>
                <a:lnTo>
                  <a:pt x="3198888" y="114300"/>
                </a:lnTo>
                <a:lnTo>
                  <a:pt x="3195840" y="112776"/>
                </a:lnTo>
                <a:lnTo>
                  <a:pt x="3194316" y="108204"/>
                </a:lnTo>
                <a:lnTo>
                  <a:pt x="3188220" y="99060"/>
                </a:lnTo>
                <a:lnTo>
                  <a:pt x="3187115" y="95745"/>
                </a:lnTo>
                <a:lnTo>
                  <a:pt x="3186696" y="94488"/>
                </a:lnTo>
                <a:lnTo>
                  <a:pt x="3183648" y="86868"/>
                </a:lnTo>
                <a:lnTo>
                  <a:pt x="3179076" y="73152"/>
                </a:lnTo>
                <a:lnTo>
                  <a:pt x="3179076" y="68580"/>
                </a:lnTo>
                <a:lnTo>
                  <a:pt x="3177552" y="64008"/>
                </a:lnTo>
                <a:lnTo>
                  <a:pt x="3177552" y="60960"/>
                </a:lnTo>
                <a:lnTo>
                  <a:pt x="3179076" y="56388"/>
                </a:lnTo>
                <a:lnTo>
                  <a:pt x="3179076" y="53340"/>
                </a:lnTo>
                <a:lnTo>
                  <a:pt x="3180600" y="50292"/>
                </a:lnTo>
                <a:lnTo>
                  <a:pt x="3183648" y="47244"/>
                </a:lnTo>
                <a:lnTo>
                  <a:pt x="3189744" y="44196"/>
                </a:lnTo>
                <a:lnTo>
                  <a:pt x="3192792" y="44196"/>
                </a:lnTo>
                <a:lnTo>
                  <a:pt x="3194316" y="42672"/>
                </a:lnTo>
                <a:lnTo>
                  <a:pt x="3200412" y="42672"/>
                </a:lnTo>
                <a:lnTo>
                  <a:pt x="3201936" y="44196"/>
                </a:lnTo>
                <a:lnTo>
                  <a:pt x="3203460" y="44196"/>
                </a:lnTo>
                <a:lnTo>
                  <a:pt x="3206508" y="45720"/>
                </a:lnTo>
                <a:lnTo>
                  <a:pt x="3209556" y="48768"/>
                </a:lnTo>
                <a:lnTo>
                  <a:pt x="3211080" y="51816"/>
                </a:lnTo>
                <a:lnTo>
                  <a:pt x="3212604" y="53340"/>
                </a:lnTo>
                <a:lnTo>
                  <a:pt x="3217176" y="62484"/>
                </a:lnTo>
                <a:lnTo>
                  <a:pt x="3218700" y="67056"/>
                </a:lnTo>
                <a:lnTo>
                  <a:pt x="3220224" y="70104"/>
                </a:lnTo>
                <a:lnTo>
                  <a:pt x="3221748" y="74676"/>
                </a:lnTo>
                <a:lnTo>
                  <a:pt x="3224796" y="80772"/>
                </a:lnTo>
                <a:lnTo>
                  <a:pt x="3224796" y="85344"/>
                </a:lnTo>
                <a:lnTo>
                  <a:pt x="3227844" y="91440"/>
                </a:lnTo>
                <a:lnTo>
                  <a:pt x="3227844" y="53340"/>
                </a:lnTo>
                <a:lnTo>
                  <a:pt x="3226320" y="50292"/>
                </a:lnTo>
                <a:lnTo>
                  <a:pt x="3221748" y="44196"/>
                </a:lnTo>
                <a:lnTo>
                  <a:pt x="3215652" y="38100"/>
                </a:lnTo>
                <a:lnTo>
                  <a:pt x="3206508" y="32004"/>
                </a:lnTo>
                <a:lnTo>
                  <a:pt x="3192792" y="32004"/>
                </a:lnTo>
                <a:lnTo>
                  <a:pt x="3165360" y="60960"/>
                </a:lnTo>
                <a:lnTo>
                  <a:pt x="3165360" y="67056"/>
                </a:lnTo>
                <a:lnTo>
                  <a:pt x="3166884" y="73152"/>
                </a:lnTo>
                <a:lnTo>
                  <a:pt x="3166884" y="79248"/>
                </a:lnTo>
                <a:lnTo>
                  <a:pt x="3169932" y="85344"/>
                </a:lnTo>
                <a:lnTo>
                  <a:pt x="3171456" y="92964"/>
                </a:lnTo>
                <a:lnTo>
                  <a:pt x="3172574" y="95745"/>
                </a:lnTo>
                <a:lnTo>
                  <a:pt x="3174504" y="100584"/>
                </a:lnTo>
                <a:lnTo>
                  <a:pt x="3177552" y="106680"/>
                </a:lnTo>
                <a:lnTo>
                  <a:pt x="3180600" y="111252"/>
                </a:lnTo>
                <a:lnTo>
                  <a:pt x="3183648" y="117348"/>
                </a:lnTo>
                <a:lnTo>
                  <a:pt x="3186696" y="121920"/>
                </a:lnTo>
                <a:lnTo>
                  <a:pt x="3191268" y="124968"/>
                </a:lnTo>
                <a:lnTo>
                  <a:pt x="3194316" y="128016"/>
                </a:lnTo>
                <a:lnTo>
                  <a:pt x="3198888" y="129540"/>
                </a:lnTo>
                <a:lnTo>
                  <a:pt x="3203460" y="129540"/>
                </a:lnTo>
                <a:lnTo>
                  <a:pt x="3208032" y="131064"/>
                </a:lnTo>
                <a:lnTo>
                  <a:pt x="3214128" y="129540"/>
                </a:lnTo>
                <a:lnTo>
                  <a:pt x="3218700" y="128016"/>
                </a:lnTo>
                <a:lnTo>
                  <a:pt x="3224796" y="126492"/>
                </a:lnTo>
                <a:lnTo>
                  <a:pt x="3229368" y="123444"/>
                </a:lnTo>
                <a:lnTo>
                  <a:pt x="3232416" y="118872"/>
                </a:lnTo>
                <a:lnTo>
                  <a:pt x="3236988" y="115824"/>
                </a:lnTo>
                <a:lnTo>
                  <a:pt x="3240036" y="106680"/>
                </a:lnTo>
                <a:lnTo>
                  <a:pt x="3240036" y="95745"/>
                </a:lnTo>
                <a:lnTo>
                  <a:pt x="3240036" y="88392"/>
                </a:lnTo>
                <a:close/>
              </a:path>
              <a:path w="5036820" h="189229">
                <a:moveTo>
                  <a:pt x="3320808" y="88392"/>
                </a:moveTo>
                <a:lnTo>
                  <a:pt x="3319284" y="86868"/>
                </a:lnTo>
                <a:lnTo>
                  <a:pt x="3319284" y="83820"/>
                </a:lnTo>
                <a:lnTo>
                  <a:pt x="3317760" y="82296"/>
                </a:lnTo>
                <a:lnTo>
                  <a:pt x="3317760" y="80772"/>
                </a:lnTo>
                <a:lnTo>
                  <a:pt x="3314712" y="80772"/>
                </a:lnTo>
                <a:lnTo>
                  <a:pt x="3299472" y="86868"/>
                </a:lnTo>
                <a:lnTo>
                  <a:pt x="3270516" y="7620"/>
                </a:lnTo>
                <a:lnTo>
                  <a:pt x="3268992" y="6096"/>
                </a:lnTo>
                <a:lnTo>
                  <a:pt x="3264420" y="6096"/>
                </a:lnTo>
                <a:lnTo>
                  <a:pt x="3262896" y="7620"/>
                </a:lnTo>
                <a:lnTo>
                  <a:pt x="3261372" y="7620"/>
                </a:lnTo>
                <a:lnTo>
                  <a:pt x="3259848" y="9144"/>
                </a:lnTo>
                <a:lnTo>
                  <a:pt x="3258324" y="9144"/>
                </a:lnTo>
                <a:lnTo>
                  <a:pt x="3258324" y="10668"/>
                </a:lnTo>
                <a:lnTo>
                  <a:pt x="3243084" y="30480"/>
                </a:lnTo>
                <a:lnTo>
                  <a:pt x="3241560" y="32004"/>
                </a:lnTo>
                <a:lnTo>
                  <a:pt x="3241560" y="36576"/>
                </a:lnTo>
                <a:lnTo>
                  <a:pt x="3243084" y="36576"/>
                </a:lnTo>
                <a:lnTo>
                  <a:pt x="3243084" y="39624"/>
                </a:lnTo>
                <a:lnTo>
                  <a:pt x="3244608" y="39624"/>
                </a:lnTo>
                <a:lnTo>
                  <a:pt x="3244608" y="41148"/>
                </a:lnTo>
                <a:lnTo>
                  <a:pt x="3246132" y="41148"/>
                </a:lnTo>
                <a:lnTo>
                  <a:pt x="3246132" y="39624"/>
                </a:lnTo>
                <a:lnTo>
                  <a:pt x="3247656" y="39624"/>
                </a:lnTo>
                <a:lnTo>
                  <a:pt x="3261372" y="22860"/>
                </a:lnTo>
                <a:lnTo>
                  <a:pt x="3287280" y="91440"/>
                </a:lnTo>
                <a:lnTo>
                  <a:pt x="3273247" y="95745"/>
                </a:lnTo>
                <a:lnTo>
                  <a:pt x="3267468" y="97536"/>
                </a:lnTo>
                <a:lnTo>
                  <a:pt x="3267468" y="99060"/>
                </a:lnTo>
                <a:lnTo>
                  <a:pt x="3265944" y="99060"/>
                </a:lnTo>
                <a:lnTo>
                  <a:pt x="3265944" y="102108"/>
                </a:lnTo>
                <a:lnTo>
                  <a:pt x="3267468" y="102108"/>
                </a:lnTo>
                <a:lnTo>
                  <a:pt x="3267468" y="105156"/>
                </a:lnTo>
                <a:lnTo>
                  <a:pt x="3270516" y="108204"/>
                </a:lnTo>
                <a:lnTo>
                  <a:pt x="3272040" y="108204"/>
                </a:lnTo>
                <a:lnTo>
                  <a:pt x="3304184" y="95745"/>
                </a:lnTo>
                <a:lnTo>
                  <a:pt x="3319284" y="89916"/>
                </a:lnTo>
                <a:lnTo>
                  <a:pt x="3319284" y="88392"/>
                </a:lnTo>
                <a:lnTo>
                  <a:pt x="3320808" y="88392"/>
                </a:lnTo>
                <a:close/>
              </a:path>
              <a:path w="5036820" h="189229">
                <a:moveTo>
                  <a:pt x="3531374" y="164592"/>
                </a:moveTo>
                <a:lnTo>
                  <a:pt x="3530104" y="164592"/>
                </a:lnTo>
                <a:lnTo>
                  <a:pt x="3530104" y="161544"/>
                </a:lnTo>
                <a:lnTo>
                  <a:pt x="3528834" y="161544"/>
                </a:lnTo>
                <a:lnTo>
                  <a:pt x="3528834" y="160020"/>
                </a:lnTo>
                <a:lnTo>
                  <a:pt x="3526294" y="160020"/>
                </a:lnTo>
                <a:lnTo>
                  <a:pt x="3488194" y="173736"/>
                </a:lnTo>
                <a:lnTo>
                  <a:pt x="3493274" y="160528"/>
                </a:lnTo>
                <a:lnTo>
                  <a:pt x="3495814" y="153924"/>
                </a:lnTo>
                <a:lnTo>
                  <a:pt x="3499624" y="146304"/>
                </a:lnTo>
                <a:lnTo>
                  <a:pt x="3500894" y="140208"/>
                </a:lnTo>
                <a:lnTo>
                  <a:pt x="3505974" y="126492"/>
                </a:lnTo>
                <a:lnTo>
                  <a:pt x="3505974" y="121920"/>
                </a:lnTo>
                <a:lnTo>
                  <a:pt x="3507244" y="117348"/>
                </a:lnTo>
                <a:lnTo>
                  <a:pt x="3507244" y="114300"/>
                </a:lnTo>
                <a:lnTo>
                  <a:pt x="3505974" y="111252"/>
                </a:lnTo>
                <a:lnTo>
                  <a:pt x="3505974" y="108204"/>
                </a:lnTo>
                <a:lnTo>
                  <a:pt x="3504704" y="105156"/>
                </a:lnTo>
                <a:lnTo>
                  <a:pt x="3504704" y="102108"/>
                </a:lnTo>
                <a:lnTo>
                  <a:pt x="3500894" y="96012"/>
                </a:lnTo>
                <a:lnTo>
                  <a:pt x="3498354" y="94488"/>
                </a:lnTo>
                <a:lnTo>
                  <a:pt x="3497084" y="91440"/>
                </a:lnTo>
                <a:lnTo>
                  <a:pt x="3488194" y="86868"/>
                </a:lnTo>
                <a:lnTo>
                  <a:pt x="3481844" y="86868"/>
                </a:lnTo>
                <a:lnTo>
                  <a:pt x="3476764" y="85344"/>
                </a:lnTo>
                <a:lnTo>
                  <a:pt x="3474224" y="86868"/>
                </a:lnTo>
                <a:lnTo>
                  <a:pt x="3469144" y="88392"/>
                </a:lnTo>
                <a:lnTo>
                  <a:pt x="3462794" y="91440"/>
                </a:lnTo>
                <a:lnTo>
                  <a:pt x="3461524" y="91440"/>
                </a:lnTo>
                <a:lnTo>
                  <a:pt x="3458984" y="92964"/>
                </a:lnTo>
                <a:lnTo>
                  <a:pt x="3450094" y="102108"/>
                </a:lnTo>
                <a:lnTo>
                  <a:pt x="3450094" y="103632"/>
                </a:lnTo>
                <a:lnTo>
                  <a:pt x="3448824" y="105156"/>
                </a:lnTo>
                <a:lnTo>
                  <a:pt x="3448824" y="108204"/>
                </a:lnTo>
                <a:lnTo>
                  <a:pt x="3450094" y="109728"/>
                </a:lnTo>
                <a:lnTo>
                  <a:pt x="3450094" y="112776"/>
                </a:lnTo>
                <a:lnTo>
                  <a:pt x="3451364" y="112776"/>
                </a:lnTo>
                <a:lnTo>
                  <a:pt x="3451364" y="114300"/>
                </a:lnTo>
                <a:lnTo>
                  <a:pt x="3453904" y="114300"/>
                </a:lnTo>
                <a:lnTo>
                  <a:pt x="3455174" y="112776"/>
                </a:lnTo>
                <a:lnTo>
                  <a:pt x="3455174" y="111252"/>
                </a:lnTo>
                <a:lnTo>
                  <a:pt x="3462794" y="103632"/>
                </a:lnTo>
                <a:lnTo>
                  <a:pt x="3466604" y="102108"/>
                </a:lnTo>
                <a:lnTo>
                  <a:pt x="3467874" y="100584"/>
                </a:lnTo>
                <a:lnTo>
                  <a:pt x="3470414" y="99060"/>
                </a:lnTo>
                <a:lnTo>
                  <a:pt x="3483114" y="99060"/>
                </a:lnTo>
                <a:lnTo>
                  <a:pt x="3484384" y="100584"/>
                </a:lnTo>
                <a:lnTo>
                  <a:pt x="3485654" y="100584"/>
                </a:lnTo>
                <a:lnTo>
                  <a:pt x="3492004" y="106680"/>
                </a:lnTo>
                <a:lnTo>
                  <a:pt x="3492004" y="111252"/>
                </a:lnTo>
                <a:lnTo>
                  <a:pt x="3493274" y="112776"/>
                </a:lnTo>
                <a:lnTo>
                  <a:pt x="3493274" y="128016"/>
                </a:lnTo>
                <a:lnTo>
                  <a:pt x="3492004" y="131064"/>
                </a:lnTo>
                <a:lnTo>
                  <a:pt x="3492004" y="135636"/>
                </a:lnTo>
                <a:lnTo>
                  <a:pt x="3490734" y="140208"/>
                </a:lnTo>
                <a:lnTo>
                  <a:pt x="3488194" y="144780"/>
                </a:lnTo>
                <a:lnTo>
                  <a:pt x="3485654" y="150876"/>
                </a:lnTo>
                <a:lnTo>
                  <a:pt x="3474224" y="175260"/>
                </a:lnTo>
                <a:lnTo>
                  <a:pt x="3474224" y="185928"/>
                </a:lnTo>
                <a:lnTo>
                  <a:pt x="3475494" y="185928"/>
                </a:lnTo>
                <a:lnTo>
                  <a:pt x="3475494" y="187452"/>
                </a:lnTo>
                <a:lnTo>
                  <a:pt x="3476764" y="187452"/>
                </a:lnTo>
                <a:lnTo>
                  <a:pt x="3476764" y="188976"/>
                </a:lnTo>
                <a:lnTo>
                  <a:pt x="3480574" y="188976"/>
                </a:lnTo>
                <a:lnTo>
                  <a:pt x="3488194" y="186156"/>
                </a:lnTo>
                <a:lnTo>
                  <a:pt x="3530104" y="170688"/>
                </a:lnTo>
                <a:lnTo>
                  <a:pt x="3530104" y="169164"/>
                </a:lnTo>
                <a:lnTo>
                  <a:pt x="3531374" y="169164"/>
                </a:lnTo>
                <a:lnTo>
                  <a:pt x="3531374" y="164592"/>
                </a:lnTo>
                <a:close/>
              </a:path>
              <a:path w="5036820" h="189229">
                <a:moveTo>
                  <a:pt x="3598684" y="121920"/>
                </a:moveTo>
                <a:lnTo>
                  <a:pt x="3594874" y="103632"/>
                </a:lnTo>
                <a:lnTo>
                  <a:pt x="3589794" y="88392"/>
                </a:lnTo>
                <a:lnTo>
                  <a:pt x="3587254" y="83515"/>
                </a:lnTo>
                <a:lnTo>
                  <a:pt x="3587254" y="126492"/>
                </a:lnTo>
                <a:lnTo>
                  <a:pt x="3584714" y="128016"/>
                </a:lnTo>
                <a:lnTo>
                  <a:pt x="3584714" y="135636"/>
                </a:lnTo>
                <a:lnTo>
                  <a:pt x="3577094" y="143256"/>
                </a:lnTo>
                <a:lnTo>
                  <a:pt x="3572014" y="146304"/>
                </a:lnTo>
                <a:lnTo>
                  <a:pt x="3565664" y="146304"/>
                </a:lnTo>
                <a:lnTo>
                  <a:pt x="3542804" y="114300"/>
                </a:lnTo>
                <a:lnTo>
                  <a:pt x="3538994" y="108204"/>
                </a:lnTo>
                <a:lnTo>
                  <a:pt x="3537724" y="103632"/>
                </a:lnTo>
                <a:lnTo>
                  <a:pt x="3537724" y="99060"/>
                </a:lnTo>
                <a:lnTo>
                  <a:pt x="3536454" y="94488"/>
                </a:lnTo>
                <a:lnTo>
                  <a:pt x="3536454" y="83820"/>
                </a:lnTo>
                <a:lnTo>
                  <a:pt x="3541534" y="74676"/>
                </a:lnTo>
                <a:lnTo>
                  <a:pt x="3544074" y="71628"/>
                </a:lnTo>
                <a:lnTo>
                  <a:pt x="3549154" y="71628"/>
                </a:lnTo>
                <a:lnTo>
                  <a:pt x="3550424" y="70104"/>
                </a:lnTo>
                <a:lnTo>
                  <a:pt x="3560584" y="70104"/>
                </a:lnTo>
                <a:lnTo>
                  <a:pt x="3568204" y="77724"/>
                </a:lnTo>
                <a:lnTo>
                  <a:pt x="3569474" y="80772"/>
                </a:lnTo>
                <a:lnTo>
                  <a:pt x="3574554" y="85344"/>
                </a:lnTo>
                <a:lnTo>
                  <a:pt x="3575824" y="89916"/>
                </a:lnTo>
                <a:lnTo>
                  <a:pt x="3582174" y="105156"/>
                </a:lnTo>
                <a:lnTo>
                  <a:pt x="3582174" y="108204"/>
                </a:lnTo>
                <a:lnTo>
                  <a:pt x="3584714" y="114300"/>
                </a:lnTo>
                <a:lnTo>
                  <a:pt x="3584714" y="123444"/>
                </a:lnTo>
                <a:lnTo>
                  <a:pt x="3587254" y="126492"/>
                </a:lnTo>
                <a:lnTo>
                  <a:pt x="3587254" y="83515"/>
                </a:lnTo>
                <a:lnTo>
                  <a:pt x="3583444" y="76200"/>
                </a:lnTo>
                <a:lnTo>
                  <a:pt x="3577094" y="67056"/>
                </a:lnTo>
                <a:lnTo>
                  <a:pt x="3569474" y="60960"/>
                </a:lnTo>
                <a:lnTo>
                  <a:pt x="3560584" y="57912"/>
                </a:lnTo>
                <a:lnTo>
                  <a:pt x="3556774" y="57912"/>
                </a:lnTo>
                <a:lnTo>
                  <a:pt x="3550424" y="59436"/>
                </a:lnTo>
                <a:lnTo>
                  <a:pt x="3545344" y="60960"/>
                </a:lnTo>
                <a:lnTo>
                  <a:pt x="3538994" y="62484"/>
                </a:lnTo>
                <a:lnTo>
                  <a:pt x="3535184" y="65532"/>
                </a:lnTo>
                <a:lnTo>
                  <a:pt x="3531374" y="70104"/>
                </a:lnTo>
                <a:lnTo>
                  <a:pt x="3527564" y="73152"/>
                </a:lnTo>
                <a:lnTo>
                  <a:pt x="3523754" y="82296"/>
                </a:lnTo>
                <a:lnTo>
                  <a:pt x="3523754" y="99060"/>
                </a:lnTo>
                <a:lnTo>
                  <a:pt x="3526294" y="105156"/>
                </a:lnTo>
                <a:lnTo>
                  <a:pt x="3527564" y="112776"/>
                </a:lnTo>
                <a:lnTo>
                  <a:pt x="3530104" y="118872"/>
                </a:lnTo>
                <a:lnTo>
                  <a:pt x="3531374" y="126492"/>
                </a:lnTo>
                <a:lnTo>
                  <a:pt x="3536454" y="136245"/>
                </a:lnTo>
                <a:lnTo>
                  <a:pt x="3561854" y="156972"/>
                </a:lnTo>
                <a:lnTo>
                  <a:pt x="3572014" y="156972"/>
                </a:lnTo>
                <a:lnTo>
                  <a:pt x="3577094" y="153924"/>
                </a:lnTo>
                <a:lnTo>
                  <a:pt x="3583444" y="152400"/>
                </a:lnTo>
                <a:lnTo>
                  <a:pt x="3587254" y="150114"/>
                </a:lnTo>
                <a:lnTo>
                  <a:pt x="3588524" y="149352"/>
                </a:lnTo>
                <a:lnTo>
                  <a:pt x="3594874" y="141732"/>
                </a:lnTo>
                <a:lnTo>
                  <a:pt x="3598684" y="128016"/>
                </a:lnTo>
                <a:lnTo>
                  <a:pt x="3598684" y="121920"/>
                </a:lnTo>
                <a:close/>
              </a:path>
              <a:path w="5036820" h="189229">
                <a:moveTo>
                  <a:pt x="3672344" y="96012"/>
                </a:moveTo>
                <a:lnTo>
                  <a:pt x="3671074" y="88392"/>
                </a:lnTo>
                <a:lnTo>
                  <a:pt x="3665994" y="70104"/>
                </a:lnTo>
                <a:lnTo>
                  <a:pt x="3663454" y="62484"/>
                </a:lnTo>
                <a:lnTo>
                  <a:pt x="3659644" y="55626"/>
                </a:lnTo>
                <a:lnTo>
                  <a:pt x="3659644" y="99060"/>
                </a:lnTo>
                <a:lnTo>
                  <a:pt x="3658374" y="102108"/>
                </a:lnTo>
                <a:lnTo>
                  <a:pt x="3658374" y="106680"/>
                </a:lnTo>
                <a:lnTo>
                  <a:pt x="3657104" y="108204"/>
                </a:lnTo>
                <a:lnTo>
                  <a:pt x="3657104" y="111252"/>
                </a:lnTo>
                <a:lnTo>
                  <a:pt x="3652024" y="115824"/>
                </a:lnTo>
                <a:lnTo>
                  <a:pt x="3649484" y="117348"/>
                </a:lnTo>
                <a:lnTo>
                  <a:pt x="3648214" y="117348"/>
                </a:lnTo>
                <a:lnTo>
                  <a:pt x="3644404" y="118872"/>
                </a:lnTo>
                <a:lnTo>
                  <a:pt x="3635514" y="118872"/>
                </a:lnTo>
                <a:lnTo>
                  <a:pt x="3632974" y="117348"/>
                </a:lnTo>
                <a:lnTo>
                  <a:pt x="3627894" y="112776"/>
                </a:lnTo>
                <a:lnTo>
                  <a:pt x="3621544" y="103632"/>
                </a:lnTo>
                <a:lnTo>
                  <a:pt x="3620274" y="99060"/>
                </a:lnTo>
                <a:lnTo>
                  <a:pt x="3617734" y="94488"/>
                </a:lnTo>
                <a:lnTo>
                  <a:pt x="3615194" y="86868"/>
                </a:lnTo>
                <a:lnTo>
                  <a:pt x="3612654" y="82296"/>
                </a:lnTo>
                <a:lnTo>
                  <a:pt x="3611384" y="77724"/>
                </a:lnTo>
                <a:lnTo>
                  <a:pt x="3611384" y="73152"/>
                </a:lnTo>
                <a:lnTo>
                  <a:pt x="3610114" y="68580"/>
                </a:lnTo>
                <a:lnTo>
                  <a:pt x="3610114" y="56388"/>
                </a:lnTo>
                <a:lnTo>
                  <a:pt x="3613924" y="47244"/>
                </a:lnTo>
                <a:lnTo>
                  <a:pt x="3620274" y="44196"/>
                </a:lnTo>
                <a:lnTo>
                  <a:pt x="3622814" y="44196"/>
                </a:lnTo>
                <a:lnTo>
                  <a:pt x="3625354" y="42672"/>
                </a:lnTo>
                <a:lnTo>
                  <a:pt x="3630434" y="42672"/>
                </a:lnTo>
                <a:lnTo>
                  <a:pt x="3632974" y="44196"/>
                </a:lnTo>
                <a:lnTo>
                  <a:pt x="3635514" y="44196"/>
                </a:lnTo>
                <a:lnTo>
                  <a:pt x="3640594" y="48768"/>
                </a:lnTo>
                <a:lnTo>
                  <a:pt x="3641864" y="51816"/>
                </a:lnTo>
                <a:lnTo>
                  <a:pt x="3643134" y="53340"/>
                </a:lnTo>
                <a:lnTo>
                  <a:pt x="3645674" y="59436"/>
                </a:lnTo>
                <a:lnTo>
                  <a:pt x="3649484" y="62484"/>
                </a:lnTo>
                <a:lnTo>
                  <a:pt x="3650754" y="67056"/>
                </a:lnTo>
                <a:lnTo>
                  <a:pt x="3652024" y="70104"/>
                </a:lnTo>
                <a:lnTo>
                  <a:pt x="3653294" y="74676"/>
                </a:lnTo>
                <a:lnTo>
                  <a:pt x="3655834" y="77724"/>
                </a:lnTo>
                <a:lnTo>
                  <a:pt x="3655834" y="80772"/>
                </a:lnTo>
                <a:lnTo>
                  <a:pt x="3657104" y="85344"/>
                </a:lnTo>
                <a:lnTo>
                  <a:pt x="3657104" y="88392"/>
                </a:lnTo>
                <a:lnTo>
                  <a:pt x="3658374" y="91440"/>
                </a:lnTo>
                <a:lnTo>
                  <a:pt x="3658374" y="96012"/>
                </a:lnTo>
                <a:lnTo>
                  <a:pt x="3659644" y="99060"/>
                </a:lnTo>
                <a:lnTo>
                  <a:pt x="3659644" y="55626"/>
                </a:lnTo>
                <a:lnTo>
                  <a:pt x="3653294" y="44196"/>
                </a:lnTo>
                <a:lnTo>
                  <a:pt x="3650754" y="41148"/>
                </a:lnTo>
                <a:lnTo>
                  <a:pt x="3645674" y="38100"/>
                </a:lnTo>
                <a:lnTo>
                  <a:pt x="3643134" y="35052"/>
                </a:lnTo>
                <a:lnTo>
                  <a:pt x="3638054" y="32004"/>
                </a:lnTo>
                <a:lnTo>
                  <a:pt x="3622814" y="32004"/>
                </a:lnTo>
                <a:lnTo>
                  <a:pt x="3597414" y="56388"/>
                </a:lnTo>
                <a:lnTo>
                  <a:pt x="3597414" y="73152"/>
                </a:lnTo>
                <a:lnTo>
                  <a:pt x="3599954" y="85344"/>
                </a:lnTo>
                <a:lnTo>
                  <a:pt x="3603764" y="92964"/>
                </a:lnTo>
                <a:lnTo>
                  <a:pt x="3605034" y="100584"/>
                </a:lnTo>
                <a:lnTo>
                  <a:pt x="3607574" y="106680"/>
                </a:lnTo>
                <a:lnTo>
                  <a:pt x="3610114" y="109728"/>
                </a:lnTo>
                <a:lnTo>
                  <a:pt x="3611384" y="111252"/>
                </a:lnTo>
                <a:lnTo>
                  <a:pt x="3613924" y="117348"/>
                </a:lnTo>
                <a:lnTo>
                  <a:pt x="3621544" y="124968"/>
                </a:lnTo>
                <a:lnTo>
                  <a:pt x="3629164" y="129540"/>
                </a:lnTo>
                <a:lnTo>
                  <a:pt x="3634244" y="129540"/>
                </a:lnTo>
                <a:lnTo>
                  <a:pt x="3640594" y="131064"/>
                </a:lnTo>
                <a:lnTo>
                  <a:pt x="3644404" y="129540"/>
                </a:lnTo>
                <a:lnTo>
                  <a:pt x="3657104" y="126492"/>
                </a:lnTo>
                <a:lnTo>
                  <a:pt x="3659644" y="124460"/>
                </a:lnTo>
                <a:lnTo>
                  <a:pt x="3660914" y="123444"/>
                </a:lnTo>
                <a:lnTo>
                  <a:pt x="3667264" y="115824"/>
                </a:lnTo>
                <a:lnTo>
                  <a:pt x="3671074" y="106680"/>
                </a:lnTo>
                <a:lnTo>
                  <a:pt x="3672344" y="100584"/>
                </a:lnTo>
                <a:lnTo>
                  <a:pt x="3672344" y="96012"/>
                </a:lnTo>
                <a:close/>
              </a:path>
              <a:path w="5036820" h="189229">
                <a:moveTo>
                  <a:pt x="3743464" y="68580"/>
                </a:moveTo>
                <a:lnTo>
                  <a:pt x="3742194" y="64008"/>
                </a:lnTo>
                <a:lnTo>
                  <a:pt x="3739654" y="57912"/>
                </a:lnTo>
                <a:lnTo>
                  <a:pt x="3735844" y="54864"/>
                </a:lnTo>
                <a:lnTo>
                  <a:pt x="3729494" y="51816"/>
                </a:lnTo>
                <a:lnTo>
                  <a:pt x="3728224" y="50292"/>
                </a:lnTo>
                <a:lnTo>
                  <a:pt x="3725684" y="50292"/>
                </a:lnTo>
                <a:lnTo>
                  <a:pt x="3721874" y="48768"/>
                </a:lnTo>
                <a:lnTo>
                  <a:pt x="3716794" y="48768"/>
                </a:lnTo>
                <a:lnTo>
                  <a:pt x="3712984" y="50292"/>
                </a:lnTo>
                <a:lnTo>
                  <a:pt x="3714254" y="48768"/>
                </a:lnTo>
                <a:lnTo>
                  <a:pt x="3718064" y="47244"/>
                </a:lnTo>
                <a:lnTo>
                  <a:pt x="3719334" y="44196"/>
                </a:lnTo>
                <a:lnTo>
                  <a:pt x="3720604" y="42672"/>
                </a:lnTo>
                <a:lnTo>
                  <a:pt x="3721874" y="39624"/>
                </a:lnTo>
                <a:lnTo>
                  <a:pt x="3721874" y="38100"/>
                </a:lnTo>
                <a:lnTo>
                  <a:pt x="3724414" y="35052"/>
                </a:lnTo>
                <a:lnTo>
                  <a:pt x="3724414" y="27432"/>
                </a:lnTo>
                <a:lnTo>
                  <a:pt x="3721874" y="24384"/>
                </a:lnTo>
                <a:lnTo>
                  <a:pt x="3721874" y="21336"/>
                </a:lnTo>
                <a:lnTo>
                  <a:pt x="3719334" y="15240"/>
                </a:lnTo>
                <a:lnTo>
                  <a:pt x="3716794" y="13716"/>
                </a:lnTo>
                <a:lnTo>
                  <a:pt x="3714254" y="10668"/>
                </a:lnTo>
                <a:lnTo>
                  <a:pt x="3711714" y="9144"/>
                </a:lnTo>
                <a:lnTo>
                  <a:pt x="3710444" y="7620"/>
                </a:lnTo>
                <a:lnTo>
                  <a:pt x="3706634" y="6096"/>
                </a:lnTo>
                <a:lnTo>
                  <a:pt x="3696474" y="6096"/>
                </a:lnTo>
                <a:lnTo>
                  <a:pt x="3691394" y="7620"/>
                </a:lnTo>
                <a:lnTo>
                  <a:pt x="3688854" y="9144"/>
                </a:lnTo>
                <a:lnTo>
                  <a:pt x="3686314" y="9144"/>
                </a:lnTo>
                <a:lnTo>
                  <a:pt x="3679964" y="12192"/>
                </a:lnTo>
                <a:lnTo>
                  <a:pt x="3678694" y="13716"/>
                </a:lnTo>
                <a:lnTo>
                  <a:pt x="3674884" y="15240"/>
                </a:lnTo>
                <a:lnTo>
                  <a:pt x="3671074" y="19812"/>
                </a:lnTo>
                <a:lnTo>
                  <a:pt x="3671074" y="21336"/>
                </a:lnTo>
                <a:lnTo>
                  <a:pt x="3668534" y="22860"/>
                </a:lnTo>
                <a:lnTo>
                  <a:pt x="3668534" y="24384"/>
                </a:lnTo>
                <a:lnTo>
                  <a:pt x="3667264" y="24384"/>
                </a:lnTo>
                <a:lnTo>
                  <a:pt x="3667264" y="30480"/>
                </a:lnTo>
                <a:lnTo>
                  <a:pt x="3668534" y="30480"/>
                </a:lnTo>
                <a:lnTo>
                  <a:pt x="3668534" y="33528"/>
                </a:lnTo>
                <a:lnTo>
                  <a:pt x="3671074" y="33528"/>
                </a:lnTo>
                <a:lnTo>
                  <a:pt x="3671074" y="35052"/>
                </a:lnTo>
                <a:lnTo>
                  <a:pt x="3672344" y="35052"/>
                </a:lnTo>
                <a:lnTo>
                  <a:pt x="3673614" y="33528"/>
                </a:lnTo>
                <a:lnTo>
                  <a:pt x="3673614" y="32004"/>
                </a:lnTo>
                <a:lnTo>
                  <a:pt x="3674884" y="30480"/>
                </a:lnTo>
                <a:lnTo>
                  <a:pt x="3676154" y="30480"/>
                </a:lnTo>
                <a:lnTo>
                  <a:pt x="3678694" y="28956"/>
                </a:lnTo>
                <a:lnTo>
                  <a:pt x="3678694" y="25908"/>
                </a:lnTo>
                <a:lnTo>
                  <a:pt x="3681234" y="24384"/>
                </a:lnTo>
                <a:lnTo>
                  <a:pt x="3683774" y="21336"/>
                </a:lnTo>
                <a:lnTo>
                  <a:pt x="3687584" y="19812"/>
                </a:lnTo>
                <a:lnTo>
                  <a:pt x="3688854" y="19812"/>
                </a:lnTo>
                <a:lnTo>
                  <a:pt x="3691394" y="18288"/>
                </a:lnTo>
                <a:lnTo>
                  <a:pt x="3701554" y="18288"/>
                </a:lnTo>
                <a:lnTo>
                  <a:pt x="3702824" y="19812"/>
                </a:lnTo>
                <a:lnTo>
                  <a:pt x="3704094" y="19812"/>
                </a:lnTo>
                <a:lnTo>
                  <a:pt x="3706634" y="22860"/>
                </a:lnTo>
                <a:lnTo>
                  <a:pt x="3706634" y="24384"/>
                </a:lnTo>
                <a:lnTo>
                  <a:pt x="3710444" y="27432"/>
                </a:lnTo>
                <a:lnTo>
                  <a:pt x="3710444" y="39624"/>
                </a:lnTo>
                <a:lnTo>
                  <a:pt x="3709174" y="42672"/>
                </a:lnTo>
                <a:lnTo>
                  <a:pt x="3704094" y="47244"/>
                </a:lnTo>
                <a:lnTo>
                  <a:pt x="3696474" y="51816"/>
                </a:lnTo>
                <a:lnTo>
                  <a:pt x="3687584" y="54864"/>
                </a:lnTo>
                <a:lnTo>
                  <a:pt x="3687584" y="56388"/>
                </a:lnTo>
                <a:lnTo>
                  <a:pt x="3686314" y="56388"/>
                </a:lnTo>
                <a:lnTo>
                  <a:pt x="3686314" y="59436"/>
                </a:lnTo>
                <a:lnTo>
                  <a:pt x="3687584" y="60960"/>
                </a:lnTo>
                <a:lnTo>
                  <a:pt x="3687584" y="62484"/>
                </a:lnTo>
                <a:lnTo>
                  <a:pt x="3688854" y="64008"/>
                </a:lnTo>
                <a:lnTo>
                  <a:pt x="3691394" y="64008"/>
                </a:lnTo>
                <a:lnTo>
                  <a:pt x="3701554" y="60960"/>
                </a:lnTo>
                <a:lnTo>
                  <a:pt x="3704094" y="59436"/>
                </a:lnTo>
                <a:lnTo>
                  <a:pt x="3710444" y="59436"/>
                </a:lnTo>
                <a:lnTo>
                  <a:pt x="3712984" y="57912"/>
                </a:lnTo>
                <a:lnTo>
                  <a:pt x="3716794" y="59436"/>
                </a:lnTo>
                <a:lnTo>
                  <a:pt x="3719334" y="59436"/>
                </a:lnTo>
                <a:lnTo>
                  <a:pt x="3721874" y="60960"/>
                </a:lnTo>
                <a:lnTo>
                  <a:pt x="3724414" y="60960"/>
                </a:lnTo>
                <a:lnTo>
                  <a:pt x="3725684" y="62484"/>
                </a:lnTo>
                <a:lnTo>
                  <a:pt x="3726954" y="65532"/>
                </a:lnTo>
                <a:lnTo>
                  <a:pt x="3728224" y="67056"/>
                </a:lnTo>
                <a:lnTo>
                  <a:pt x="3729494" y="70104"/>
                </a:lnTo>
                <a:lnTo>
                  <a:pt x="3732034" y="71628"/>
                </a:lnTo>
                <a:lnTo>
                  <a:pt x="3732034" y="79248"/>
                </a:lnTo>
                <a:lnTo>
                  <a:pt x="3729494" y="80772"/>
                </a:lnTo>
                <a:lnTo>
                  <a:pt x="3729494" y="82296"/>
                </a:lnTo>
                <a:lnTo>
                  <a:pt x="3728224" y="85344"/>
                </a:lnTo>
                <a:lnTo>
                  <a:pt x="3726954" y="86868"/>
                </a:lnTo>
                <a:lnTo>
                  <a:pt x="3721874" y="89916"/>
                </a:lnTo>
                <a:lnTo>
                  <a:pt x="3712984" y="94488"/>
                </a:lnTo>
                <a:lnTo>
                  <a:pt x="3690124" y="94488"/>
                </a:lnTo>
                <a:lnTo>
                  <a:pt x="3690124" y="100584"/>
                </a:lnTo>
                <a:lnTo>
                  <a:pt x="3691394" y="100584"/>
                </a:lnTo>
                <a:lnTo>
                  <a:pt x="3691394" y="103632"/>
                </a:lnTo>
                <a:lnTo>
                  <a:pt x="3693934" y="103632"/>
                </a:lnTo>
                <a:lnTo>
                  <a:pt x="3693934" y="105156"/>
                </a:lnTo>
                <a:lnTo>
                  <a:pt x="3712984" y="105156"/>
                </a:lnTo>
                <a:lnTo>
                  <a:pt x="3719334" y="102108"/>
                </a:lnTo>
                <a:lnTo>
                  <a:pt x="3725684" y="100584"/>
                </a:lnTo>
                <a:lnTo>
                  <a:pt x="3732034" y="96774"/>
                </a:lnTo>
                <a:lnTo>
                  <a:pt x="3733304" y="96012"/>
                </a:lnTo>
                <a:lnTo>
                  <a:pt x="3739654" y="89916"/>
                </a:lnTo>
                <a:lnTo>
                  <a:pt x="3742194" y="83820"/>
                </a:lnTo>
                <a:lnTo>
                  <a:pt x="3743464" y="79248"/>
                </a:lnTo>
                <a:lnTo>
                  <a:pt x="3743464" y="68580"/>
                </a:lnTo>
                <a:close/>
              </a:path>
              <a:path w="5036820" h="189229">
                <a:moveTo>
                  <a:pt x="3962920" y="163068"/>
                </a:moveTo>
                <a:lnTo>
                  <a:pt x="3961650" y="163068"/>
                </a:lnTo>
                <a:lnTo>
                  <a:pt x="3961650" y="161544"/>
                </a:lnTo>
                <a:lnTo>
                  <a:pt x="3960380" y="160020"/>
                </a:lnTo>
                <a:lnTo>
                  <a:pt x="3959110" y="160020"/>
                </a:lnTo>
                <a:lnTo>
                  <a:pt x="3918470" y="173736"/>
                </a:lnTo>
                <a:lnTo>
                  <a:pt x="3926090" y="158877"/>
                </a:lnTo>
                <a:lnTo>
                  <a:pt x="3928630" y="153924"/>
                </a:lnTo>
                <a:lnTo>
                  <a:pt x="3931170" y="146304"/>
                </a:lnTo>
                <a:lnTo>
                  <a:pt x="3932440" y="140208"/>
                </a:lnTo>
                <a:lnTo>
                  <a:pt x="3936250" y="135636"/>
                </a:lnTo>
                <a:lnTo>
                  <a:pt x="3937520" y="131064"/>
                </a:lnTo>
                <a:lnTo>
                  <a:pt x="3937520" y="126492"/>
                </a:lnTo>
                <a:lnTo>
                  <a:pt x="3938790" y="121920"/>
                </a:lnTo>
                <a:lnTo>
                  <a:pt x="3938790" y="111252"/>
                </a:lnTo>
                <a:lnTo>
                  <a:pt x="3937520" y="108204"/>
                </a:lnTo>
                <a:lnTo>
                  <a:pt x="3937520" y="105156"/>
                </a:lnTo>
                <a:lnTo>
                  <a:pt x="3932440" y="96012"/>
                </a:lnTo>
                <a:lnTo>
                  <a:pt x="3926090" y="89916"/>
                </a:lnTo>
                <a:lnTo>
                  <a:pt x="3921010" y="86868"/>
                </a:lnTo>
                <a:lnTo>
                  <a:pt x="3913390" y="86868"/>
                </a:lnTo>
                <a:lnTo>
                  <a:pt x="3909580" y="85344"/>
                </a:lnTo>
                <a:lnTo>
                  <a:pt x="3900690" y="88392"/>
                </a:lnTo>
                <a:lnTo>
                  <a:pt x="3895610" y="91440"/>
                </a:lnTo>
                <a:lnTo>
                  <a:pt x="3893070" y="91440"/>
                </a:lnTo>
                <a:lnTo>
                  <a:pt x="3891800" y="92964"/>
                </a:lnTo>
                <a:lnTo>
                  <a:pt x="3887990" y="94488"/>
                </a:lnTo>
                <a:lnTo>
                  <a:pt x="3882910" y="100584"/>
                </a:lnTo>
                <a:lnTo>
                  <a:pt x="3882910" y="102108"/>
                </a:lnTo>
                <a:lnTo>
                  <a:pt x="3881640" y="103632"/>
                </a:lnTo>
                <a:lnTo>
                  <a:pt x="3881640" y="111252"/>
                </a:lnTo>
                <a:lnTo>
                  <a:pt x="3882910" y="112776"/>
                </a:lnTo>
                <a:lnTo>
                  <a:pt x="3882910" y="114300"/>
                </a:lnTo>
                <a:lnTo>
                  <a:pt x="3886720" y="114300"/>
                </a:lnTo>
                <a:lnTo>
                  <a:pt x="3886720" y="112776"/>
                </a:lnTo>
                <a:lnTo>
                  <a:pt x="3890530" y="109728"/>
                </a:lnTo>
                <a:lnTo>
                  <a:pt x="3890530" y="108204"/>
                </a:lnTo>
                <a:lnTo>
                  <a:pt x="3893070" y="105156"/>
                </a:lnTo>
                <a:lnTo>
                  <a:pt x="3903230" y="99060"/>
                </a:lnTo>
                <a:lnTo>
                  <a:pt x="3914660" y="99060"/>
                </a:lnTo>
                <a:lnTo>
                  <a:pt x="3915930" y="100584"/>
                </a:lnTo>
                <a:lnTo>
                  <a:pt x="3917200" y="100584"/>
                </a:lnTo>
                <a:lnTo>
                  <a:pt x="3923550" y="106680"/>
                </a:lnTo>
                <a:lnTo>
                  <a:pt x="3923550" y="108204"/>
                </a:lnTo>
                <a:lnTo>
                  <a:pt x="3924820" y="111252"/>
                </a:lnTo>
                <a:lnTo>
                  <a:pt x="3924820" y="115824"/>
                </a:lnTo>
                <a:lnTo>
                  <a:pt x="3926090" y="117348"/>
                </a:lnTo>
                <a:lnTo>
                  <a:pt x="3926090" y="123444"/>
                </a:lnTo>
                <a:lnTo>
                  <a:pt x="3924820" y="128016"/>
                </a:lnTo>
                <a:lnTo>
                  <a:pt x="3924820" y="131064"/>
                </a:lnTo>
                <a:lnTo>
                  <a:pt x="3921010" y="144780"/>
                </a:lnTo>
                <a:lnTo>
                  <a:pt x="3917200" y="150876"/>
                </a:lnTo>
                <a:lnTo>
                  <a:pt x="3907040" y="175260"/>
                </a:lnTo>
                <a:lnTo>
                  <a:pt x="3905770" y="176784"/>
                </a:lnTo>
                <a:lnTo>
                  <a:pt x="3905770" y="184404"/>
                </a:lnTo>
                <a:lnTo>
                  <a:pt x="3907040" y="184404"/>
                </a:lnTo>
                <a:lnTo>
                  <a:pt x="3907040" y="187452"/>
                </a:lnTo>
                <a:lnTo>
                  <a:pt x="3908310" y="187452"/>
                </a:lnTo>
                <a:lnTo>
                  <a:pt x="3908310" y="188976"/>
                </a:lnTo>
                <a:lnTo>
                  <a:pt x="3910850" y="188976"/>
                </a:lnTo>
                <a:lnTo>
                  <a:pt x="3918470" y="186232"/>
                </a:lnTo>
                <a:lnTo>
                  <a:pt x="3961650" y="170688"/>
                </a:lnTo>
                <a:lnTo>
                  <a:pt x="3962920" y="170688"/>
                </a:lnTo>
                <a:lnTo>
                  <a:pt x="3962920" y="163068"/>
                </a:lnTo>
                <a:close/>
              </a:path>
              <a:path w="5036820" h="189229">
                <a:moveTo>
                  <a:pt x="4030230" y="115824"/>
                </a:moveTo>
                <a:lnTo>
                  <a:pt x="4027690" y="103632"/>
                </a:lnTo>
                <a:lnTo>
                  <a:pt x="4023880" y="96012"/>
                </a:lnTo>
                <a:lnTo>
                  <a:pt x="4021340" y="88392"/>
                </a:lnTo>
                <a:lnTo>
                  <a:pt x="4017530" y="81076"/>
                </a:lnTo>
                <a:lnTo>
                  <a:pt x="4017530" y="120396"/>
                </a:lnTo>
                <a:lnTo>
                  <a:pt x="4017530" y="131064"/>
                </a:lnTo>
                <a:lnTo>
                  <a:pt x="4016260" y="132588"/>
                </a:lnTo>
                <a:lnTo>
                  <a:pt x="4016260" y="135636"/>
                </a:lnTo>
                <a:lnTo>
                  <a:pt x="4008640" y="143256"/>
                </a:lnTo>
                <a:lnTo>
                  <a:pt x="4002290" y="146304"/>
                </a:lnTo>
                <a:lnTo>
                  <a:pt x="3997210" y="146304"/>
                </a:lnTo>
                <a:lnTo>
                  <a:pt x="3990860" y="143256"/>
                </a:lnTo>
                <a:lnTo>
                  <a:pt x="3983240" y="135636"/>
                </a:lnTo>
                <a:lnTo>
                  <a:pt x="3981970" y="131064"/>
                </a:lnTo>
                <a:lnTo>
                  <a:pt x="3978160" y="126492"/>
                </a:lnTo>
                <a:lnTo>
                  <a:pt x="3976890" y="120396"/>
                </a:lnTo>
                <a:lnTo>
                  <a:pt x="3971810" y="108204"/>
                </a:lnTo>
                <a:lnTo>
                  <a:pt x="3968000" y="94488"/>
                </a:lnTo>
                <a:lnTo>
                  <a:pt x="3968000" y="83820"/>
                </a:lnTo>
                <a:lnTo>
                  <a:pt x="3971810" y="74676"/>
                </a:lnTo>
                <a:lnTo>
                  <a:pt x="3975620" y="71628"/>
                </a:lnTo>
                <a:lnTo>
                  <a:pt x="3979430" y="71628"/>
                </a:lnTo>
                <a:lnTo>
                  <a:pt x="3981970" y="70104"/>
                </a:lnTo>
                <a:lnTo>
                  <a:pt x="3992130" y="70104"/>
                </a:lnTo>
                <a:lnTo>
                  <a:pt x="3997210" y="74676"/>
                </a:lnTo>
                <a:lnTo>
                  <a:pt x="3999750" y="76200"/>
                </a:lnTo>
                <a:lnTo>
                  <a:pt x="4001020" y="77724"/>
                </a:lnTo>
                <a:lnTo>
                  <a:pt x="4002290" y="80772"/>
                </a:lnTo>
                <a:lnTo>
                  <a:pt x="4004830" y="82296"/>
                </a:lnTo>
                <a:lnTo>
                  <a:pt x="4006100" y="85344"/>
                </a:lnTo>
                <a:lnTo>
                  <a:pt x="4007370" y="89916"/>
                </a:lnTo>
                <a:lnTo>
                  <a:pt x="4014990" y="108204"/>
                </a:lnTo>
                <a:lnTo>
                  <a:pt x="4014990" y="111252"/>
                </a:lnTo>
                <a:lnTo>
                  <a:pt x="4016260" y="114300"/>
                </a:lnTo>
                <a:lnTo>
                  <a:pt x="4016260" y="117348"/>
                </a:lnTo>
                <a:lnTo>
                  <a:pt x="4017530" y="120396"/>
                </a:lnTo>
                <a:lnTo>
                  <a:pt x="4017530" y="81076"/>
                </a:lnTo>
                <a:lnTo>
                  <a:pt x="3992130" y="57912"/>
                </a:lnTo>
                <a:lnTo>
                  <a:pt x="3987050" y="57912"/>
                </a:lnTo>
                <a:lnTo>
                  <a:pt x="3983240" y="59436"/>
                </a:lnTo>
                <a:lnTo>
                  <a:pt x="3970540" y="62484"/>
                </a:lnTo>
                <a:lnTo>
                  <a:pt x="3966730" y="65532"/>
                </a:lnTo>
                <a:lnTo>
                  <a:pt x="3956570" y="77724"/>
                </a:lnTo>
                <a:lnTo>
                  <a:pt x="3956570" y="82296"/>
                </a:lnTo>
                <a:lnTo>
                  <a:pt x="3955300" y="88392"/>
                </a:lnTo>
                <a:lnTo>
                  <a:pt x="3955300" y="92964"/>
                </a:lnTo>
                <a:lnTo>
                  <a:pt x="3956570" y="99060"/>
                </a:lnTo>
                <a:lnTo>
                  <a:pt x="3956570" y="105156"/>
                </a:lnTo>
                <a:lnTo>
                  <a:pt x="3959110" y="112776"/>
                </a:lnTo>
                <a:lnTo>
                  <a:pt x="3961650" y="118872"/>
                </a:lnTo>
                <a:lnTo>
                  <a:pt x="3964190" y="126492"/>
                </a:lnTo>
                <a:lnTo>
                  <a:pt x="3968000" y="133807"/>
                </a:lnTo>
                <a:lnTo>
                  <a:pt x="3970540" y="138684"/>
                </a:lnTo>
                <a:lnTo>
                  <a:pt x="3976890" y="147828"/>
                </a:lnTo>
                <a:lnTo>
                  <a:pt x="3981970" y="150876"/>
                </a:lnTo>
                <a:lnTo>
                  <a:pt x="3984510" y="153924"/>
                </a:lnTo>
                <a:lnTo>
                  <a:pt x="3993400" y="156972"/>
                </a:lnTo>
                <a:lnTo>
                  <a:pt x="4002290" y="156972"/>
                </a:lnTo>
                <a:lnTo>
                  <a:pt x="4008640" y="153924"/>
                </a:lnTo>
                <a:lnTo>
                  <a:pt x="4014990" y="152400"/>
                </a:lnTo>
                <a:lnTo>
                  <a:pt x="4017530" y="150876"/>
                </a:lnTo>
                <a:lnTo>
                  <a:pt x="4020070" y="149352"/>
                </a:lnTo>
                <a:lnTo>
                  <a:pt x="4022610" y="146304"/>
                </a:lnTo>
                <a:lnTo>
                  <a:pt x="4028960" y="137160"/>
                </a:lnTo>
                <a:lnTo>
                  <a:pt x="4028960" y="132588"/>
                </a:lnTo>
                <a:lnTo>
                  <a:pt x="4030230" y="128016"/>
                </a:lnTo>
                <a:lnTo>
                  <a:pt x="4030230" y="115824"/>
                </a:lnTo>
                <a:close/>
              </a:path>
              <a:path w="5036820" h="189229">
                <a:moveTo>
                  <a:pt x="4103890" y="96012"/>
                </a:moveTo>
                <a:lnTo>
                  <a:pt x="4101350" y="88392"/>
                </a:lnTo>
                <a:lnTo>
                  <a:pt x="4101350" y="82296"/>
                </a:lnTo>
                <a:lnTo>
                  <a:pt x="4100080" y="76200"/>
                </a:lnTo>
                <a:lnTo>
                  <a:pt x="4097540" y="70104"/>
                </a:lnTo>
                <a:lnTo>
                  <a:pt x="4093730" y="62484"/>
                </a:lnTo>
                <a:lnTo>
                  <a:pt x="4091190" y="57264"/>
                </a:lnTo>
                <a:lnTo>
                  <a:pt x="4091190" y="92964"/>
                </a:lnTo>
                <a:lnTo>
                  <a:pt x="4091190" y="103632"/>
                </a:lnTo>
                <a:lnTo>
                  <a:pt x="4089920" y="106680"/>
                </a:lnTo>
                <a:lnTo>
                  <a:pt x="4089920" y="108204"/>
                </a:lnTo>
                <a:lnTo>
                  <a:pt x="4088650" y="111252"/>
                </a:lnTo>
                <a:lnTo>
                  <a:pt x="4082300" y="117348"/>
                </a:lnTo>
                <a:lnTo>
                  <a:pt x="4078490" y="117348"/>
                </a:lnTo>
                <a:lnTo>
                  <a:pt x="4075950" y="118872"/>
                </a:lnTo>
                <a:lnTo>
                  <a:pt x="4067060" y="118872"/>
                </a:lnTo>
                <a:lnTo>
                  <a:pt x="4063250" y="117348"/>
                </a:lnTo>
                <a:lnTo>
                  <a:pt x="4061980" y="114300"/>
                </a:lnTo>
                <a:lnTo>
                  <a:pt x="4059440" y="112776"/>
                </a:lnTo>
                <a:lnTo>
                  <a:pt x="4055630" y="108204"/>
                </a:lnTo>
                <a:lnTo>
                  <a:pt x="4054360" y="103632"/>
                </a:lnTo>
                <a:lnTo>
                  <a:pt x="4048010" y="94488"/>
                </a:lnTo>
                <a:lnTo>
                  <a:pt x="4046740" y="86868"/>
                </a:lnTo>
                <a:lnTo>
                  <a:pt x="4040390" y="68580"/>
                </a:lnTo>
                <a:lnTo>
                  <a:pt x="4040390" y="56388"/>
                </a:lnTo>
                <a:lnTo>
                  <a:pt x="4045470" y="47244"/>
                </a:lnTo>
                <a:lnTo>
                  <a:pt x="4048010" y="45720"/>
                </a:lnTo>
                <a:lnTo>
                  <a:pt x="4053090" y="44196"/>
                </a:lnTo>
                <a:lnTo>
                  <a:pt x="4054360" y="44196"/>
                </a:lnTo>
                <a:lnTo>
                  <a:pt x="4058170" y="42672"/>
                </a:lnTo>
                <a:lnTo>
                  <a:pt x="4063250" y="42672"/>
                </a:lnTo>
                <a:lnTo>
                  <a:pt x="4065790" y="44196"/>
                </a:lnTo>
                <a:lnTo>
                  <a:pt x="4067060" y="44196"/>
                </a:lnTo>
                <a:lnTo>
                  <a:pt x="4075950" y="53340"/>
                </a:lnTo>
                <a:lnTo>
                  <a:pt x="4081030" y="62484"/>
                </a:lnTo>
                <a:lnTo>
                  <a:pt x="4082300" y="67056"/>
                </a:lnTo>
                <a:lnTo>
                  <a:pt x="4083570" y="70104"/>
                </a:lnTo>
                <a:lnTo>
                  <a:pt x="4084840" y="74676"/>
                </a:lnTo>
                <a:lnTo>
                  <a:pt x="4088650" y="80772"/>
                </a:lnTo>
                <a:lnTo>
                  <a:pt x="4088650" y="85344"/>
                </a:lnTo>
                <a:lnTo>
                  <a:pt x="4089920" y="88392"/>
                </a:lnTo>
                <a:lnTo>
                  <a:pt x="4089920" y="91440"/>
                </a:lnTo>
                <a:lnTo>
                  <a:pt x="4091190" y="92964"/>
                </a:lnTo>
                <a:lnTo>
                  <a:pt x="4091190" y="57264"/>
                </a:lnTo>
                <a:lnTo>
                  <a:pt x="4084840" y="44196"/>
                </a:lnTo>
                <a:lnTo>
                  <a:pt x="4082300" y="41148"/>
                </a:lnTo>
                <a:lnTo>
                  <a:pt x="4077220" y="38100"/>
                </a:lnTo>
                <a:lnTo>
                  <a:pt x="4074680" y="35052"/>
                </a:lnTo>
                <a:lnTo>
                  <a:pt x="4069600" y="32004"/>
                </a:lnTo>
                <a:lnTo>
                  <a:pt x="4055630" y="32004"/>
                </a:lnTo>
                <a:lnTo>
                  <a:pt x="4030230" y="51816"/>
                </a:lnTo>
                <a:lnTo>
                  <a:pt x="4030230" y="56388"/>
                </a:lnTo>
                <a:lnTo>
                  <a:pt x="4028960" y="60960"/>
                </a:lnTo>
                <a:lnTo>
                  <a:pt x="4028960" y="67056"/>
                </a:lnTo>
                <a:lnTo>
                  <a:pt x="4030230" y="73152"/>
                </a:lnTo>
                <a:lnTo>
                  <a:pt x="4030230" y="79248"/>
                </a:lnTo>
                <a:lnTo>
                  <a:pt x="4031500" y="85344"/>
                </a:lnTo>
                <a:lnTo>
                  <a:pt x="4040390" y="106680"/>
                </a:lnTo>
                <a:lnTo>
                  <a:pt x="4044200" y="111252"/>
                </a:lnTo>
                <a:lnTo>
                  <a:pt x="4046740" y="117348"/>
                </a:lnTo>
                <a:lnTo>
                  <a:pt x="4050550" y="121920"/>
                </a:lnTo>
                <a:lnTo>
                  <a:pt x="4058170" y="128016"/>
                </a:lnTo>
                <a:lnTo>
                  <a:pt x="4061980" y="129540"/>
                </a:lnTo>
                <a:lnTo>
                  <a:pt x="4067060" y="129540"/>
                </a:lnTo>
                <a:lnTo>
                  <a:pt x="4070870" y="131064"/>
                </a:lnTo>
                <a:lnTo>
                  <a:pt x="4075950" y="129540"/>
                </a:lnTo>
                <a:lnTo>
                  <a:pt x="4088650" y="126492"/>
                </a:lnTo>
                <a:lnTo>
                  <a:pt x="4091190" y="124460"/>
                </a:lnTo>
                <a:lnTo>
                  <a:pt x="4092460" y="123444"/>
                </a:lnTo>
                <a:lnTo>
                  <a:pt x="4098810" y="115824"/>
                </a:lnTo>
                <a:lnTo>
                  <a:pt x="4101350" y="111252"/>
                </a:lnTo>
                <a:lnTo>
                  <a:pt x="4101350" y="106680"/>
                </a:lnTo>
                <a:lnTo>
                  <a:pt x="4103890" y="100584"/>
                </a:lnTo>
                <a:lnTo>
                  <a:pt x="4103890" y="96012"/>
                </a:lnTo>
                <a:close/>
              </a:path>
              <a:path w="5036820" h="189229">
                <a:moveTo>
                  <a:pt x="4175010" y="65532"/>
                </a:moveTo>
                <a:lnTo>
                  <a:pt x="4172470" y="56388"/>
                </a:lnTo>
                <a:lnTo>
                  <a:pt x="4168660" y="53340"/>
                </a:lnTo>
                <a:lnTo>
                  <a:pt x="4167390" y="50292"/>
                </a:lnTo>
                <a:lnTo>
                  <a:pt x="4164850" y="47244"/>
                </a:lnTo>
                <a:lnTo>
                  <a:pt x="4154690" y="42672"/>
                </a:lnTo>
                <a:lnTo>
                  <a:pt x="4143260" y="42672"/>
                </a:lnTo>
                <a:lnTo>
                  <a:pt x="4134370" y="45720"/>
                </a:lnTo>
                <a:lnTo>
                  <a:pt x="4130560" y="45720"/>
                </a:lnTo>
                <a:lnTo>
                  <a:pt x="4129290" y="47244"/>
                </a:lnTo>
                <a:lnTo>
                  <a:pt x="4128020" y="47244"/>
                </a:lnTo>
                <a:lnTo>
                  <a:pt x="4126750" y="48768"/>
                </a:lnTo>
                <a:lnTo>
                  <a:pt x="4124210" y="48768"/>
                </a:lnTo>
                <a:lnTo>
                  <a:pt x="4122940" y="50292"/>
                </a:lnTo>
                <a:lnTo>
                  <a:pt x="4114050" y="24384"/>
                </a:lnTo>
                <a:lnTo>
                  <a:pt x="4145800" y="12192"/>
                </a:lnTo>
                <a:lnTo>
                  <a:pt x="4147070" y="12192"/>
                </a:lnTo>
                <a:lnTo>
                  <a:pt x="4147070" y="7620"/>
                </a:lnTo>
                <a:lnTo>
                  <a:pt x="4145800" y="6096"/>
                </a:lnTo>
                <a:lnTo>
                  <a:pt x="4145800" y="3048"/>
                </a:lnTo>
                <a:lnTo>
                  <a:pt x="4144530" y="3048"/>
                </a:lnTo>
                <a:lnTo>
                  <a:pt x="4144530" y="1524"/>
                </a:lnTo>
                <a:lnTo>
                  <a:pt x="4141990" y="1524"/>
                </a:lnTo>
                <a:lnTo>
                  <a:pt x="4101350" y="16764"/>
                </a:lnTo>
                <a:lnTo>
                  <a:pt x="4100080" y="16764"/>
                </a:lnTo>
                <a:lnTo>
                  <a:pt x="4100080" y="18288"/>
                </a:lnTo>
                <a:lnTo>
                  <a:pt x="4098810" y="18288"/>
                </a:lnTo>
                <a:lnTo>
                  <a:pt x="4098810" y="21336"/>
                </a:lnTo>
                <a:lnTo>
                  <a:pt x="4100080" y="22860"/>
                </a:lnTo>
                <a:lnTo>
                  <a:pt x="4112780" y="59436"/>
                </a:lnTo>
                <a:lnTo>
                  <a:pt x="4114050" y="60960"/>
                </a:lnTo>
                <a:lnTo>
                  <a:pt x="4114050" y="62484"/>
                </a:lnTo>
                <a:lnTo>
                  <a:pt x="4115320" y="62484"/>
                </a:lnTo>
                <a:lnTo>
                  <a:pt x="4115320" y="64008"/>
                </a:lnTo>
                <a:lnTo>
                  <a:pt x="4116590" y="62484"/>
                </a:lnTo>
                <a:lnTo>
                  <a:pt x="4120400" y="62484"/>
                </a:lnTo>
                <a:lnTo>
                  <a:pt x="4121670" y="60960"/>
                </a:lnTo>
                <a:lnTo>
                  <a:pt x="4122940" y="60960"/>
                </a:lnTo>
                <a:lnTo>
                  <a:pt x="4126750" y="59436"/>
                </a:lnTo>
                <a:lnTo>
                  <a:pt x="4128020" y="57912"/>
                </a:lnTo>
                <a:lnTo>
                  <a:pt x="4130560" y="57912"/>
                </a:lnTo>
                <a:lnTo>
                  <a:pt x="4135640" y="56388"/>
                </a:lnTo>
                <a:lnTo>
                  <a:pt x="4138180" y="54864"/>
                </a:lnTo>
                <a:lnTo>
                  <a:pt x="4150880" y="54864"/>
                </a:lnTo>
                <a:lnTo>
                  <a:pt x="4152150" y="56388"/>
                </a:lnTo>
                <a:lnTo>
                  <a:pt x="4154690" y="57912"/>
                </a:lnTo>
                <a:lnTo>
                  <a:pt x="4158500" y="60960"/>
                </a:lnTo>
                <a:lnTo>
                  <a:pt x="4159770" y="64008"/>
                </a:lnTo>
                <a:lnTo>
                  <a:pt x="4159770" y="67056"/>
                </a:lnTo>
                <a:lnTo>
                  <a:pt x="4162310" y="73152"/>
                </a:lnTo>
                <a:lnTo>
                  <a:pt x="4162310" y="76200"/>
                </a:lnTo>
                <a:lnTo>
                  <a:pt x="4161040" y="77724"/>
                </a:lnTo>
                <a:lnTo>
                  <a:pt x="4161040" y="80772"/>
                </a:lnTo>
                <a:lnTo>
                  <a:pt x="4159770" y="83820"/>
                </a:lnTo>
                <a:lnTo>
                  <a:pt x="4152150" y="91440"/>
                </a:lnTo>
                <a:lnTo>
                  <a:pt x="4149610" y="92964"/>
                </a:lnTo>
                <a:lnTo>
                  <a:pt x="4145800" y="92964"/>
                </a:lnTo>
                <a:lnTo>
                  <a:pt x="4139450" y="96012"/>
                </a:lnTo>
                <a:lnTo>
                  <a:pt x="4121670" y="96012"/>
                </a:lnTo>
                <a:lnTo>
                  <a:pt x="4121670" y="99060"/>
                </a:lnTo>
                <a:lnTo>
                  <a:pt x="4122940" y="100584"/>
                </a:lnTo>
                <a:lnTo>
                  <a:pt x="4122940" y="103632"/>
                </a:lnTo>
                <a:lnTo>
                  <a:pt x="4124210" y="103632"/>
                </a:lnTo>
                <a:lnTo>
                  <a:pt x="4124210" y="105156"/>
                </a:lnTo>
                <a:lnTo>
                  <a:pt x="4126750" y="105156"/>
                </a:lnTo>
                <a:lnTo>
                  <a:pt x="4126750" y="106680"/>
                </a:lnTo>
                <a:lnTo>
                  <a:pt x="4139450" y="106680"/>
                </a:lnTo>
                <a:lnTo>
                  <a:pt x="4141990" y="105156"/>
                </a:lnTo>
                <a:lnTo>
                  <a:pt x="4144530" y="105156"/>
                </a:lnTo>
                <a:lnTo>
                  <a:pt x="4147070" y="103632"/>
                </a:lnTo>
                <a:lnTo>
                  <a:pt x="4150880" y="103632"/>
                </a:lnTo>
                <a:lnTo>
                  <a:pt x="4154690" y="102108"/>
                </a:lnTo>
                <a:lnTo>
                  <a:pt x="4159770" y="99060"/>
                </a:lnTo>
                <a:lnTo>
                  <a:pt x="4162310" y="96012"/>
                </a:lnTo>
                <a:lnTo>
                  <a:pt x="4167390" y="92964"/>
                </a:lnTo>
                <a:lnTo>
                  <a:pt x="4168660" y="89916"/>
                </a:lnTo>
                <a:lnTo>
                  <a:pt x="4172470" y="86868"/>
                </a:lnTo>
                <a:lnTo>
                  <a:pt x="4173740" y="82296"/>
                </a:lnTo>
                <a:lnTo>
                  <a:pt x="4175010" y="79248"/>
                </a:lnTo>
                <a:lnTo>
                  <a:pt x="4175010" y="65532"/>
                </a:lnTo>
                <a:close/>
              </a:path>
              <a:path w="5036820" h="189229">
                <a:moveTo>
                  <a:pt x="4395482" y="166116"/>
                </a:moveTo>
                <a:lnTo>
                  <a:pt x="4394212" y="166116"/>
                </a:lnTo>
                <a:lnTo>
                  <a:pt x="4394212" y="163068"/>
                </a:lnTo>
                <a:lnTo>
                  <a:pt x="4392942" y="161544"/>
                </a:lnTo>
                <a:lnTo>
                  <a:pt x="4392942" y="160020"/>
                </a:lnTo>
                <a:lnTo>
                  <a:pt x="4390402" y="160020"/>
                </a:lnTo>
                <a:lnTo>
                  <a:pt x="4349762" y="173736"/>
                </a:lnTo>
                <a:lnTo>
                  <a:pt x="4357382" y="158877"/>
                </a:lnTo>
                <a:lnTo>
                  <a:pt x="4359922" y="153924"/>
                </a:lnTo>
                <a:lnTo>
                  <a:pt x="4362462" y="146304"/>
                </a:lnTo>
                <a:lnTo>
                  <a:pt x="4365002" y="140208"/>
                </a:lnTo>
                <a:lnTo>
                  <a:pt x="4370082" y="126492"/>
                </a:lnTo>
                <a:lnTo>
                  <a:pt x="4370082" y="108204"/>
                </a:lnTo>
                <a:lnTo>
                  <a:pt x="4367542" y="102108"/>
                </a:lnTo>
                <a:lnTo>
                  <a:pt x="4367542" y="99060"/>
                </a:lnTo>
                <a:lnTo>
                  <a:pt x="4363732" y="95745"/>
                </a:lnTo>
                <a:lnTo>
                  <a:pt x="4362462" y="94488"/>
                </a:lnTo>
                <a:lnTo>
                  <a:pt x="4361192" y="91440"/>
                </a:lnTo>
                <a:lnTo>
                  <a:pt x="4352302" y="86868"/>
                </a:lnTo>
                <a:lnTo>
                  <a:pt x="4345952" y="86868"/>
                </a:lnTo>
                <a:lnTo>
                  <a:pt x="4340872" y="85344"/>
                </a:lnTo>
                <a:lnTo>
                  <a:pt x="4337062" y="86868"/>
                </a:lnTo>
                <a:lnTo>
                  <a:pt x="4326902" y="91440"/>
                </a:lnTo>
                <a:lnTo>
                  <a:pt x="4325632" y="91440"/>
                </a:lnTo>
                <a:lnTo>
                  <a:pt x="4323092" y="92964"/>
                </a:lnTo>
                <a:lnTo>
                  <a:pt x="4320552" y="95745"/>
                </a:lnTo>
                <a:lnTo>
                  <a:pt x="4319282" y="96012"/>
                </a:lnTo>
                <a:lnTo>
                  <a:pt x="4316742" y="97536"/>
                </a:lnTo>
                <a:lnTo>
                  <a:pt x="4315472" y="99060"/>
                </a:lnTo>
                <a:lnTo>
                  <a:pt x="4315472" y="100584"/>
                </a:lnTo>
                <a:lnTo>
                  <a:pt x="4314202" y="102108"/>
                </a:lnTo>
                <a:lnTo>
                  <a:pt x="4314202" y="103632"/>
                </a:lnTo>
                <a:lnTo>
                  <a:pt x="4312932" y="103632"/>
                </a:lnTo>
                <a:lnTo>
                  <a:pt x="4312932" y="109728"/>
                </a:lnTo>
                <a:lnTo>
                  <a:pt x="4314202" y="111252"/>
                </a:lnTo>
                <a:lnTo>
                  <a:pt x="4314202" y="112776"/>
                </a:lnTo>
                <a:lnTo>
                  <a:pt x="4315472" y="114300"/>
                </a:lnTo>
                <a:lnTo>
                  <a:pt x="4318012" y="114300"/>
                </a:lnTo>
                <a:lnTo>
                  <a:pt x="4319282" y="112776"/>
                </a:lnTo>
                <a:lnTo>
                  <a:pt x="4319282" y="111252"/>
                </a:lnTo>
                <a:lnTo>
                  <a:pt x="4326902" y="103632"/>
                </a:lnTo>
                <a:lnTo>
                  <a:pt x="4330712" y="102108"/>
                </a:lnTo>
                <a:lnTo>
                  <a:pt x="4331982" y="100584"/>
                </a:lnTo>
                <a:lnTo>
                  <a:pt x="4334522" y="99060"/>
                </a:lnTo>
                <a:lnTo>
                  <a:pt x="4345952" y="99060"/>
                </a:lnTo>
                <a:lnTo>
                  <a:pt x="4348492" y="100584"/>
                </a:lnTo>
                <a:lnTo>
                  <a:pt x="4349762" y="100584"/>
                </a:lnTo>
                <a:lnTo>
                  <a:pt x="4354842" y="105156"/>
                </a:lnTo>
                <a:lnTo>
                  <a:pt x="4354842" y="106680"/>
                </a:lnTo>
                <a:lnTo>
                  <a:pt x="4356112" y="108204"/>
                </a:lnTo>
                <a:lnTo>
                  <a:pt x="4356112" y="111252"/>
                </a:lnTo>
                <a:lnTo>
                  <a:pt x="4357382" y="112776"/>
                </a:lnTo>
                <a:lnTo>
                  <a:pt x="4357382" y="128016"/>
                </a:lnTo>
                <a:lnTo>
                  <a:pt x="4356112" y="131064"/>
                </a:lnTo>
                <a:lnTo>
                  <a:pt x="4352302" y="144780"/>
                </a:lnTo>
                <a:lnTo>
                  <a:pt x="4348492" y="150876"/>
                </a:lnTo>
                <a:lnTo>
                  <a:pt x="4338332" y="175260"/>
                </a:lnTo>
                <a:lnTo>
                  <a:pt x="4338332" y="176784"/>
                </a:lnTo>
                <a:lnTo>
                  <a:pt x="4337062" y="178308"/>
                </a:lnTo>
                <a:lnTo>
                  <a:pt x="4337062" y="182880"/>
                </a:lnTo>
                <a:lnTo>
                  <a:pt x="4338332" y="182880"/>
                </a:lnTo>
                <a:lnTo>
                  <a:pt x="4338332" y="185928"/>
                </a:lnTo>
                <a:lnTo>
                  <a:pt x="4340872" y="188976"/>
                </a:lnTo>
                <a:lnTo>
                  <a:pt x="4344682" y="188976"/>
                </a:lnTo>
                <a:lnTo>
                  <a:pt x="4349762" y="187096"/>
                </a:lnTo>
                <a:lnTo>
                  <a:pt x="4394212" y="170688"/>
                </a:lnTo>
                <a:lnTo>
                  <a:pt x="4394212" y="169164"/>
                </a:lnTo>
                <a:lnTo>
                  <a:pt x="4395482" y="169164"/>
                </a:lnTo>
                <a:lnTo>
                  <a:pt x="4395482" y="166116"/>
                </a:lnTo>
                <a:close/>
              </a:path>
              <a:path w="5036820" h="189229">
                <a:moveTo>
                  <a:pt x="4462792" y="121920"/>
                </a:moveTo>
                <a:lnTo>
                  <a:pt x="4458982" y="103632"/>
                </a:lnTo>
                <a:lnTo>
                  <a:pt x="4455172" y="96012"/>
                </a:lnTo>
                <a:lnTo>
                  <a:pt x="4455172" y="95745"/>
                </a:lnTo>
                <a:lnTo>
                  <a:pt x="4453902" y="88392"/>
                </a:lnTo>
                <a:lnTo>
                  <a:pt x="4448822" y="78638"/>
                </a:lnTo>
                <a:lnTo>
                  <a:pt x="4448822" y="117348"/>
                </a:lnTo>
                <a:lnTo>
                  <a:pt x="4448822" y="132588"/>
                </a:lnTo>
                <a:lnTo>
                  <a:pt x="4447552" y="135636"/>
                </a:lnTo>
                <a:lnTo>
                  <a:pt x="4447552" y="137160"/>
                </a:lnTo>
                <a:lnTo>
                  <a:pt x="4443742" y="141732"/>
                </a:lnTo>
                <a:lnTo>
                  <a:pt x="4439932" y="143256"/>
                </a:lnTo>
                <a:lnTo>
                  <a:pt x="4438662" y="144780"/>
                </a:lnTo>
                <a:lnTo>
                  <a:pt x="4433582" y="146304"/>
                </a:lnTo>
                <a:lnTo>
                  <a:pt x="4428502" y="146304"/>
                </a:lnTo>
                <a:lnTo>
                  <a:pt x="4420882" y="141732"/>
                </a:lnTo>
                <a:lnTo>
                  <a:pt x="4417072" y="138684"/>
                </a:lnTo>
                <a:lnTo>
                  <a:pt x="4415802" y="135636"/>
                </a:lnTo>
                <a:lnTo>
                  <a:pt x="4410722" y="126492"/>
                </a:lnTo>
                <a:lnTo>
                  <a:pt x="4403102" y="108204"/>
                </a:lnTo>
                <a:lnTo>
                  <a:pt x="4400562" y="99060"/>
                </a:lnTo>
                <a:lnTo>
                  <a:pt x="4400562" y="95745"/>
                </a:lnTo>
                <a:lnTo>
                  <a:pt x="4400562" y="94488"/>
                </a:lnTo>
                <a:lnTo>
                  <a:pt x="4399292" y="91440"/>
                </a:lnTo>
                <a:lnTo>
                  <a:pt x="4400562" y="86868"/>
                </a:lnTo>
                <a:lnTo>
                  <a:pt x="4400562" y="80772"/>
                </a:lnTo>
                <a:lnTo>
                  <a:pt x="4408182" y="71628"/>
                </a:lnTo>
                <a:lnTo>
                  <a:pt x="4410722" y="71628"/>
                </a:lnTo>
                <a:lnTo>
                  <a:pt x="4414532" y="70104"/>
                </a:lnTo>
                <a:lnTo>
                  <a:pt x="4423422" y="70104"/>
                </a:lnTo>
                <a:lnTo>
                  <a:pt x="4424692" y="71628"/>
                </a:lnTo>
                <a:lnTo>
                  <a:pt x="4428502" y="73152"/>
                </a:lnTo>
                <a:lnTo>
                  <a:pt x="4432312" y="77724"/>
                </a:lnTo>
                <a:lnTo>
                  <a:pt x="4433582" y="80772"/>
                </a:lnTo>
                <a:lnTo>
                  <a:pt x="4436122" y="82296"/>
                </a:lnTo>
                <a:lnTo>
                  <a:pt x="4437392" y="85344"/>
                </a:lnTo>
                <a:lnTo>
                  <a:pt x="4438662" y="89916"/>
                </a:lnTo>
                <a:lnTo>
                  <a:pt x="4439932" y="92964"/>
                </a:lnTo>
                <a:lnTo>
                  <a:pt x="4441202" y="95745"/>
                </a:lnTo>
                <a:lnTo>
                  <a:pt x="4441202" y="97536"/>
                </a:lnTo>
                <a:lnTo>
                  <a:pt x="4445012" y="102108"/>
                </a:lnTo>
                <a:lnTo>
                  <a:pt x="4445012" y="105156"/>
                </a:lnTo>
                <a:lnTo>
                  <a:pt x="4447552" y="111252"/>
                </a:lnTo>
                <a:lnTo>
                  <a:pt x="4447552" y="114300"/>
                </a:lnTo>
                <a:lnTo>
                  <a:pt x="4448822" y="117348"/>
                </a:lnTo>
                <a:lnTo>
                  <a:pt x="4448822" y="78638"/>
                </a:lnTo>
                <a:lnTo>
                  <a:pt x="4424692" y="57912"/>
                </a:lnTo>
                <a:lnTo>
                  <a:pt x="4420882" y="57912"/>
                </a:lnTo>
                <a:lnTo>
                  <a:pt x="4387862" y="82296"/>
                </a:lnTo>
                <a:lnTo>
                  <a:pt x="4386592" y="88392"/>
                </a:lnTo>
                <a:lnTo>
                  <a:pt x="4386592" y="92964"/>
                </a:lnTo>
                <a:lnTo>
                  <a:pt x="4387862" y="95745"/>
                </a:lnTo>
                <a:lnTo>
                  <a:pt x="4390402" y="105156"/>
                </a:lnTo>
                <a:lnTo>
                  <a:pt x="4408182" y="147828"/>
                </a:lnTo>
                <a:lnTo>
                  <a:pt x="4413262" y="150876"/>
                </a:lnTo>
                <a:lnTo>
                  <a:pt x="4415802" y="153924"/>
                </a:lnTo>
                <a:lnTo>
                  <a:pt x="4424692" y="156972"/>
                </a:lnTo>
                <a:lnTo>
                  <a:pt x="4436122" y="156972"/>
                </a:lnTo>
                <a:lnTo>
                  <a:pt x="4439932" y="153924"/>
                </a:lnTo>
                <a:lnTo>
                  <a:pt x="4446282" y="152400"/>
                </a:lnTo>
                <a:lnTo>
                  <a:pt x="4448822" y="150647"/>
                </a:lnTo>
                <a:lnTo>
                  <a:pt x="4455172" y="146304"/>
                </a:lnTo>
                <a:lnTo>
                  <a:pt x="4458982" y="141732"/>
                </a:lnTo>
                <a:lnTo>
                  <a:pt x="4461522" y="132588"/>
                </a:lnTo>
                <a:lnTo>
                  <a:pt x="4461522" y="128016"/>
                </a:lnTo>
                <a:lnTo>
                  <a:pt x="4462792" y="121920"/>
                </a:lnTo>
                <a:close/>
              </a:path>
              <a:path w="5036820" h="189229">
                <a:moveTo>
                  <a:pt x="4535182" y="88392"/>
                </a:moveTo>
                <a:lnTo>
                  <a:pt x="4531372" y="76200"/>
                </a:lnTo>
                <a:lnTo>
                  <a:pt x="4528832" y="70104"/>
                </a:lnTo>
                <a:lnTo>
                  <a:pt x="4527562" y="62484"/>
                </a:lnTo>
                <a:lnTo>
                  <a:pt x="4522482" y="53340"/>
                </a:lnTo>
                <a:lnTo>
                  <a:pt x="4522482" y="91440"/>
                </a:lnTo>
                <a:lnTo>
                  <a:pt x="4522482" y="95745"/>
                </a:lnTo>
                <a:lnTo>
                  <a:pt x="4522482" y="106680"/>
                </a:lnTo>
                <a:lnTo>
                  <a:pt x="4521212" y="108204"/>
                </a:lnTo>
                <a:lnTo>
                  <a:pt x="4521212" y="111252"/>
                </a:lnTo>
                <a:lnTo>
                  <a:pt x="4516132" y="115824"/>
                </a:lnTo>
                <a:lnTo>
                  <a:pt x="4513592" y="117348"/>
                </a:lnTo>
                <a:lnTo>
                  <a:pt x="4509782" y="117348"/>
                </a:lnTo>
                <a:lnTo>
                  <a:pt x="4507242" y="118872"/>
                </a:lnTo>
                <a:lnTo>
                  <a:pt x="4498352" y="118872"/>
                </a:lnTo>
                <a:lnTo>
                  <a:pt x="4493272" y="114300"/>
                </a:lnTo>
                <a:lnTo>
                  <a:pt x="4490732" y="112776"/>
                </a:lnTo>
                <a:lnTo>
                  <a:pt x="4489462" y="108204"/>
                </a:lnTo>
                <a:lnTo>
                  <a:pt x="4483112" y="99060"/>
                </a:lnTo>
                <a:lnTo>
                  <a:pt x="4481842" y="95745"/>
                </a:lnTo>
                <a:lnTo>
                  <a:pt x="4481842" y="94488"/>
                </a:lnTo>
                <a:lnTo>
                  <a:pt x="4478032" y="86868"/>
                </a:lnTo>
                <a:lnTo>
                  <a:pt x="4474222" y="73152"/>
                </a:lnTo>
                <a:lnTo>
                  <a:pt x="4474222" y="68580"/>
                </a:lnTo>
                <a:lnTo>
                  <a:pt x="4471682" y="64008"/>
                </a:lnTo>
                <a:lnTo>
                  <a:pt x="4474222" y="60960"/>
                </a:lnTo>
                <a:lnTo>
                  <a:pt x="4474222" y="53340"/>
                </a:lnTo>
                <a:lnTo>
                  <a:pt x="4476762" y="50292"/>
                </a:lnTo>
                <a:lnTo>
                  <a:pt x="4478032" y="47244"/>
                </a:lnTo>
                <a:lnTo>
                  <a:pt x="4484382" y="44196"/>
                </a:lnTo>
                <a:lnTo>
                  <a:pt x="4486922" y="44196"/>
                </a:lnTo>
                <a:lnTo>
                  <a:pt x="4489462" y="42672"/>
                </a:lnTo>
                <a:lnTo>
                  <a:pt x="4494542" y="42672"/>
                </a:lnTo>
                <a:lnTo>
                  <a:pt x="4497082" y="44196"/>
                </a:lnTo>
                <a:lnTo>
                  <a:pt x="4498352" y="44196"/>
                </a:lnTo>
                <a:lnTo>
                  <a:pt x="4500892" y="45720"/>
                </a:lnTo>
                <a:lnTo>
                  <a:pt x="4504702" y="48768"/>
                </a:lnTo>
                <a:lnTo>
                  <a:pt x="4505972" y="51816"/>
                </a:lnTo>
                <a:lnTo>
                  <a:pt x="4507242" y="53340"/>
                </a:lnTo>
                <a:lnTo>
                  <a:pt x="4512322" y="62484"/>
                </a:lnTo>
                <a:lnTo>
                  <a:pt x="4513592" y="67056"/>
                </a:lnTo>
                <a:lnTo>
                  <a:pt x="4514862" y="70104"/>
                </a:lnTo>
                <a:lnTo>
                  <a:pt x="4516132" y="74676"/>
                </a:lnTo>
                <a:lnTo>
                  <a:pt x="4519942" y="80772"/>
                </a:lnTo>
                <a:lnTo>
                  <a:pt x="4521212" y="85344"/>
                </a:lnTo>
                <a:lnTo>
                  <a:pt x="4521212" y="88392"/>
                </a:lnTo>
                <a:lnTo>
                  <a:pt x="4522482" y="91440"/>
                </a:lnTo>
                <a:lnTo>
                  <a:pt x="4522482" y="53340"/>
                </a:lnTo>
                <a:lnTo>
                  <a:pt x="4517402" y="44196"/>
                </a:lnTo>
                <a:lnTo>
                  <a:pt x="4502162" y="32004"/>
                </a:lnTo>
                <a:lnTo>
                  <a:pt x="4486922" y="32004"/>
                </a:lnTo>
                <a:lnTo>
                  <a:pt x="4460252" y="60960"/>
                </a:lnTo>
                <a:lnTo>
                  <a:pt x="4460252" y="67056"/>
                </a:lnTo>
                <a:lnTo>
                  <a:pt x="4464062" y="85344"/>
                </a:lnTo>
                <a:lnTo>
                  <a:pt x="4466602" y="92964"/>
                </a:lnTo>
                <a:lnTo>
                  <a:pt x="4467872" y="95745"/>
                </a:lnTo>
                <a:lnTo>
                  <a:pt x="4469142" y="100584"/>
                </a:lnTo>
                <a:lnTo>
                  <a:pt x="4471682" y="106680"/>
                </a:lnTo>
                <a:lnTo>
                  <a:pt x="4475492" y="111252"/>
                </a:lnTo>
                <a:lnTo>
                  <a:pt x="4478032" y="117348"/>
                </a:lnTo>
                <a:lnTo>
                  <a:pt x="4481842" y="121920"/>
                </a:lnTo>
                <a:lnTo>
                  <a:pt x="4489462" y="128016"/>
                </a:lnTo>
                <a:lnTo>
                  <a:pt x="4493272" y="129540"/>
                </a:lnTo>
                <a:lnTo>
                  <a:pt x="4498352" y="129540"/>
                </a:lnTo>
                <a:lnTo>
                  <a:pt x="4502162" y="131064"/>
                </a:lnTo>
                <a:lnTo>
                  <a:pt x="4508512" y="129540"/>
                </a:lnTo>
                <a:lnTo>
                  <a:pt x="4513592" y="128016"/>
                </a:lnTo>
                <a:lnTo>
                  <a:pt x="4519942" y="126492"/>
                </a:lnTo>
                <a:lnTo>
                  <a:pt x="4523752" y="123444"/>
                </a:lnTo>
                <a:lnTo>
                  <a:pt x="4527562" y="118872"/>
                </a:lnTo>
                <a:lnTo>
                  <a:pt x="4531372" y="115824"/>
                </a:lnTo>
                <a:lnTo>
                  <a:pt x="4535182" y="106680"/>
                </a:lnTo>
                <a:lnTo>
                  <a:pt x="4535182" y="95745"/>
                </a:lnTo>
                <a:lnTo>
                  <a:pt x="4535182" y="88392"/>
                </a:lnTo>
                <a:close/>
              </a:path>
              <a:path w="5036820" h="189229">
                <a:moveTo>
                  <a:pt x="4585982" y="3048"/>
                </a:moveTo>
                <a:lnTo>
                  <a:pt x="4584712" y="3048"/>
                </a:lnTo>
                <a:lnTo>
                  <a:pt x="4584712" y="0"/>
                </a:lnTo>
                <a:lnTo>
                  <a:pt x="4580902" y="0"/>
                </a:lnTo>
                <a:lnTo>
                  <a:pt x="4527562" y="18288"/>
                </a:lnTo>
                <a:lnTo>
                  <a:pt x="4527562" y="19812"/>
                </a:lnTo>
                <a:lnTo>
                  <a:pt x="4525022" y="19812"/>
                </a:lnTo>
                <a:lnTo>
                  <a:pt x="4525022" y="22860"/>
                </a:lnTo>
                <a:lnTo>
                  <a:pt x="4527562" y="22860"/>
                </a:lnTo>
                <a:lnTo>
                  <a:pt x="4527562" y="27432"/>
                </a:lnTo>
                <a:lnTo>
                  <a:pt x="4528832" y="27432"/>
                </a:lnTo>
                <a:lnTo>
                  <a:pt x="4528832" y="28956"/>
                </a:lnTo>
                <a:lnTo>
                  <a:pt x="4530102" y="28956"/>
                </a:lnTo>
                <a:lnTo>
                  <a:pt x="4530102" y="30480"/>
                </a:lnTo>
                <a:lnTo>
                  <a:pt x="4531372" y="28956"/>
                </a:lnTo>
                <a:lnTo>
                  <a:pt x="4574552" y="13716"/>
                </a:lnTo>
                <a:lnTo>
                  <a:pt x="4569472" y="95745"/>
                </a:lnTo>
                <a:lnTo>
                  <a:pt x="4568202" y="103632"/>
                </a:lnTo>
                <a:lnTo>
                  <a:pt x="4568202" y="105156"/>
                </a:lnTo>
                <a:lnTo>
                  <a:pt x="4575822" y="105156"/>
                </a:lnTo>
                <a:lnTo>
                  <a:pt x="4577092" y="103632"/>
                </a:lnTo>
                <a:lnTo>
                  <a:pt x="4578362" y="103632"/>
                </a:lnTo>
                <a:lnTo>
                  <a:pt x="4582172" y="100584"/>
                </a:lnTo>
                <a:lnTo>
                  <a:pt x="4582172" y="95745"/>
                </a:lnTo>
                <a:lnTo>
                  <a:pt x="4585982" y="12192"/>
                </a:lnTo>
                <a:lnTo>
                  <a:pt x="4585982" y="3048"/>
                </a:lnTo>
                <a:close/>
              </a:path>
              <a:path w="5036820" h="189229">
                <a:moveTo>
                  <a:pt x="4826774" y="164592"/>
                </a:moveTo>
                <a:lnTo>
                  <a:pt x="4825504" y="164592"/>
                </a:lnTo>
                <a:lnTo>
                  <a:pt x="4825504" y="161544"/>
                </a:lnTo>
                <a:lnTo>
                  <a:pt x="4824234" y="161544"/>
                </a:lnTo>
                <a:lnTo>
                  <a:pt x="4824234" y="160020"/>
                </a:lnTo>
                <a:lnTo>
                  <a:pt x="4821694" y="160020"/>
                </a:lnTo>
                <a:lnTo>
                  <a:pt x="4783594" y="173736"/>
                </a:lnTo>
                <a:lnTo>
                  <a:pt x="4788674" y="160528"/>
                </a:lnTo>
                <a:lnTo>
                  <a:pt x="4791214" y="153924"/>
                </a:lnTo>
                <a:lnTo>
                  <a:pt x="4795024" y="146304"/>
                </a:lnTo>
                <a:lnTo>
                  <a:pt x="4796294" y="140208"/>
                </a:lnTo>
                <a:lnTo>
                  <a:pt x="4801374" y="126492"/>
                </a:lnTo>
                <a:lnTo>
                  <a:pt x="4801374" y="121920"/>
                </a:lnTo>
                <a:lnTo>
                  <a:pt x="4802644" y="117348"/>
                </a:lnTo>
                <a:lnTo>
                  <a:pt x="4802644" y="114300"/>
                </a:lnTo>
                <a:lnTo>
                  <a:pt x="4801374" y="111252"/>
                </a:lnTo>
                <a:lnTo>
                  <a:pt x="4801374" y="108204"/>
                </a:lnTo>
                <a:lnTo>
                  <a:pt x="4800104" y="105156"/>
                </a:lnTo>
                <a:lnTo>
                  <a:pt x="4800104" y="102108"/>
                </a:lnTo>
                <a:lnTo>
                  <a:pt x="4796294" y="96012"/>
                </a:lnTo>
                <a:lnTo>
                  <a:pt x="4793754" y="94488"/>
                </a:lnTo>
                <a:lnTo>
                  <a:pt x="4792484" y="91440"/>
                </a:lnTo>
                <a:lnTo>
                  <a:pt x="4786134" y="88392"/>
                </a:lnTo>
                <a:lnTo>
                  <a:pt x="4784864" y="86868"/>
                </a:lnTo>
                <a:lnTo>
                  <a:pt x="4777244" y="86868"/>
                </a:lnTo>
                <a:lnTo>
                  <a:pt x="4772164" y="85344"/>
                </a:lnTo>
                <a:lnTo>
                  <a:pt x="4769624" y="86868"/>
                </a:lnTo>
                <a:lnTo>
                  <a:pt x="4764544" y="88392"/>
                </a:lnTo>
                <a:lnTo>
                  <a:pt x="4758194" y="91440"/>
                </a:lnTo>
                <a:lnTo>
                  <a:pt x="4756924" y="91440"/>
                </a:lnTo>
                <a:lnTo>
                  <a:pt x="4754384" y="92964"/>
                </a:lnTo>
                <a:lnTo>
                  <a:pt x="4745494" y="102108"/>
                </a:lnTo>
                <a:lnTo>
                  <a:pt x="4745494" y="103632"/>
                </a:lnTo>
                <a:lnTo>
                  <a:pt x="4744224" y="105156"/>
                </a:lnTo>
                <a:lnTo>
                  <a:pt x="4744224" y="108204"/>
                </a:lnTo>
                <a:lnTo>
                  <a:pt x="4745494" y="109728"/>
                </a:lnTo>
                <a:lnTo>
                  <a:pt x="4745494" y="112776"/>
                </a:lnTo>
                <a:lnTo>
                  <a:pt x="4746764" y="112776"/>
                </a:lnTo>
                <a:lnTo>
                  <a:pt x="4746764" y="114300"/>
                </a:lnTo>
                <a:lnTo>
                  <a:pt x="4749304" y="114300"/>
                </a:lnTo>
                <a:lnTo>
                  <a:pt x="4750574" y="112776"/>
                </a:lnTo>
                <a:lnTo>
                  <a:pt x="4750574" y="111252"/>
                </a:lnTo>
                <a:lnTo>
                  <a:pt x="4756924" y="105156"/>
                </a:lnTo>
                <a:lnTo>
                  <a:pt x="4760734" y="103632"/>
                </a:lnTo>
                <a:lnTo>
                  <a:pt x="4762004" y="102108"/>
                </a:lnTo>
                <a:lnTo>
                  <a:pt x="4764544" y="100584"/>
                </a:lnTo>
                <a:lnTo>
                  <a:pt x="4765814" y="99060"/>
                </a:lnTo>
                <a:lnTo>
                  <a:pt x="4778514" y="99060"/>
                </a:lnTo>
                <a:lnTo>
                  <a:pt x="4779784" y="100584"/>
                </a:lnTo>
                <a:lnTo>
                  <a:pt x="4781054" y="100584"/>
                </a:lnTo>
                <a:lnTo>
                  <a:pt x="4787404" y="106680"/>
                </a:lnTo>
                <a:lnTo>
                  <a:pt x="4787404" y="108204"/>
                </a:lnTo>
                <a:lnTo>
                  <a:pt x="4788674" y="111252"/>
                </a:lnTo>
                <a:lnTo>
                  <a:pt x="4788674" y="128016"/>
                </a:lnTo>
                <a:lnTo>
                  <a:pt x="4787404" y="131064"/>
                </a:lnTo>
                <a:lnTo>
                  <a:pt x="4787404" y="135636"/>
                </a:lnTo>
                <a:lnTo>
                  <a:pt x="4784864" y="144780"/>
                </a:lnTo>
                <a:lnTo>
                  <a:pt x="4769624" y="175260"/>
                </a:lnTo>
                <a:lnTo>
                  <a:pt x="4769624" y="184404"/>
                </a:lnTo>
                <a:lnTo>
                  <a:pt x="4770894" y="185928"/>
                </a:lnTo>
                <a:lnTo>
                  <a:pt x="4770894" y="187452"/>
                </a:lnTo>
                <a:lnTo>
                  <a:pt x="4772164" y="187452"/>
                </a:lnTo>
                <a:lnTo>
                  <a:pt x="4772164" y="188976"/>
                </a:lnTo>
                <a:lnTo>
                  <a:pt x="4775974" y="188976"/>
                </a:lnTo>
                <a:lnTo>
                  <a:pt x="4783594" y="186156"/>
                </a:lnTo>
                <a:lnTo>
                  <a:pt x="4825504" y="170688"/>
                </a:lnTo>
                <a:lnTo>
                  <a:pt x="4825504" y="169164"/>
                </a:lnTo>
                <a:lnTo>
                  <a:pt x="4826774" y="169164"/>
                </a:lnTo>
                <a:lnTo>
                  <a:pt x="4826774" y="164592"/>
                </a:lnTo>
                <a:close/>
              </a:path>
              <a:path w="5036820" h="189229">
                <a:moveTo>
                  <a:pt x="4894084" y="121920"/>
                </a:moveTo>
                <a:lnTo>
                  <a:pt x="4892814" y="115824"/>
                </a:lnTo>
                <a:lnTo>
                  <a:pt x="4892814" y="109728"/>
                </a:lnTo>
                <a:lnTo>
                  <a:pt x="4890274" y="103632"/>
                </a:lnTo>
                <a:lnTo>
                  <a:pt x="4885194" y="88392"/>
                </a:lnTo>
                <a:lnTo>
                  <a:pt x="4882654" y="83515"/>
                </a:lnTo>
                <a:lnTo>
                  <a:pt x="4882654" y="123444"/>
                </a:lnTo>
                <a:lnTo>
                  <a:pt x="4882654" y="128016"/>
                </a:lnTo>
                <a:lnTo>
                  <a:pt x="4880114" y="131064"/>
                </a:lnTo>
                <a:lnTo>
                  <a:pt x="4880114" y="135636"/>
                </a:lnTo>
                <a:lnTo>
                  <a:pt x="4872494" y="143256"/>
                </a:lnTo>
                <a:lnTo>
                  <a:pt x="4867414" y="146304"/>
                </a:lnTo>
                <a:lnTo>
                  <a:pt x="4861064" y="146304"/>
                </a:lnTo>
                <a:lnTo>
                  <a:pt x="4838204" y="114300"/>
                </a:lnTo>
                <a:lnTo>
                  <a:pt x="4834394" y="108204"/>
                </a:lnTo>
                <a:lnTo>
                  <a:pt x="4834394" y="103632"/>
                </a:lnTo>
                <a:lnTo>
                  <a:pt x="4831854" y="94488"/>
                </a:lnTo>
                <a:lnTo>
                  <a:pt x="4831854" y="83820"/>
                </a:lnTo>
                <a:lnTo>
                  <a:pt x="4836934" y="74676"/>
                </a:lnTo>
                <a:lnTo>
                  <a:pt x="4839474" y="71628"/>
                </a:lnTo>
                <a:lnTo>
                  <a:pt x="4844554" y="71628"/>
                </a:lnTo>
                <a:lnTo>
                  <a:pt x="4845824" y="70104"/>
                </a:lnTo>
                <a:lnTo>
                  <a:pt x="4855984" y="70104"/>
                </a:lnTo>
                <a:lnTo>
                  <a:pt x="4863604" y="77724"/>
                </a:lnTo>
                <a:lnTo>
                  <a:pt x="4864874" y="80772"/>
                </a:lnTo>
                <a:lnTo>
                  <a:pt x="4868684" y="82296"/>
                </a:lnTo>
                <a:lnTo>
                  <a:pt x="4869954" y="85344"/>
                </a:lnTo>
                <a:lnTo>
                  <a:pt x="4871224" y="89916"/>
                </a:lnTo>
                <a:lnTo>
                  <a:pt x="4877574" y="105156"/>
                </a:lnTo>
                <a:lnTo>
                  <a:pt x="4877574" y="108204"/>
                </a:lnTo>
                <a:lnTo>
                  <a:pt x="4880114" y="114300"/>
                </a:lnTo>
                <a:lnTo>
                  <a:pt x="4880114" y="120396"/>
                </a:lnTo>
                <a:lnTo>
                  <a:pt x="4882654" y="123444"/>
                </a:lnTo>
                <a:lnTo>
                  <a:pt x="4882654" y="83515"/>
                </a:lnTo>
                <a:lnTo>
                  <a:pt x="4878844" y="76200"/>
                </a:lnTo>
                <a:lnTo>
                  <a:pt x="4872494" y="67056"/>
                </a:lnTo>
                <a:lnTo>
                  <a:pt x="4864874" y="60960"/>
                </a:lnTo>
                <a:lnTo>
                  <a:pt x="4855984" y="57912"/>
                </a:lnTo>
                <a:lnTo>
                  <a:pt x="4852174" y="57912"/>
                </a:lnTo>
                <a:lnTo>
                  <a:pt x="4845824" y="59436"/>
                </a:lnTo>
                <a:lnTo>
                  <a:pt x="4840744" y="60960"/>
                </a:lnTo>
                <a:lnTo>
                  <a:pt x="4834394" y="62484"/>
                </a:lnTo>
                <a:lnTo>
                  <a:pt x="4830584" y="65532"/>
                </a:lnTo>
                <a:lnTo>
                  <a:pt x="4826774" y="70104"/>
                </a:lnTo>
                <a:lnTo>
                  <a:pt x="4822964" y="73152"/>
                </a:lnTo>
                <a:lnTo>
                  <a:pt x="4819154" y="82296"/>
                </a:lnTo>
                <a:lnTo>
                  <a:pt x="4819154" y="99060"/>
                </a:lnTo>
                <a:lnTo>
                  <a:pt x="4821694" y="105156"/>
                </a:lnTo>
                <a:lnTo>
                  <a:pt x="4822964" y="112776"/>
                </a:lnTo>
                <a:lnTo>
                  <a:pt x="4825504" y="118872"/>
                </a:lnTo>
                <a:lnTo>
                  <a:pt x="4829314" y="126492"/>
                </a:lnTo>
                <a:lnTo>
                  <a:pt x="4830584" y="132588"/>
                </a:lnTo>
                <a:lnTo>
                  <a:pt x="4831854" y="134620"/>
                </a:lnTo>
                <a:lnTo>
                  <a:pt x="4834394" y="138684"/>
                </a:lnTo>
                <a:lnTo>
                  <a:pt x="4840744" y="147828"/>
                </a:lnTo>
                <a:lnTo>
                  <a:pt x="4848364" y="153924"/>
                </a:lnTo>
                <a:lnTo>
                  <a:pt x="4857254" y="156972"/>
                </a:lnTo>
                <a:lnTo>
                  <a:pt x="4867414" y="156972"/>
                </a:lnTo>
                <a:lnTo>
                  <a:pt x="4872494" y="153924"/>
                </a:lnTo>
                <a:lnTo>
                  <a:pt x="4878844" y="152400"/>
                </a:lnTo>
                <a:lnTo>
                  <a:pt x="4882654" y="150114"/>
                </a:lnTo>
                <a:lnTo>
                  <a:pt x="4883924" y="149352"/>
                </a:lnTo>
                <a:lnTo>
                  <a:pt x="4890274" y="141732"/>
                </a:lnTo>
                <a:lnTo>
                  <a:pt x="4894084" y="128016"/>
                </a:lnTo>
                <a:lnTo>
                  <a:pt x="4894084" y="121920"/>
                </a:lnTo>
                <a:close/>
              </a:path>
              <a:path w="5036820" h="189229">
                <a:moveTo>
                  <a:pt x="4967744" y="96012"/>
                </a:moveTo>
                <a:lnTo>
                  <a:pt x="4966474" y="88392"/>
                </a:lnTo>
                <a:lnTo>
                  <a:pt x="4961394" y="70104"/>
                </a:lnTo>
                <a:lnTo>
                  <a:pt x="4958854" y="62484"/>
                </a:lnTo>
                <a:lnTo>
                  <a:pt x="4955044" y="55626"/>
                </a:lnTo>
                <a:lnTo>
                  <a:pt x="4955044" y="99060"/>
                </a:lnTo>
                <a:lnTo>
                  <a:pt x="4953774" y="102108"/>
                </a:lnTo>
                <a:lnTo>
                  <a:pt x="4953774" y="108204"/>
                </a:lnTo>
                <a:lnTo>
                  <a:pt x="4952504" y="111252"/>
                </a:lnTo>
                <a:lnTo>
                  <a:pt x="4946154" y="117348"/>
                </a:lnTo>
                <a:lnTo>
                  <a:pt x="4943614" y="117348"/>
                </a:lnTo>
                <a:lnTo>
                  <a:pt x="4939804" y="118872"/>
                </a:lnTo>
                <a:lnTo>
                  <a:pt x="4930914" y="118872"/>
                </a:lnTo>
                <a:lnTo>
                  <a:pt x="4928374" y="117348"/>
                </a:lnTo>
                <a:lnTo>
                  <a:pt x="4923294" y="112776"/>
                </a:lnTo>
                <a:lnTo>
                  <a:pt x="4916944" y="103632"/>
                </a:lnTo>
                <a:lnTo>
                  <a:pt x="4915674" y="99060"/>
                </a:lnTo>
                <a:lnTo>
                  <a:pt x="4913134" y="94488"/>
                </a:lnTo>
                <a:lnTo>
                  <a:pt x="4910594" y="86868"/>
                </a:lnTo>
                <a:lnTo>
                  <a:pt x="4908054" y="82296"/>
                </a:lnTo>
                <a:lnTo>
                  <a:pt x="4906784" y="77724"/>
                </a:lnTo>
                <a:lnTo>
                  <a:pt x="4906784" y="73152"/>
                </a:lnTo>
                <a:lnTo>
                  <a:pt x="4905514" y="68580"/>
                </a:lnTo>
                <a:lnTo>
                  <a:pt x="4905514" y="56388"/>
                </a:lnTo>
                <a:lnTo>
                  <a:pt x="4909324" y="47244"/>
                </a:lnTo>
                <a:lnTo>
                  <a:pt x="4916944" y="44196"/>
                </a:lnTo>
                <a:lnTo>
                  <a:pt x="4918214" y="44196"/>
                </a:lnTo>
                <a:lnTo>
                  <a:pt x="4920754" y="42672"/>
                </a:lnTo>
                <a:lnTo>
                  <a:pt x="4925834" y="42672"/>
                </a:lnTo>
                <a:lnTo>
                  <a:pt x="4929644" y="44196"/>
                </a:lnTo>
                <a:lnTo>
                  <a:pt x="4930914" y="44196"/>
                </a:lnTo>
                <a:lnTo>
                  <a:pt x="4935994" y="48768"/>
                </a:lnTo>
                <a:lnTo>
                  <a:pt x="4937264" y="51816"/>
                </a:lnTo>
                <a:lnTo>
                  <a:pt x="4938534" y="53340"/>
                </a:lnTo>
                <a:lnTo>
                  <a:pt x="4939804" y="56388"/>
                </a:lnTo>
                <a:lnTo>
                  <a:pt x="4943614" y="59436"/>
                </a:lnTo>
                <a:lnTo>
                  <a:pt x="4944884" y="62484"/>
                </a:lnTo>
                <a:lnTo>
                  <a:pt x="4946154" y="67056"/>
                </a:lnTo>
                <a:lnTo>
                  <a:pt x="4947424" y="70104"/>
                </a:lnTo>
                <a:lnTo>
                  <a:pt x="4948694" y="74676"/>
                </a:lnTo>
                <a:lnTo>
                  <a:pt x="4951234" y="77724"/>
                </a:lnTo>
                <a:lnTo>
                  <a:pt x="4951234" y="80772"/>
                </a:lnTo>
                <a:lnTo>
                  <a:pt x="4952504" y="85344"/>
                </a:lnTo>
                <a:lnTo>
                  <a:pt x="4953774" y="88392"/>
                </a:lnTo>
                <a:lnTo>
                  <a:pt x="4953774" y="96012"/>
                </a:lnTo>
                <a:lnTo>
                  <a:pt x="4955044" y="99060"/>
                </a:lnTo>
                <a:lnTo>
                  <a:pt x="4955044" y="55626"/>
                </a:lnTo>
                <a:lnTo>
                  <a:pt x="4948694" y="44196"/>
                </a:lnTo>
                <a:lnTo>
                  <a:pt x="4946154" y="41148"/>
                </a:lnTo>
                <a:lnTo>
                  <a:pt x="4941074" y="38100"/>
                </a:lnTo>
                <a:lnTo>
                  <a:pt x="4938534" y="35052"/>
                </a:lnTo>
                <a:lnTo>
                  <a:pt x="4933454" y="32004"/>
                </a:lnTo>
                <a:lnTo>
                  <a:pt x="4918214" y="32004"/>
                </a:lnTo>
                <a:lnTo>
                  <a:pt x="4892814" y="56388"/>
                </a:lnTo>
                <a:lnTo>
                  <a:pt x="4892814" y="73152"/>
                </a:lnTo>
                <a:lnTo>
                  <a:pt x="4895354" y="85344"/>
                </a:lnTo>
                <a:lnTo>
                  <a:pt x="4899164" y="92964"/>
                </a:lnTo>
                <a:lnTo>
                  <a:pt x="4900434" y="100584"/>
                </a:lnTo>
                <a:lnTo>
                  <a:pt x="4902974" y="106680"/>
                </a:lnTo>
                <a:lnTo>
                  <a:pt x="4905514" y="109728"/>
                </a:lnTo>
                <a:lnTo>
                  <a:pt x="4906784" y="111252"/>
                </a:lnTo>
                <a:lnTo>
                  <a:pt x="4909324" y="117348"/>
                </a:lnTo>
                <a:lnTo>
                  <a:pt x="4916944" y="124968"/>
                </a:lnTo>
                <a:lnTo>
                  <a:pt x="4922024" y="128016"/>
                </a:lnTo>
                <a:lnTo>
                  <a:pt x="4925834" y="129540"/>
                </a:lnTo>
                <a:lnTo>
                  <a:pt x="4930914" y="129540"/>
                </a:lnTo>
                <a:lnTo>
                  <a:pt x="4935994" y="131064"/>
                </a:lnTo>
                <a:lnTo>
                  <a:pt x="4939804" y="129540"/>
                </a:lnTo>
                <a:lnTo>
                  <a:pt x="4952504" y="126492"/>
                </a:lnTo>
                <a:lnTo>
                  <a:pt x="4955044" y="124460"/>
                </a:lnTo>
                <a:lnTo>
                  <a:pt x="4956314" y="123444"/>
                </a:lnTo>
                <a:lnTo>
                  <a:pt x="4962664" y="115824"/>
                </a:lnTo>
                <a:lnTo>
                  <a:pt x="4966474" y="106680"/>
                </a:lnTo>
                <a:lnTo>
                  <a:pt x="4967744" y="100584"/>
                </a:lnTo>
                <a:lnTo>
                  <a:pt x="4967744" y="96012"/>
                </a:lnTo>
                <a:close/>
              </a:path>
              <a:path w="5036820" h="189229">
                <a:moveTo>
                  <a:pt x="5036324" y="60960"/>
                </a:moveTo>
                <a:lnTo>
                  <a:pt x="5035054" y="56388"/>
                </a:lnTo>
                <a:lnTo>
                  <a:pt x="5035054" y="51816"/>
                </a:lnTo>
                <a:lnTo>
                  <a:pt x="5032514" y="48768"/>
                </a:lnTo>
                <a:lnTo>
                  <a:pt x="5031244" y="44196"/>
                </a:lnTo>
                <a:lnTo>
                  <a:pt x="5029974" y="41148"/>
                </a:lnTo>
                <a:lnTo>
                  <a:pt x="5027434" y="32004"/>
                </a:lnTo>
                <a:lnTo>
                  <a:pt x="5023624" y="25908"/>
                </a:lnTo>
                <a:lnTo>
                  <a:pt x="5022354" y="21336"/>
                </a:lnTo>
                <a:lnTo>
                  <a:pt x="5019814" y="19812"/>
                </a:lnTo>
                <a:lnTo>
                  <a:pt x="5017274" y="16764"/>
                </a:lnTo>
                <a:lnTo>
                  <a:pt x="5017274" y="44196"/>
                </a:lnTo>
                <a:lnTo>
                  <a:pt x="5013464" y="48768"/>
                </a:lnTo>
                <a:lnTo>
                  <a:pt x="5009654" y="50292"/>
                </a:lnTo>
                <a:lnTo>
                  <a:pt x="5007114" y="53340"/>
                </a:lnTo>
                <a:lnTo>
                  <a:pt x="4998224" y="57912"/>
                </a:lnTo>
                <a:lnTo>
                  <a:pt x="4990604" y="57912"/>
                </a:lnTo>
                <a:lnTo>
                  <a:pt x="4989334" y="56388"/>
                </a:lnTo>
                <a:lnTo>
                  <a:pt x="4985524" y="56388"/>
                </a:lnTo>
                <a:lnTo>
                  <a:pt x="4982984" y="53340"/>
                </a:lnTo>
                <a:lnTo>
                  <a:pt x="4981714" y="50292"/>
                </a:lnTo>
                <a:lnTo>
                  <a:pt x="4979174" y="48768"/>
                </a:lnTo>
                <a:lnTo>
                  <a:pt x="4979174" y="47244"/>
                </a:lnTo>
                <a:lnTo>
                  <a:pt x="4976634" y="41148"/>
                </a:lnTo>
                <a:lnTo>
                  <a:pt x="4976634" y="28956"/>
                </a:lnTo>
                <a:lnTo>
                  <a:pt x="4977904" y="25908"/>
                </a:lnTo>
                <a:lnTo>
                  <a:pt x="4984254" y="19812"/>
                </a:lnTo>
                <a:lnTo>
                  <a:pt x="4990604" y="16764"/>
                </a:lnTo>
                <a:lnTo>
                  <a:pt x="4999494" y="16764"/>
                </a:lnTo>
                <a:lnTo>
                  <a:pt x="5000764" y="18288"/>
                </a:lnTo>
                <a:lnTo>
                  <a:pt x="5004574" y="19812"/>
                </a:lnTo>
                <a:lnTo>
                  <a:pt x="5012194" y="28956"/>
                </a:lnTo>
                <a:lnTo>
                  <a:pt x="5016004" y="38100"/>
                </a:lnTo>
                <a:lnTo>
                  <a:pt x="5017274" y="44196"/>
                </a:lnTo>
                <a:lnTo>
                  <a:pt x="5017274" y="16764"/>
                </a:lnTo>
                <a:lnTo>
                  <a:pt x="5008384" y="7620"/>
                </a:lnTo>
                <a:lnTo>
                  <a:pt x="5005844" y="7620"/>
                </a:lnTo>
                <a:lnTo>
                  <a:pt x="5002034" y="6096"/>
                </a:lnTo>
                <a:lnTo>
                  <a:pt x="4989334" y="6096"/>
                </a:lnTo>
                <a:lnTo>
                  <a:pt x="4976634" y="12192"/>
                </a:lnTo>
                <a:lnTo>
                  <a:pt x="4971554" y="15240"/>
                </a:lnTo>
                <a:lnTo>
                  <a:pt x="4969014" y="18288"/>
                </a:lnTo>
                <a:lnTo>
                  <a:pt x="4967744" y="21336"/>
                </a:lnTo>
                <a:lnTo>
                  <a:pt x="4966474" y="25908"/>
                </a:lnTo>
                <a:lnTo>
                  <a:pt x="4963934" y="28956"/>
                </a:lnTo>
                <a:lnTo>
                  <a:pt x="4962664" y="33528"/>
                </a:lnTo>
                <a:lnTo>
                  <a:pt x="4963934" y="36576"/>
                </a:lnTo>
                <a:lnTo>
                  <a:pt x="4963934" y="45720"/>
                </a:lnTo>
                <a:lnTo>
                  <a:pt x="4966474" y="48768"/>
                </a:lnTo>
                <a:lnTo>
                  <a:pt x="4967744" y="53340"/>
                </a:lnTo>
                <a:lnTo>
                  <a:pt x="4969014" y="56388"/>
                </a:lnTo>
                <a:lnTo>
                  <a:pt x="4974094" y="62484"/>
                </a:lnTo>
                <a:lnTo>
                  <a:pt x="4976634" y="64008"/>
                </a:lnTo>
                <a:lnTo>
                  <a:pt x="4977904" y="65532"/>
                </a:lnTo>
                <a:lnTo>
                  <a:pt x="4985524" y="68580"/>
                </a:lnTo>
                <a:lnTo>
                  <a:pt x="4998224" y="68580"/>
                </a:lnTo>
                <a:lnTo>
                  <a:pt x="5002034" y="65532"/>
                </a:lnTo>
                <a:lnTo>
                  <a:pt x="5007114" y="64008"/>
                </a:lnTo>
                <a:lnTo>
                  <a:pt x="5013464" y="60960"/>
                </a:lnTo>
                <a:lnTo>
                  <a:pt x="5017274" y="57150"/>
                </a:lnTo>
                <a:lnTo>
                  <a:pt x="5021084" y="53340"/>
                </a:lnTo>
                <a:lnTo>
                  <a:pt x="5023624" y="62484"/>
                </a:lnTo>
                <a:lnTo>
                  <a:pt x="5023624" y="77724"/>
                </a:lnTo>
                <a:lnTo>
                  <a:pt x="5007114" y="94488"/>
                </a:lnTo>
                <a:lnTo>
                  <a:pt x="5005844" y="96012"/>
                </a:lnTo>
                <a:lnTo>
                  <a:pt x="5000764" y="96012"/>
                </a:lnTo>
                <a:lnTo>
                  <a:pt x="4998224" y="97536"/>
                </a:lnTo>
                <a:lnTo>
                  <a:pt x="4986794" y="97536"/>
                </a:lnTo>
                <a:lnTo>
                  <a:pt x="4986794" y="100584"/>
                </a:lnTo>
                <a:lnTo>
                  <a:pt x="4989334" y="102108"/>
                </a:lnTo>
                <a:lnTo>
                  <a:pt x="4989334" y="105156"/>
                </a:lnTo>
                <a:lnTo>
                  <a:pt x="4990604" y="105156"/>
                </a:lnTo>
                <a:lnTo>
                  <a:pt x="4990604" y="106680"/>
                </a:lnTo>
                <a:lnTo>
                  <a:pt x="4991874" y="106680"/>
                </a:lnTo>
                <a:lnTo>
                  <a:pt x="4993144" y="108204"/>
                </a:lnTo>
                <a:lnTo>
                  <a:pt x="4996954" y="108204"/>
                </a:lnTo>
                <a:lnTo>
                  <a:pt x="4998224" y="106680"/>
                </a:lnTo>
                <a:lnTo>
                  <a:pt x="5005844" y="106680"/>
                </a:lnTo>
                <a:lnTo>
                  <a:pt x="5008384" y="105156"/>
                </a:lnTo>
                <a:lnTo>
                  <a:pt x="5009654" y="105156"/>
                </a:lnTo>
                <a:lnTo>
                  <a:pt x="5014734" y="102108"/>
                </a:lnTo>
                <a:lnTo>
                  <a:pt x="5019814" y="100584"/>
                </a:lnTo>
                <a:lnTo>
                  <a:pt x="5022354" y="97536"/>
                </a:lnTo>
                <a:lnTo>
                  <a:pt x="5023624" y="96774"/>
                </a:lnTo>
                <a:lnTo>
                  <a:pt x="5027434" y="94488"/>
                </a:lnTo>
                <a:lnTo>
                  <a:pt x="5028704" y="91440"/>
                </a:lnTo>
                <a:lnTo>
                  <a:pt x="5031244" y="88392"/>
                </a:lnTo>
                <a:lnTo>
                  <a:pt x="5032514" y="85344"/>
                </a:lnTo>
                <a:lnTo>
                  <a:pt x="5035054" y="80772"/>
                </a:lnTo>
                <a:lnTo>
                  <a:pt x="5035054" y="77724"/>
                </a:lnTo>
                <a:lnTo>
                  <a:pt x="5036324" y="73152"/>
                </a:lnTo>
                <a:lnTo>
                  <a:pt x="5036324" y="609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33316" y="2427947"/>
            <a:ext cx="152400" cy="7562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dirty="0">
                <a:latin typeface="Calibri"/>
                <a:cs typeface="Calibri"/>
              </a:rPr>
              <a:t>C</a:t>
            </a:r>
            <a:r>
              <a:rPr sz="1000" spc="5" dirty="0">
                <a:latin typeface="Calibri"/>
                <a:cs typeface="Calibri"/>
              </a:rPr>
              <a:t>op</a:t>
            </a:r>
            <a:r>
              <a:rPr sz="1000" dirty="0">
                <a:latin typeface="Calibri"/>
                <a:cs typeface="Calibri"/>
              </a:rPr>
              <a:t>e</a:t>
            </a:r>
            <a:r>
              <a:rPr sz="1000" spc="5" dirty="0">
                <a:latin typeface="Calibri"/>
                <a:cs typeface="Calibri"/>
              </a:rPr>
              <a:t>pod</a:t>
            </a:r>
            <a:r>
              <a:rPr sz="1000" spc="-5" dirty="0">
                <a:latin typeface="Calibri"/>
                <a:cs typeface="Calibri"/>
              </a:rPr>
              <a:t>s</a:t>
            </a:r>
            <a:r>
              <a:rPr sz="1000" dirty="0">
                <a:latin typeface="Calibri"/>
                <a:cs typeface="Calibri"/>
              </a:rPr>
              <a:t>,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#</a:t>
            </a:r>
            <a:r>
              <a:rPr sz="1000" dirty="0">
                <a:latin typeface="Calibri"/>
                <a:cs typeface="Calibri"/>
              </a:rPr>
              <a:t>/l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32863" y="1118107"/>
            <a:ext cx="4845685" cy="930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7655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copepods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and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cladocerans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85"/>
              </a:spcBef>
            </a:pPr>
            <a:r>
              <a:rPr sz="1800" spc="15" dirty="0">
                <a:latin typeface="Calibri"/>
                <a:cs typeface="Calibri"/>
              </a:rPr>
              <a:t>Copepods,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20" dirty="0">
                <a:latin typeface="Calibri"/>
                <a:cs typeface="Calibri"/>
              </a:rPr>
              <a:t>number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per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liter,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1987-2009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7421" y="1671827"/>
            <a:ext cx="5878195" cy="2214880"/>
            <a:chOff x="757421" y="1671827"/>
            <a:chExt cx="5878195" cy="2214880"/>
          </a:xfrm>
        </p:grpSpPr>
        <p:sp>
          <p:nvSpPr>
            <p:cNvPr id="12" name="object 12"/>
            <p:cNvSpPr/>
            <p:nvPr/>
          </p:nvSpPr>
          <p:spPr>
            <a:xfrm>
              <a:off x="757421" y="1671827"/>
              <a:ext cx="5878195" cy="2214880"/>
            </a:xfrm>
            <a:custGeom>
              <a:avLst/>
              <a:gdLst/>
              <a:ahLst/>
              <a:cxnLst/>
              <a:rect l="l" t="t" r="r" b="b"/>
              <a:pathLst>
                <a:path w="5878195" h="2214879">
                  <a:moveTo>
                    <a:pt x="5878074" y="2214371"/>
                  </a:moveTo>
                  <a:lnTo>
                    <a:pt x="5878074" y="4572"/>
                  </a:lnTo>
                  <a:lnTo>
                    <a:pt x="5876550" y="1524"/>
                  </a:lnTo>
                  <a:lnTo>
                    <a:pt x="5871978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2214371"/>
                  </a:lnTo>
                  <a:lnTo>
                    <a:pt x="4572" y="2214371"/>
                  </a:lnTo>
                  <a:lnTo>
                    <a:pt x="4572" y="10668"/>
                  </a:lnTo>
                  <a:lnTo>
                    <a:pt x="10668" y="4572"/>
                  </a:lnTo>
                  <a:lnTo>
                    <a:pt x="10668" y="10668"/>
                  </a:lnTo>
                  <a:lnTo>
                    <a:pt x="5867406" y="10668"/>
                  </a:lnTo>
                  <a:lnTo>
                    <a:pt x="5867406" y="4572"/>
                  </a:lnTo>
                  <a:lnTo>
                    <a:pt x="5871978" y="10668"/>
                  </a:lnTo>
                  <a:lnTo>
                    <a:pt x="5871978" y="2214371"/>
                  </a:lnTo>
                  <a:lnTo>
                    <a:pt x="5878074" y="2214371"/>
                  </a:lnTo>
                  <a:close/>
                </a:path>
                <a:path w="5878195" h="2214879">
                  <a:moveTo>
                    <a:pt x="10668" y="10668"/>
                  </a:moveTo>
                  <a:lnTo>
                    <a:pt x="10668" y="4572"/>
                  </a:lnTo>
                  <a:lnTo>
                    <a:pt x="4572" y="10668"/>
                  </a:lnTo>
                  <a:lnTo>
                    <a:pt x="10668" y="10668"/>
                  </a:lnTo>
                  <a:close/>
                </a:path>
                <a:path w="5878195" h="2214879">
                  <a:moveTo>
                    <a:pt x="10668" y="2214371"/>
                  </a:moveTo>
                  <a:lnTo>
                    <a:pt x="10668" y="10668"/>
                  </a:lnTo>
                  <a:lnTo>
                    <a:pt x="4572" y="10668"/>
                  </a:lnTo>
                  <a:lnTo>
                    <a:pt x="4572" y="2214371"/>
                  </a:lnTo>
                  <a:lnTo>
                    <a:pt x="10668" y="2214371"/>
                  </a:lnTo>
                  <a:close/>
                </a:path>
                <a:path w="5878195" h="2214879">
                  <a:moveTo>
                    <a:pt x="5871978" y="10668"/>
                  </a:moveTo>
                  <a:lnTo>
                    <a:pt x="5867406" y="4572"/>
                  </a:lnTo>
                  <a:lnTo>
                    <a:pt x="5867406" y="10668"/>
                  </a:lnTo>
                  <a:lnTo>
                    <a:pt x="5871978" y="10668"/>
                  </a:lnTo>
                  <a:close/>
                </a:path>
                <a:path w="5878195" h="2214879">
                  <a:moveTo>
                    <a:pt x="5871978" y="2214371"/>
                  </a:moveTo>
                  <a:lnTo>
                    <a:pt x="5871978" y="10668"/>
                  </a:lnTo>
                  <a:lnTo>
                    <a:pt x="5867406" y="10668"/>
                  </a:lnTo>
                  <a:lnTo>
                    <a:pt x="5867406" y="2214371"/>
                  </a:lnTo>
                  <a:lnTo>
                    <a:pt x="5871978" y="2214371"/>
                  </a:lnTo>
                  <a:close/>
                </a:path>
              </a:pathLst>
            </a:custGeom>
            <a:solidFill>
              <a:srgbClr val="5F49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07208" y="2209799"/>
              <a:ext cx="2616835" cy="1068705"/>
            </a:xfrm>
            <a:custGeom>
              <a:avLst/>
              <a:gdLst/>
              <a:ahLst/>
              <a:cxnLst/>
              <a:rect l="l" t="t" r="r" b="b"/>
              <a:pathLst>
                <a:path w="2616835" h="1068704">
                  <a:moveTo>
                    <a:pt x="25908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24384" y="1066800"/>
                  </a:lnTo>
                  <a:lnTo>
                    <a:pt x="25908" y="0"/>
                  </a:lnTo>
                  <a:close/>
                </a:path>
                <a:path w="2616835" h="1068704">
                  <a:moveTo>
                    <a:pt x="2616708" y="1524"/>
                  </a:moveTo>
                  <a:lnTo>
                    <a:pt x="2592324" y="1524"/>
                  </a:lnTo>
                  <a:lnTo>
                    <a:pt x="2590800" y="1068324"/>
                  </a:lnTo>
                  <a:lnTo>
                    <a:pt x="2615184" y="1068324"/>
                  </a:lnTo>
                  <a:lnTo>
                    <a:pt x="2616708" y="1524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811014" y="3782058"/>
            <a:ext cx="2565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latin typeface="Calibri"/>
                <a:cs typeface="Calibri"/>
              </a:rPr>
              <a:t>y</a:t>
            </a:r>
            <a:r>
              <a:rPr sz="1000" dirty="0">
                <a:latin typeface="Calibri"/>
                <a:cs typeface="Calibri"/>
              </a:rPr>
              <a:t>e</a:t>
            </a:r>
            <a:r>
              <a:rPr sz="1000" spc="10" dirty="0">
                <a:latin typeface="Calibri"/>
                <a:cs typeface="Calibri"/>
              </a:rPr>
              <a:t>a</a:t>
            </a:r>
            <a:r>
              <a:rPr sz="1000" spc="5" dirty="0">
                <a:latin typeface="Calibri"/>
                <a:cs typeface="Calibri"/>
              </a:rPr>
              <a:t>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7421" y="3886199"/>
            <a:ext cx="5878195" cy="234950"/>
          </a:xfrm>
          <a:custGeom>
            <a:avLst/>
            <a:gdLst/>
            <a:ahLst/>
            <a:cxnLst/>
            <a:rect l="l" t="t" r="r" b="b"/>
            <a:pathLst>
              <a:path w="5878195" h="234950">
                <a:moveTo>
                  <a:pt x="10668" y="224028"/>
                </a:moveTo>
                <a:lnTo>
                  <a:pt x="10668" y="0"/>
                </a:lnTo>
                <a:lnTo>
                  <a:pt x="0" y="0"/>
                </a:lnTo>
                <a:lnTo>
                  <a:pt x="0" y="228600"/>
                </a:lnTo>
                <a:lnTo>
                  <a:pt x="1524" y="233172"/>
                </a:lnTo>
                <a:lnTo>
                  <a:pt x="4572" y="234696"/>
                </a:lnTo>
                <a:lnTo>
                  <a:pt x="4572" y="224028"/>
                </a:lnTo>
                <a:lnTo>
                  <a:pt x="10668" y="224028"/>
                </a:lnTo>
                <a:close/>
              </a:path>
              <a:path w="5878195" h="234950">
                <a:moveTo>
                  <a:pt x="5871978" y="224028"/>
                </a:moveTo>
                <a:lnTo>
                  <a:pt x="4572" y="224028"/>
                </a:lnTo>
                <a:lnTo>
                  <a:pt x="10668" y="228600"/>
                </a:lnTo>
                <a:lnTo>
                  <a:pt x="10668" y="234696"/>
                </a:lnTo>
                <a:lnTo>
                  <a:pt x="5867406" y="234696"/>
                </a:lnTo>
                <a:lnTo>
                  <a:pt x="5867406" y="228600"/>
                </a:lnTo>
                <a:lnTo>
                  <a:pt x="5871978" y="224028"/>
                </a:lnTo>
                <a:close/>
              </a:path>
              <a:path w="5878195" h="234950">
                <a:moveTo>
                  <a:pt x="10668" y="234696"/>
                </a:moveTo>
                <a:lnTo>
                  <a:pt x="10668" y="228600"/>
                </a:lnTo>
                <a:lnTo>
                  <a:pt x="4572" y="224028"/>
                </a:lnTo>
                <a:lnTo>
                  <a:pt x="4572" y="234696"/>
                </a:lnTo>
                <a:lnTo>
                  <a:pt x="10668" y="234696"/>
                </a:lnTo>
                <a:close/>
              </a:path>
              <a:path w="5878195" h="234950">
                <a:moveTo>
                  <a:pt x="5878074" y="228600"/>
                </a:moveTo>
                <a:lnTo>
                  <a:pt x="5878074" y="0"/>
                </a:lnTo>
                <a:lnTo>
                  <a:pt x="5867406" y="0"/>
                </a:lnTo>
                <a:lnTo>
                  <a:pt x="5867406" y="224028"/>
                </a:lnTo>
                <a:lnTo>
                  <a:pt x="5871978" y="224028"/>
                </a:lnTo>
                <a:lnTo>
                  <a:pt x="5871978" y="234696"/>
                </a:lnTo>
                <a:lnTo>
                  <a:pt x="5876550" y="233172"/>
                </a:lnTo>
                <a:lnTo>
                  <a:pt x="5878074" y="228600"/>
                </a:lnTo>
                <a:close/>
              </a:path>
              <a:path w="5878195" h="234950">
                <a:moveTo>
                  <a:pt x="5871978" y="234696"/>
                </a:moveTo>
                <a:lnTo>
                  <a:pt x="5871978" y="224028"/>
                </a:lnTo>
                <a:lnTo>
                  <a:pt x="5867406" y="228600"/>
                </a:lnTo>
                <a:lnTo>
                  <a:pt x="5867406" y="234696"/>
                </a:lnTo>
                <a:lnTo>
                  <a:pt x="5871978" y="234696"/>
                </a:lnTo>
                <a:close/>
              </a:path>
            </a:pathLst>
          </a:custGeom>
          <a:solidFill>
            <a:srgbClr val="5F497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312157" y="4797552"/>
            <a:ext cx="5082540" cy="1282065"/>
            <a:chOff x="1312157" y="4797552"/>
            <a:chExt cx="5082540" cy="1282065"/>
          </a:xfrm>
        </p:grpSpPr>
        <p:sp>
          <p:nvSpPr>
            <p:cNvPr id="17" name="object 17"/>
            <p:cNvSpPr/>
            <p:nvPr/>
          </p:nvSpPr>
          <p:spPr>
            <a:xfrm>
              <a:off x="1319771" y="4797564"/>
              <a:ext cx="5029835" cy="1282065"/>
            </a:xfrm>
            <a:custGeom>
              <a:avLst/>
              <a:gdLst/>
              <a:ahLst/>
              <a:cxnLst/>
              <a:rect l="l" t="t" r="r" b="b"/>
              <a:pathLst>
                <a:path w="5029835" h="1282064">
                  <a:moveTo>
                    <a:pt x="5029212" y="1242060"/>
                  </a:moveTo>
                  <a:lnTo>
                    <a:pt x="5024628" y="1242060"/>
                  </a:lnTo>
                  <a:lnTo>
                    <a:pt x="5024628" y="1237475"/>
                  </a:lnTo>
                  <a:lnTo>
                    <a:pt x="45720" y="1237475"/>
                  </a:lnTo>
                  <a:lnTo>
                    <a:pt x="45720" y="998220"/>
                  </a:lnTo>
                  <a:lnTo>
                    <a:pt x="5024640" y="998220"/>
                  </a:lnTo>
                  <a:lnTo>
                    <a:pt x="5024640" y="989076"/>
                  </a:lnTo>
                  <a:lnTo>
                    <a:pt x="45720" y="989076"/>
                  </a:lnTo>
                  <a:lnTo>
                    <a:pt x="45720" y="751332"/>
                  </a:lnTo>
                  <a:lnTo>
                    <a:pt x="5024640" y="751332"/>
                  </a:lnTo>
                  <a:lnTo>
                    <a:pt x="5024640" y="742188"/>
                  </a:lnTo>
                  <a:lnTo>
                    <a:pt x="45720" y="742188"/>
                  </a:lnTo>
                  <a:lnTo>
                    <a:pt x="45720" y="504444"/>
                  </a:lnTo>
                  <a:lnTo>
                    <a:pt x="5024640" y="504444"/>
                  </a:lnTo>
                  <a:lnTo>
                    <a:pt x="5024640" y="495300"/>
                  </a:lnTo>
                  <a:lnTo>
                    <a:pt x="45720" y="495300"/>
                  </a:lnTo>
                  <a:lnTo>
                    <a:pt x="45720" y="256032"/>
                  </a:lnTo>
                  <a:lnTo>
                    <a:pt x="5024640" y="256032"/>
                  </a:lnTo>
                  <a:lnTo>
                    <a:pt x="5024640" y="246888"/>
                  </a:lnTo>
                  <a:lnTo>
                    <a:pt x="45720" y="246888"/>
                  </a:lnTo>
                  <a:lnTo>
                    <a:pt x="45720" y="9144"/>
                  </a:lnTo>
                  <a:lnTo>
                    <a:pt x="5024640" y="9144"/>
                  </a:lnTo>
                  <a:lnTo>
                    <a:pt x="5024640" y="0"/>
                  </a:lnTo>
                  <a:lnTo>
                    <a:pt x="41148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36576" y="9144"/>
                  </a:lnTo>
                  <a:lnTo>
                    <a:pt x="36576" y="246888"/>
                  </a:lnTo>
                  <a:lnTo>
                    <a:pt x="0" y="246888"/>
                  </a:lnTo>
                  <a:lnTo>
                    <a:pt x="0" y="256032"/>
                  </a:lnTo>
                  <a:lnTo>
                    <a:pt x="36576" y="256032"/>
                  </a:lnTo>
                  <a:lnTo>
                    <a:pt x="36576" y="495300"/>
                  </a:lnTo>
                  <a:lnTo>
                    <a:pt x="0" y="495300"/>
                  </a:lnTo>
                  <a:lnTo>
                    <a:pt x="0" y="504444"/>
                  </a:lnTo>
                  <a:lnTo>
                    <a:pt x="36576" y="504444"/>
                  </a:lnTo>
                  <a:lnTo>
                    <a:pt x="36576" y="742188"/>
                  </a:lnTo>
                  <a:lnTo>
                    <a:pt x="0" y="742188"/>
                  </a:lnTo>
                  <a:lnTo>
                    <a:pt x="0" y="751332"/>
                  </a:lnTo>
                  <a:lnTo>
                    <a:pt x="36576" y="751332"/>
                  </a:lnTo>
                  <a:lnTo>
                    <a:pt x="36576" y="989076"/>
                  </a:lnTo>
                  <a:lnTo>
                    <a:pt x="0" y="989076"/>
                  </a:lnTo>
                  <a:lnTo>
                    <a:pt x="0" y="998220"/>
                  </a:lnTo>
                  <a:lnTo>
                    <a:pt x="36576" y="998220"/>
                  </a:lnTo>
                  <a:lnTo>
                    <a:pt x="36576" y="1237488"/>
                  </a:lnTo>
                  <a:lnTo>
                    <a:pt x="0" y="1237488"/>
                  </a:lnTo>
                  <a:lnTo>
                    <a:pt x="0" y="1246632"/>
                  </a:lnTo>
                  <a:lnTo>
                    <a:pt x="36576" y="1246632"/>
                  </a:lnTo>
                  <a:lnTo>
                    <a:pt x="36576" y="1281684"/>
                  </a:lnTo>
                  <a:lnTo>
                    <a:pt x="45720" y="1281684"/>
                  </a:lnTo>
                  <a:lnTo>
                    <a:pt x="45720" y="1246619"/>
                  </a:lnTo>
                  <a:lnTo>
                    <a:pt x="262140" y="1246619"/>
                  </a:lnTo>
                  <a:lnTo>
                    <a:pt x="262140" y="1281684"/>
                  </a:lnTo>
                  <a:lnTo>
                    <a:pt x="271284" y="1281684"/>
                  </a:lnTo>
                  <a:lnTo>
                    <a:pt x="271284" y="1246619"/>
                  </a:lnTo>
                  <a:lnTo>
                    <a:pt x="489216" y="1246619"/>
                  </a:lnTo>
                  <a:lnTo>
                    <a:pt x="489216" y="1281684"/>
                  </a:lnTo>
                  <a:lnTo>
                    <a:pt x="498360" y="1281684"/>
                  </a:lnTo>
                  <a:lnTo>
                    <a:pt x="498360" y="1246619"/>
                  </a:lnTo>
                  <a:lnTo>
                    <a:pt x="716292" y="1246619"/>
                  </a:lnTo>
                  <a:lnTo>
                    <a:pt x="716292" y="1281684"/>
                  </a:lnTo>
                  <a:lnTo>
                    <a:pt x="725436" y="1281684"/>
                  </a:lnTo>
                  <a:lnTo>
                    <a:pt x="725436" y="1246619"/>
                  </a:lnTo>
                  <a:lnTo>
                    <a:pt x="941844" y="1246619"/>
                  </a:lnTo>
                  <a:lnTo>
                    <a:pt x="941844" y="1281684"/>
                  </a:lnTo>
                  <a:lnTo>
                    <a:pt x="950988" y="1281684"/>
                  </a:lnTo>
                  <a:lnTo>
                    <a:pt x="950988" y="1246619"/>
                  </a:lnTo>
                  <a:lnTo>
                    <a:pt x="1168920" y="1246619"/>
                  </a:lnTo>
                  <a:lnTo>
                    <a:pt x="1168920" y="1281684"/>
                  </a:lnTo>
                  <a:lnTo>
                    <a:pt x="1178064" y="1281684"/>
                  </a:lnTo>
                  <a:lnTo>
                    <a:pt x="1178064" y="1246619"/>
                  </a:lnTo>
                  <a:lnTo>
                    <a:pt x="1395996" y="1246619"/>
                  </a:lnTo>
                  <a:lnTo>
                    <a:pt x="1395996" y="1281684"/>
                  </a:lnTo>
                  <a:lnTo>
                    <a:pt x="1405140" y="1281684"/>
                  </a:lnTo>
                  <a:lnTo>
                    <a:pt x="1405140" y="1246619"/>
                  </a:lnTo>
                  <a:lnTo>
                    <a:pt x="1621548" y="1246619"/>
                  </a:lnTo>
                  <a:lnTo>
                    <a:pt x="1621548" y="1281684"/>
                  </a:lnTo>
                  <a:lnTo>
                    <a:pt x="1630692" y="1281684"/>
                  </a:lnTo>
                  <a:lnTo>
                    <a:pt x="1630692" y="1246619"/>
                  </a:lnTo>
                  <a:lnTo>
                    <a:pt x="1848624" y="1246619"/>
                  </a:lnTo>
                  <a:lnTo>
                    <a:pt x="1848624" y="1281684"/>
                  </a:lnTo>
                  <a:lnTo>
                    <a:pt x="1857768" y="1281684"/>
                  </a:lnTo>
                  <a:lnTo>
                    <a:pt x="1857768" y="1246619"/>
                  </a:lnTo>
                  <a:lnTo>
                    <a:pt x="2301252" y="1246619"/>
                  </a:lnTo>
                  <a:lnTo>
                    <a:pt x="2301252" y="1281684"/>
                  </a:lnTo>
                  <a:lnTo>
                    <a:pt x="2310396" y="1281684"/>
                  </a:lnTo>
                  <a:lnTo>
                    <a:pt x="2310396" y="1246619"/>
                  </a:lnTo>
                  <a:lnTo>
                    <a:pt x="2528328" y="1246619"/>
                  </a:lnTo>
                  <a:lnTo>
                    <a:pt x="2528328" y="1281684"/>
                  </a:lnTo>
                  <a:lnTo>
                    <a:pt x="2537472" y="1281684"/>
                  </a:lnTo>
                  <a:lnTo>
                    <a:pt x="2537472" y="1246619"/>
                  </a:lnTo>
                  <a:lnTo>
                    <a:pt x="2753880" y="1246619"/>
                  </a:lnTo>
                  <a:lnTo>
                    <a:pt x="2753880" y="1281684"/>
                  </a:lnTo>
                  <a:lnTo>
                    <a:pt x="2763024" y="1281684"/>
                  </a:lnTo>
                  <a:lnTo>
                    <a:pt x="2763024" y="1246619"/>
                  </a:lnTo>
                  <a:lnTo>
                    <a:pt x="3208032" y="1246619"/>
                  </a:lnTo>
                  <a:lnTo>
                    <a:pt x="3208032" y="1281684"/>
                  </a:lnTo>
                  <a:lnTo>
                    <a:pt x="3217176" y="1281684"/>
                  </a:lnTo>
                  <a:lnTo>
                    <a:pt x="3217176" y="1246619"/>
                  </a:lnTo>
                  <a:lnTo>
                    <a:pt x="3433584" y="1246619"/>
                  </a:lnTo>
                  <a:lnTo>
                    <a:pt x="3433584" y="1281684"/>
                  </a:lnTo>
                  <a:lnTo>
                    <a:pt x="3442728" y="1281684"/>
                  </a:lnTo>
                  <a:lnTo>
                    <a:pt x="3442728" y="1246619"/>
                  </a:lnTo>
                  <a:lnTo>
                    <a:pt x="3887736" y="1246619"/>
                  </a:lnTo>
                  <a:lnTo>
                    <a:pt x="3887736" y="1281684"/>
                  </a:lnTo>
                  <a:lnTo>
                    <a:pt x="3896880" y="1281684"/>
                  </a:lnTo>
                  <a:lnTo>
                    <a:pt x="3896880" y="1246619"/>
                  </a:lnTo>
                  <a:lnTo>
                    <a:pt x="4113288" y="1246619"/>
                  </a:lnTo>
                  <a:lnTo>
                    <a:pt x="4113288" y="1281684"/>
                  </a:lnTo>
                  <a:lnTo>
                    <a:pt x="4122432" y="1281684"/>
                  </a:lnTo>
                  <a:lnTo>
                    <a:pt x="4122432" y="1246619"/>
                  </a:lnTo>
                  <a:lnTo>
                    <a:pt x="4340364" y="1246619"/>
                  </a:lnTo>
                  <a:lnTo>
                    <a:pt x="4340364" y="1281684"/>
                  </a:lnTo>
                  <a:lnTo>
                    <a:pt x="4349508" y="1281684"/>
                  </a:lnTo>
                  <a:lnTo>
                    <a:pt x="4349508" y="1246619"/>
                  </a:lnTo>
                  <a:lnTo>
                    <a:pt x="4565916" y="1246619"/>
                  </a:lnTo>
                  <a:lnTo>
                    <a:pt x="4565916" y="1281684"/>
                  </a:lnTo>
                  <a:lnTo>
                    <a:pt x="4575060" y="1281684"/>
                  </a:lnTo>
                  <a:lnTo>
                    <a:pt x="4575060" y="1246619"/>
                  </a:lnTo>
                  <a:lnTo>
                    <a:pt x="4792992" y="1246619"/>
                  </a:lnTo>
                  <a:lnTo>
                    <a:pt x="4792992" y="1281684"/>
                  </a:lnTo>
                  <a:lnTo>
                    <a:pt x="4802136" y="1281684"/>
                  </a:lnTo>
                  <a:lnTo>
                    <a:pt x="4802136" y="1246619"/>
                  </a:lnTo>
                  <a:lnTo>
                    <a:pt x="5020068" y="1246619"/>
                  </a:lnTo>
                  <a:lnTo>
                    <a:pt x="5020068" y="1281684"/>
                  </a:lnTo>
                  <a:lnTo>
                    <a:pt x="5029212" y="1281684"/>
                  </a:lnTo>
                  <a:lnTo>
                    <a:pt x="5029212" y="1242060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2157" y="4933188"/>
              <a:ext cx="5082546" cy="114604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101337" y="4697982"/>
            <a:ext cx="153670" cy="1414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5</a:t>
            </a:r>
            <a:r>
              <a:rPr sz="1000" spc="-5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55"/>
              </a:spcBef>
            </a:pPr>
            <a:r>
              <a:rPr sz="1000" spc="-10" dirty="0">
                <a:latin typeface="Calibri"/>
                <a:cs typeface="Calibri"/>
              </a:rPr>
              <a:t>4</a:t>
            </a:r>
            <a:r>
              <a:rPr sz="1000" spc="-5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45"/>
              </a:spcBef>
            </a:pPr>
            <a:r>
              <a:rPr sz="1000" spc="-10" dirty="0">
                <a:latin typeface="Calibri"/>
                <a:cs typeface="Calibri"/>
              </a:rPr>
              <a:t>3</a:t>
            </a:r>
            <a:r>
              <a:rPr sz="1000" spc="-5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55"/>
              </a:spcBef>
            </a:pPr>
            <a:r>
              <a:rPr sz="1000" spc="-10" dirty="0">
                <a:latin typeface="Calibri"/>
                <a:cs typeface="Calibri"/>
              </a:rPr>
              <a:t>2</a:t>
            </a:r>
            <a:r>
              <a:rPr sz="1000" spc="-5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45"/>
              </a:spcBef>
            </a:pPr>
            <a:r>
              <a:rPr sz="1000" spc="-10" dirty="0">
                <a:latin typeface="Calibri"/>
                <a:cs typeface="Calibri"/>
              </a:rPr>
              <a:t>1</a:t>
            </a:r>
            <a:r>
              <a:rPr sz="1000" spc="-5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45"/>
              </a:spcBef>
            </a:pPr>
            <a:r>
              <a:rPr sz="1000" spc="-5" dirty="0">
                <a:latin typeface="Calibri"/>
                <a:cs typeface="Calibri"/>
              </a:rPr>
              <a:t>0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123181" y="6161532"/>
            <a:ext cx="5219065" cy="157480"/>
            <a:chOff x="1123181" y="6161532"/>
            <a:chExt cx="5219065" cy="15748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3181" y="6161532"/>
              <a:ext cx="222504" cy="15544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5816" y="6166104"/>
              <a:ext cx="236220" cy="15087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28444" y="6167628"/>
              <a:ext cx="245364" cy="14935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81072" y="6167628"/>
              <a:ext cx="240030" cy="14935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35224" y="6163056"/>
              <a:ext cx="238760" cy="1539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87852" y="6161532"/>
              <a:ext cx="222250" cy="1554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40480" y="6166104"/>
              <a:ext cx="237490" cy="15087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90060" y="6167628"/>
              <a:ext cx="248920" cy="15087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95316" y="6163056"/>
              <a:ext cx="242570" cy="1554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42688" y="6167628"/>
              <a:ext cx="242570" cy="15087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49468" y="6161532"/>
              <a:ext cx="226060" cy="1569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102096" y="6166104"/>
              <a:ext cx="240030" cy="152400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933316" y="4949471"/>
            <a:ext cx="152400" cy="9448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5" dirty="0">
                <a:latin typeface="Calibri"/>
                <a:cs typeface="Calibri"/>
              </a:rPr>
              <a:t>Cladocerans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5" dirty="0">
                <a:latin typeface="Calibri"/>
                <a:cs typeface="Calibri"/>
              </a:rPr>
              <a:t>(#/L)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21098" y="6372857"/>
            <a:ext cx="262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25" dirty="0">
                <a:latin typeface="Calibri"/>
                <a:cs typeface="Calibri"/>
              </a:rPr>
              <a:t>Y</a:t>
            </a:r>
            <a:r>
              <a:rPr sz="1000" dirty="0">
                <a:latin typeface="Calibri"/>
                <a:cs typeface="Calibri"/>
              </a:rPr>
              <a:t>e</a:t>
            </a:r>
            <a:r>
              <a:rPr sz="1000" spc="10" dirty="0">
                <a:latin typeface="Calibri"/>
                <a:cs typeface="Calibri"/>
              </a:rPr>
              <a:t>a</a:t>
            </a:r>
            <a:r>
              <a:rPr sz="1000" spc="5" dirty="0">
                <a:latin typeface="Calibri"/>
                <a:cs typeface="Calibri"/>
              </a:rPr>
              <a:t>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29231" y="4339842"/>
            <a:ext cx="3931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latin typeface="Calibri"/>
                <a:cs typeface="Calibri"/>
              </a:rPr>
              <a:t>Cladocerans,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20" dirty="0">
                <a:latin typeface="Calibri"/>
                <a:cs typeface="Calibri"/>
              </a:rPr>
              <a:t>number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per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liter,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1987-2009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57421" y="4262628"/>
            <a:ext cx="5878195" cy="2449195"/>
            <a:chOff x="757421" y="4262628"/>
            <a:chExt cx="5878195" cy="2449195"/>
          </a:xfrm>
        </p:grpSpPr>
        <p:sp>
          <p:nvSpPr>
            <p:cNvPr id="37" name="object 37"/>
            <p:cNvSpPr/>
            <p:nvPr/>
          </p:nvSpPr>
          <p:spPr>
            <a:xfrm>
              <a:off x="757421" y="4262628"/>
              <a:ext cx="5878195" cy="2449195"/>
            </a:xfrm>
            <a:custGeom>
              <a:avLst/>
              <a:gdLst/>
              <a:ahLst/>
              <a:cxnLst/>
              <a:rect l="l" t="t" r="r" b="b"/>
              <a:pathLst>
                <a:path w="5878195" h="2449195">
                  <a:moveTo>
                    <a:pt x="5878074" y="2442972"/>
                  </a:moveTo>
                  <a:lnTo>
                    <a:pt x="5878074" y="4572"/>
                  </a:lnTo>
                  <a:lnTo>
                    <a:pt x="5876550" y="1524"/>
                  </a:lnTo>
                  <a:lnTo>
                    <a:pt x="5871978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2442972"/>
                  </a:lnTo>
                  <a:lnTo>
                    <a:pt x="1524" y="2447544"/>
                  </a:lnTo>
                  <a:lnTo>
                    <a:pt x="4572" y="2449068"/>
                  </a:lnTo>
                  <a:lnTo>
                    <a:pt x="4572" y="10668"/>
                  </a:lnTo>
                  <a:lnTo>
                    <a:pt x="10668" y="4572"/>
                  </a:lnTo>
                  <a:lnTo>
                    <a:pt x="10668" y="10668"/>
                  </a:lnTo>
                  <a:lnTo>
                    <a:pt x="5867406" y="10668"/>
                  </a:lnTo>
                  <a:lnTo>
                    <a:pt x="5867406" y="4572"/>
                  </a:lnTo>
                  <a:lnTo>
                    <a:pt x="5871978" y="10668"/>
                  </a:lnTo>
                  <a:lnTo>
                    <a:pt x="5871978" y="2449068"/>
                  </a:lnTo>
                  <a:lnTo>
                    <a:pt x="5876550" y="2447544"/>
                  </a:lnTo>
                  <a:lnTo>
                    <a:pt x="5878074" y="2442972"/>
                  </a:lnTo>
                  <a:close/>
                </a:path>
                <a:path w="5878195" h="2449195">
                  <a:moveTo>
                    <a:pt x="10668" y="10668"/>
                  </a:moveTo>
                  <a:lnTo>
                    <a:pt x="10668" y="4572"/>
                  </a:lnTo>
                  <a:lnTo>
                    <a:pt x="4572" y="10668"/>
                  </a:lnTo>
                  <a:lnTo>
                    <a:pt x="10668" y="10668"/>
                  </a:lnTo>
                  <a:close/>
                </a:path>
                <a:path w="5878195" h="2449195">
                  <a:moveTo>
                    <a:pt x="10668" y="2438400"/>
                  </a:moveTo>
                  <a:lnTo>
                    <a:pt x="10668" y="10668"/>
                  </a:lnTo>
                  <a:lnTo>
                    <a:pt x="4572" y="10668"/>
                  </a:lnTo>
                  <a:lnTo>
                    <a:pt x="4572" y="2438400"/>
                  </a:lnTo>
                  <a:lnTo>
                    <a:pt x="10668" y="2438400"/>
                  </a:lnTo>
                  <a:close/>
                </a:path>
                <a:path w="5878195" h="2449195">
                  <a:moveTo>
                    <a:pt x="5871978" y="2438400"/>
                  </a:moveTo>
                  <a:lnTo>
                    <a:pt x="4572" y="2438400"/>
                  </a:lnTo>
                  <a:lnTo>
                    <a:pt x="10668" y="2442972"/>
                  </a:lnTo>
                  <a:lnTo>
                    <a:pt x="10668" y="2449068"/>
                  </a:lnTo>
                  <a:lnTo>
                    <a:pt x="5867406" y="2449068"/>
                  </a:lnTo>
                  <a:lnTo>
                    <a:pt x="5867406" y="2442972"/>
                  </a:lnTo>
                  <a:lnTo>
                    <a:pt x="5871978" y="2438400"/>
                  </a:lnTo>
                  <a:close/>
                </a:path>
                <a:path w="5878195" h="2449195">
                  <a:moveTo>
                    <a:pt x="10668" y="2449068"/>
                  </a:moveTo>
                  <a:lnTo>
                    <a:pt x="10668" y="2442972"/>
                  </a:lnTo>
                  <a:lnTo>
                    <a:pt x="4572" y="2438400"/>
                  </a:lnTo>
                  <a:lnTo>
                    <a:pt x="4572" y="2449068"/>
                  </a:lnTo>
                  <a:lnTo>
                    <a:pt x="10668" y="2449068"/>
                  </a:lnTo>
                  <a:close/>
                </a:path>
                <a:path w="5878195" h="2449195">
                  <a:moveTo>
                    <a:pt x="5871978" y="10668"/>
                  </a:moveTo>
                  <a:lnTo>
                    <a:pt x="5867406" y="4572"/>
                  </a:lnTo>
                  <a:lnTo>
                    <a:pt x="5867406" y="10668"/>
                  </a:lnTo>
                  <a:lnTo>
                    <a:pt x="5871978" y="10668"/>
                  </a:lnTo>
                  <a:close/>
                </a:path>
                <a:path w="5878195" h="2449195">
                  <a:moveTo>
                    <a:pt x="5871978" y="2438400"/>
                  </a:moveTo>
                  <a:lnTo>
                    <a:pt x="5871978" y="10668"/>
                  </a:lnTo>
                  <a:lnTo>
                    <a:pt x="5867406" y="10668"/>
                  </a:lnTo>
                  <a:lnTo>
                    <a:pt x="5867406" y="2438400"/>
                  </a:lnTo>
                  <a:lnTo>
                    <a:pt x="5871978" y="2438400"/>
                  </a:lnTo>
                  <a:close/>
                </a:path>
                <a:path w="5878195" h="2449195">
                  <a:moveTo>
                    <a:pt x="5871978" y="2449068"/>
                  </a:moveTo>
                  <a:lnTo>
                    <a:pt x="5871978" y="2438400"/>
                  </a:lnTo>
                  <a:lnTo>
                    <a:pt x="5867406" y="2442972"/>
                  </a:lnTo>
                  <a:lnTo>
                    <a:pt x="5867406" y="2449068"/>
                  </a:lnTo>
                  <a:lnTo>
                    <a:pt x="5871978" y="2449068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731008" y="4800599"/>
              <a:ext cx="2693035" cy="1144905"/>
            </a:xfrm>
            <a:custGeom>
              <a:avLst/>
              <a:gdLst/>
              <a:ahLst/>
              <a:cxnLst/>
              <a:rect l="l" t="t" r="r" b="b"/>
              <a:pathLst>
                <a:path w="2693035" h="1144904">
                  <a:moveTo>
                    <a:pt x="25908" y="0"/>
                  </a:moveTo>
                  <a:lnTo>
                    <a:pt x="1524" y="0"/>
                  </a:lnTo>
                  <a:lnTo>
                    <a:pt x="0" y="1143000"/>
                  </a:lnTo>
                  <a:lnTo>
                    <a:pt x="24384" y="1143000"/>
                  </a:lnTo>
                  <a:lnTo>
                    <a:pt x="25908" y="0"/>
                  </a:lnTo>
                  <a:close/>
                </a:path>
                <a:path w="2693035" h="1144904">
                  <a:moveTo>
                    <a:pt x="2692908" y="1524"/>
                  </a:moveTo>
                  <a:lnTo>
                    <a:pt x="2668524" y="1524"/>
                  </a:lnTo>
                  <a:lnTo>
                    <a:pt x="2667000" y="1144524"/>
                  </a:lnTo>
                  <a:lnTo>
                    <a:pt x="2691384" y="1144524"/>
                  </a:lnTo>
                  <a:lnTo>
                    <a:pt x="2692908" y="1524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993133" y="6845296"/>
            <a:ext cx="13804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Algae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&amp;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bacteria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945273" y="6845296"/>
            <a:ext cx="23133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eaten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meso-zooplankton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36067" y="6845296"/>
            <a:ext cx="31095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eaten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by larger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plankton </a:t>
            </a:r>
            <a:r>
              <a:rPr sz="1600" spc="-5" dirty="0">
                <a:latin typeface="Calibri"/>
                <a:cs typeface="Calibri"/>
              </a:rPr>
              <a:t>&amp;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fish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larvae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2510027" y="6864096"/>
            <a:ext cx="393700" cy="253365"/>
            <a:chOff x="2510027" y="6864096"/>
            <a:chExt cx="393700" cy="253365"/>
          </a:xfrm>
        </p:grpSpPr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14599" y="6876288"/>
              <a:ext cx="380999" cy="22859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510027" y="6864096"/>
              <a:ext cx="393192" cy="24079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510027" y="6864096"/>
              <a:ext cx="393700" cy="253365"/>
            </a:xfrm>
            <a:custGeom>
              <a:avLst/>
              <a:gdLst/>
              <a:ahLst/>
              <a:cxnLst/>
              <a:rect l="l" t="t" r="r" b="b"/>
              <a:pathLst>
                <a:path w="393700" h="253365">
                  <a:moveTo>
                    <a:pt x="271272" y="64008"/>
                  </a:moveTo>
                  <a:lnTo>
                    <a:pt x="0" y="64008"/>
                  </a:lnTo>
                  <a:lnTo>
                    <a:pt x="0" y="188976"/>
                  </a:lnTo>
                  <a:lnTo>
                    <a:pt x="4572" y="188976"/>
                  </a:lnTo>
                  <a:lnTo>
                    <a:pt x="4572" y="74676"/>
                  </a:lnTo>
                  <a:lnTo>
                    <a:pt x="10668" y="70104"/>
                  </a:lnTo>
                  <a:lnTo>
                    <a:pt x="10668" y="74676"/>
                  </a:lnTo>
                  <a:lnTo>
                    <a:pt x="266700" y="74676"/>
                  </a:lnTo>
                  <a:lnTo>
                    <a:pt x="266700" y="70104"/>
                  </a:lnTo>
                  <a:lnTo>
                    <a:pt x="271272" y="64008"/>
                  </a:lnTo>
                  <a:close/>
                </a:path>
                <a:path w="393700" h="253365">
                  <a:moveTo>
                    <a:pt x="10668" y="74676"/>
                  </a:moveTo>
                  <a:lnTo>
                    <a:pt x="10668" y="70104"/>
                  </a:lnTo>
                  <a:lnTo>
                    <a:pt x="4572" y="74676"/>
                  </a:lnTo>
                  <a:lnTo>
                    <a:pt x="10668" y="74676"/>
                  </a:lnTo>
                  <a:close/>
                </a:path>
                <a:path w="393700" h="253365">
                  <a:moveTo>
                    <a:pt x="10668" y="178308"/>
                  </a:moveTo>
                  <a:lnTo>
                    <a:pt x="10668" y="74676"/>
                  </a:lnTo>
                  <a:lnTo>
                    <a:pt x="4572" y="74676"/>
                  </a:lnTo>
                  <a:lnTo>
                    <a:pt x="4572" y="178308"/>
                  </a:lnTo>
                  <a:lnTo>
                    <a:pt x="10668" y="178308"/>
                  </a:lnTo>
                  <a:close/>
                </a:path>
                <a:path w="393700" h="253365">
                  <a:moveTo>
                    <a:pt x="277368" y="228600"/>
                  </a:moveTo>
                  <a:lnTo>
                    <a:pt x="277368" y="178308"/>
                  </a:lnTo>
                  <a:lnTo>
                    <a:pt x="4572" y="178308"/>
                  </a:lnTo>
                  <a:lnTo>
                    <a:pt x="10668" y="184404"/>
                  </a:lnTo>
                  <a:lnTo>
                    <a:pt x="10668" y="188976"/>
                  </a:lnTo>
                  <a:lnTo>
                    <a:pt x="266700" y="188976"/>
                  </a:lnTo>
                  <a:lnTo>
                    <a:pt x="266700" y="184404"/>
                  </a:lnTo>
                  <a:lnTo>
                    <a:pt x="271272" y="188976"/>
                  </a:lnTo>
                  <a:lnTo>
                    <a:pt x="271272" y="234696"/>
                  </a:lnTo>
                  <a:lnTo>
                    <a:pt x="277368" y="228600"/>
                  </a:lnTo>
                  <a:close/>
                </a:path>
                <a:path w="393700" h="253365">
                  <a:moveTo>
                    <a:pt x="10668" y="188976"/>
                  </a:moveTo>
                  <a:lnTo>
                    <a:pt x="10668" y="184404"/>
                  </a:lnTo>
                  <a:lnTo>
                    <a:pt x="4572" y="178308"/>
                  </a:lnTo>
                  <a:lnTo>
                    <a:pt x="4572" y="188976"/>
                  </a:lnTo>
                  <a:lnTo>
                    <a:pt x="10668" y="188976"/>
                  </a:lnTo>
                  <a:close/>
                </a:path>
                <a:path w="393700" h="253365">
                  <a:moveTo>
                    <a:pt x="393192" y="126492"/>
                  </a:moveTo>
                  <a:lnTo>
                    <a:pt x="266700" y="0"/>
                  </a:lnTo>
                  <a:lnTo>
                    <a:pt x="266700" y="64008"/>
                  </a:lnTo>
                  <a:lnTo>
                    <a:pt x="268224" y="64008"/>
                  </a:lnTo>
                  <a:lnTo>
                    <a:pt x="268224" y="15240"/>
                  </a:lnTo>
                  <a:lnTo>
                    <a:pt x="277368" y="12192"/>
                  </a:lnTo>
                  <a:lnTo>
                    <a:pt x="277368" y="24384"/>
                  </a:lnTo>
                  <a:lnTo>
                    <a:pt x="379476" y="126492"/>
                  </a:lnTo>
                  <a:lnTo>
                    <a:pt x="382524" y="123444"/>
                  </a:lnTo>
                  <a:lnTo>
                    <a:pt x="382524" y="137160"/>
                  </a:lnTo>
                  <a:lnTo>
                    <a:pt x="393192" y="126492"/>
                  </a:lnTo>
                  <a:close/>
                </a:path>
                <a:path w="393700" h="253365">
                  <a:moveTo>
                    <a:pt x="271272" y="74676"/>
                  </a:moveTo>
                  <a:lnTo>
                    <a:pt x="271272" y="64008"/>
                  </a:lnTo>
                  <a:lnTo>
                    <a:pt x="266700" y="70104"/>
                  </a:lnTo>
                  <a:lnTo>
                    <a:pt x="266700" y="74676"/>
                  </a:lnTo>
                  <a:lnTo>
                    <a:pt x="271272" y="74676"/>
                  </a:lnTo>
                  <a:close/>
                </a:path>
                <a:path w="393700" h="253365">
                  <a:moveTo>
                    <a:pt x="271272" y="188976"/>
                  </a:moveTo>
                  <a:lnTo>
                    <a:pt x="266700" y="184404"/>
                  </a:lnTo>
                  <a:lnTo>
                    <a:pt x="266700" y="188976"/>
                  </a:lnTo>
                  <a:lnTo>
                    <a:pt x="271272" y="188976"/>
                  </a:lnTo>
                  <a:close/>
                </a:path>
                <a:path w="393700" h="253365">
                  <a:moveTo>
                    <a:pt x="271272" y="234696"/>
                  </a:moveTo>
                  <a:lnTo>
                    <a:pt x="271272" y="188976"/>
                  </a:lnTo>
                  <a:lnTo>
                    <a:pt x="266700" y="188976"/>
                  </a:lnTo>
                  <a:lnTo>
                    <a:pt x="266700" y="252984"/>
                  </a:lnTo>
                  <a:lnTo>
                    <a:pt x="268224" y="251460"/>
                  </a:lnTo>
                  <a:lnTo>
                    <a:pt x="268224" y="237744"/>
                  </a:lnTo>
                  <a:lnTo>
                    <a:pt x="271272" y="234696"/>
                  </a:lnTo>
                  <a:close/>
                </a:path>
                <a:path w="393700" h="253365">
                  <a:moveTo>
                    <a:pt x="277368" y="24384"/>
                  </a:moveTo>
                  <a:lnTo>
                    <a:pt x="277368" y="12192"/>
                  </a:lnTo>
                  <a:lnTo>
                    <a:pt x="268224" y="15240"/>
                  </a:lnTo>
                  <a:lnTo>
                    <a:pt x="277368" y="24384"/>
                  </a:lnTo>
                  <a:close/>
                </a:path>
                <a:path w="393700" h="253365">
                  <a:moveTo>
                    <a:pt x="277368" y="74676"/>
                  </a:moveTo>
                  <a:lnTo>
                    <a:pt x="277368" y="24384"/>
                  </a:lnTo>
                  <a:lnTo>
                    <a:pt x="268224" y="15240"/>
                  </a:lnTo>
                  <a:lnTo>
                    <a:pt x="268224" y="64008"/>
                  </a:lnTo>
                  <a:lnTo>
                    <a:pt x="271272" y="64008"/>
                  </a:lnTo>
                  <a:lnTo>
                    <a:pt x="271272" y="74676"/>
                  </a:lnTo>
                  <a:lnTo>
                    <a:pt x="277368" y="74676"/>
                  </a:lnTo>
                  <a:close/>
                </a:path>
                <a:path w="393700" h="253365">
                  <a:moveTo>
                    <a:pt x="382524" y="137160"/>
                  </a:moveTo>
                  <a:lnTo>
                    <a:pt x="382524" y="129540"/>
                  </a:lnTo>
                  <a:lnTo>
                    <a:pt x="379476" y="126492"/>
                  </a:lnTo>
                  <a:lnTo>
                    <a:pt x="268224" y="237744"/>
                  </a:lnTo>
                  <a:lnTo>
                    <a:pt x="277368" y="240792"/>
                  </a:lnTo>
                  <a:lnTo>
                    <a:pt x="277368" y="242316"/>
                  </a:lnTo>
                  <a:lnTo>
                    <a:pt x="382524" y="137160"/>
                  </a:lnTo>
                  <a:close/>
                </a:path>
                <a:path w="393700" h="253365">
                  <a:moveTo>
                    <a:pt x="277368" y="242316"/>
                  </a:moveTo>
                  <a:lnTo>
                    <a:pt x="277368" y="240792"/>
                  </a:lnTo>
                  <a:lnTo>
                    <a:pt x="268224" y="237744"/>
                  </a:lnTo>
                  <a:lnTo>
                    <a:pt x="268224" y="251460"/>
                  </a:lnTo>
                  <a:lnTo>
                    <a:pt x="277368" y="242316"/>
                  </a:lnTo>
                  <a:close/>
                </a:path>
                <a:path w="393700" h="253365">
                  <a:moveTo>
                    <a:pt x="382524" y="129540"/>
                  </a:moveTo>
                  <a:lnTo>
                    <a:pt x="382524" y="123444"/>
                  </a:lnTo>
                  <a:lnTo>
                    <a:pt x="379476" y="126492"/>
                  </a:lnTo>
                  <a:lnTo>
                    <a:pt x="382524" y="1295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5405628" y="6864096"/>
            <a:ext cx="393700" cy="253365"/>
            <a:chOff x="5405628" y="6864096"/>
            <a:chExt cx="393700" cy="253365"/>
          </a:xfrm>
        </p:grpSpPr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410199" y="6876288"/>
              <a:ext cx="380999" cy="22859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05628" y="6864096"/>
              <a:ext cx="393192" cy="24079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405628" y="6864096"/>
              <a:ext cx="393700" cy="253365"/>
            </a:xfrm>
            <a:custGeom>
              <a:avLst/>
              <a:gdLst/>
              <a:ahLst/>
              <a:cxnLst/>
              <a:rect l="l" t="t" r="r" b="b"/>
              <a:pathLst>
                <a:path w="393700" h="253365">
                  <a:moveTo>
                    <a:pt x="271272" y="64008"/>
                  </a:moveTo>
                  <a:lnTo>
                    <a:pt x="0" y="64008"/>
                  </a:lnTo>
                  <a:lnTo>
                    <a:pt x="0" y="188976"/>
                  </a:lnTo>
                  <a:lnTo>
                    <a:pt x="4572" y="188976"/>
                  </a:lnTo>
                  <a:lnTo>
                    <a:pt x="4572" y="74676"/>
                  </a:lnTo>
                  <a:lnTo>
                    <a:pt x="10668" y="70104"/>
                  </a:lnTo>
                  <a:lnTo>
                    <a:pt x="10668" y="74676"/>
                  </a:lnTo>
                  <a:lnTo>
                    <a:pt x="266700" y="74676"/>
                  </a:lnTo>
                  <a:lnTo>
                    <a:pt x="266700" y="70104"/>
                  </a:lnTo>
                  <a:lnTo>
                    <a:pt x="271272" y="64008"/>
                  </a:lnTo>
                  <a:close/>
                </a:path>
                <a:path w="393700" h="253365">
                  <a:moveTo>
                    <a:pt x="10668" y="74676"/>
                  </a:moveTo>
                  <a:lnTo>
                    <a:pt x="10668" y="70104"/>
                  </a:lnTo>
                  <a:lnTo>
                    <a:pt x="4572" y="74676"/>
                  </a:lnTo>
                  <a:lnTo>
                    <a:pt x="10668" y="74676"/>
                  </a:lnTo>
                  <a:close/>
                </a:path>
                <a:path w="393700" h="253365">
                  <a:moveTo>
                    <a:pt x="10668" y="178308"/>
                  </a:moveTo>
                  <a:lnTo>
                    <a:pt x="10668" y="74676"/>
                  </a:lnTo>
                  <a:lnTo>
                    <a:pt x="4572" y="74676"/>
                  </a:lnTo>
                  <a:lnTo>
                    <a:pt x="4572" y="178308"/>
                  </a:lnTo>
                  <a:lnTo>
                    <a:pt x="10668" y="178308"/>
                  </a:lnTo>
                  <a:close/>
                </a:path>
                <a:path w="393700" h="253365">
                  <a:moveTo>
                    <a:pt x="277368" y="228600"/>
                  </a:moveTo>
                  <a:lnTo>
                    <a:pt x="277368" y="178308"/>
                  </a:lnTo>
                  <a:lnTo>
                    <a:pt x="4572" y="178308"/>
                  </a:lnTo>
                  <a:lnTo>
                    <a:pt x="10668" y="184404"/>
                  </a:lnTo>
                  <a:lnTo>
                    <a:pt x="10668" y="188976"/>
                  </a:lnTo>
                  <a:lnTo>
                    <a:pt x="266700" y="188976"/>
                  </a:lnTo>
                  <a:lnTo>
                    <a:pt x="266700" y="184404"/>
                  </a:lnTo>
                  <a:lnTo>
                    <a:pt x="271272" y="188976"/>
                  </a:lnTo>
                  <a:lnTo>
                    <a:pt x="271272" y="234696"/>
                  </a:lnTo>
                  <a:lnTo>
                    <a:pt x="277368" y="228600"/>
                  </a:lnTo>
                  <a:close/>
                </a:path>
                <a:path w="393700" h="253365">
                  <a:moveTo>
                    <a:pt x="10668" y="188976"/>
                  </a:moveTo>
                  <a:lnTo>
                    <a:pt x="10668" y="184404"/>
                  </a:lnTo>
                  <a:lnTo>
                    <a:pt x="4572" y="178308"/>
                  </a:lnTo>
                  <a:lnTo>
                    <a:pt x="4572" y="188976"/>
                  </a:lnTo>
                  <a:lnTo>
                    <a:pt x="10668" y="188976"/>
                  </a:lnTo>
                  <a:close/>
                </a:path>
                <a:path w="393700" h="253365">
                  <a:moveTo>
                    <a:pt x="393192" y="126492"/>
                  </a:moveTo>
                  <a:lnTo>
                    <a:pt x="266700" y="0"/>
                  </a:lnTo>
                  <a:lnTo>
                    <a:pt x="266700" y="64008"/>
                  </a:lnTo>
                  <a:lnTo>
                    <a:pt x="268224" y="64008"/>
                  </a:lnTo>
                  <a:lnTo>
                    <a:pt x="268224" y="15240"/>
                  </a:lnTo>
                  <a:lnTo>
                    <a:pt x="277368" y="12192"/>
                  </a:lnTo>
                  <a:lnTo>
                    <a:pt x="277368" y="24384"/>
                  </a:lnTo>
                  <a:lnTo>
                    <a:pt x="379476" y="126492"/>
                  </a:lnTo>
                  <a:lnTo>
                    <a:pt x="382524" y="123444"/>
                  </a:lnTo>
                  <a:lnTo>
                    <a:pt x="382524" y="137160"/>
                  </a:lnTo>
                  <a:lnTo>
                    <a:pt x="393192" y="126492"/>
                  </a:lnTo>
                  <a:close/>
                </a:path>
                <a:path w="393700" h="253365">
                  <a:moveTo>
                    <a:pt x="271272" y="74676"/>
                  </a:moveTo>
                  <a:lnTo>
                    <a:pt x="271272" y="64008"/>
                  </a:lnTo>
                  <a:lnTo>
                    <a:pt x="266700" y="70104"/>
                  </a:lnTo>
                  <a:lnTo>
                    <a:pt x="266700" y="74676"/>
                  </a:lnTo>
                  <a:lnTo>
                    <a:pt x="271272" y="74676"/>
                  </a:lnTo>
                  <a:close/>
                </a:path>
                <a:path w="393700" h="253365">
                  <a:moveTo>
                    <a:pt x="271272" y="188976"/>
                  </a:moveTo>
                  <a:lnTo>
                    <a:pt x="266700" y="184404"/>
                  </a:lnTo>
                  <a:lnTo>
                    <a:pt x="266700" y="188976"/>
                  </a:lnTo>
                  <a:lnTo>
                    <a:pt x="271272" y="188976"/>
                  </a:lnTo>
                  <a:close/>
                </a:path>
                <a:path w="393700" h="253365">
                  <a:moveTo>
                    <a:pt x="271272" y="234696"/>
                  </a:moveTo>
                  <a:lnTo>
                    <a:pt x="271272" y="188976"/>
                  </a:lnTo>
                  <a:lnTo>
                    <a:pt x="266700" y="188976"/>
                  </a:lnTo>
                  <a:lnTo>
                    <a:pt x="266700" y="252984"/>
                  </a:lnTo>
                  <a:lnTo>
                    <a:pt x="268224" y="251460"/>
                  </a:lnTo>
                  <a:lnTo>
                    <a:pt x="268224" y="237744"/>
                  </a:lnTo>
                  <a:lnTo>
                    <a:pt x="271272" y="234696"/>
                  </a:lnTo>
                  <a:close/>
                </a:path>
                <a:path w="393700" h="253365">
                  <a:moveTo>
                    <a:pt x="277368" y="24384"/>
                  </a:moveTo>
                  <a:lnTo>
                    <a:pt x="277368" y="12192"/>
                  </a:lnTo>
                  <a:lnTo>
                    <a:pt x="268224" y="15240"/>
                  </a:lnTo>
                  <a:lnTo>
                    <a:pt x="277368" y="24384"/>
                  </a:lnTo>
                  <a:close/>
                </a:path>
                <a:path w="393700" h="253365">
                  <a:moveTo>
                    <a:pt x="277368" y="74676"/>
                  </a:moveTo>
                  <a:lnTo>
                    <a:pt x="277368" y="24384"/>
                  </a:lnTo>
                  <a:lnTo>
                    <a:pt x="268224" y="15240"/>
                  </a:lnTo>
                  <a:lnTo>
                    <a:pt x="268224" y="64008"/>
                  </a:lnTo>
                  <a:lnTo>
                    <a:pt x="271272" y="64008"/>
                  </a:lnTo>
                  <a:lnTo>
                    <a:pt x="271272" y="74676"/>
                  </a:lnTo>
                  <a:lnTo>
                    <a:pt x="277368" y="74676"/>
                  </a:lnTo>
                  <a:close/>
                </a:path>
                <a:path w="393700" h="253365">
                  <a:moveTo>
                    <a:pt x="382524" y="137160"/>
                  </a:moveTo>
                  <a:lnTo>
                    <a:pt x="382524" y="129540"/>
                  </a:lnTo>
                  <a:lnTo>
                    <a:pt x="379476" y="126492"/>
                  </a:lnTo>
                  <a:lnTo>
                    <a:pt x="268224" y="237744"/>
                  </a:lnTo>
                  <a:lnTo>
                    <a:pt x="277368" y="240792"/>
                  </a:lnTo>
                  <a:lnTo>
                    <a:pt x="277368" y="242316"/>
                  </a:lnTo>
                  <a:lnTo>
                    <a:pt x="382524" y="137160"/>
                  </a:lnTo>
                  <a:close/>
                </a:path>
                <a:path w="393700" h="253365">
                  <a:moveTo>
                    <a:pt x="277368" y="242316"/>
                  </a:moveTo>
                  <a:lnTo>
                    <a:pt x="277368" y="240792"/>
                  </a:lnTo>
                  <a:lnTo>
                    <a:pt x="268224" y="237744"/>
                  </a:lnTo>
                  <a:lnTo>
                    <a:pt x="268224" y="251460"/>
                  </a:lnTo>
                  <a:lnTo>
                    <a:pt x="277368" y="242316"/>
                  </a:lnTo>
                  <a:close/>
                </a:path>
                <a:path w="393700" h="253365">
                  <a:moveTo>
                    <a:pt x="382524" y="129540"/>
                  </a:moveTo>
                  <a:lnTo>
                    <a:pt x="382524" y="123444"/>
                  </a:lnTo>
                  <a:lnTo>
                    <a:pt x="379476" y="126492"/>
                  </a:lnTo>
                  <a:lnTo>
                    <a:pt x="382524" y="1295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193" y="537561"/>
            <a:ext cx="9144005" cy="33486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2058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pc="25" dirty="0"/>
              <a:t>Part</a:t>
            </a:r>
            <a:r>
              <a:rPr spc="-55" dirty="0"/>
              <a:t> </a:t>
            </a:r>
            <a:r>
              <a:rPr spc="10" dirty="0"/>
              <a:t>3:</a:t>
            </a:r>
          </a:p>
          <a:p>
            <a:pPr marL="13335" marR="5080" algn="ctr">
              <a:lnSpc>
                <a:spcPct val="100000"/>
              </a:lnSpc>
            </a:pPr>
            <a:r>
              <a:rPr spc="35" dirty="0"/>
              <a:t>What</a:t>
            </a:r>
            <a:r>
              <a:rPr spc="-15" dirty="0"/>
              <a:t> </a:t>
            </a:r>
            <a:r>
              <a:rPr spc="40" dirty="0"/>
              <a:t>about</a:t>
            </a:r>
            <a:r>
              <a:rPr spc="25" dirty="0"/>
              <a:t> </a:t>
            </a:r>
            <a:r>
              <a:rPr spc="35" dirty="0"/>
              <a:t>abiotic</a:t>
            </a:r>
            <a:r>
              <a:rPr spc="5" dirty="0"/>
              <a:t> factors</a:t>
            </a:r>
            <a:r>
              <a:rPr dirty="0"/>
              <a:t> </a:t>
            </a:r>
            <a:r>
              <a:rPr spc="40" dirty="0"/>
              <a:t>and</a:t>
            </a:r>
            <a:r>
              <a:rPr dirty="0"/>
              <a:t> </a:t>
            </a:r>
            <a:r>
              <a:rPr spc="30" dirty="0"/>
              <a:t>other </a:t>
            </a:r>
            <a:r>
              <a:rPr spc="-800" dirty="0"/>
              <a:t> </a:t>
            </a:r>
            <a:r>
              <a:rPr spc="25" dirty="0"/>
              <a:t>organisms</a:t>
            </a:r>
            <a:r>
              <a:rPr spc="-25" dirty="0"/>
              <a:t> </a:t>
            </a:r>
            <a:r>
              <a:rPr spc="50" dirty="0"/>
              <a:t>in</a:t>
            </a:r>
            <a:r>
              <a:rPr spc="-5" dirty="0"/>
              <a:t> </a:t>
            </a:r>
            <a:r>
              <a:rPr spc="30" dirty="0"/>
              <a:t>the</a:t>
            </a:r>
            <a:r>
              <a:rPr spc="5" dirty="0"/>
              <a:t> </a:t>
            </a:r>
            <a:r>
              <a:rPr spc="30" dirty="0"/>
              <a:t>Hudson</a:t>
            </a:r>
            <a:r>
              <a:rPr spc="25" dirty="0"/>
              <a:t> </a:t>
            </a:r>
            <a:r>
              <a:rPr spc="35" dirty="0"/>
              <a:t>River?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57193" y="609593"/>
            <a:ext cx="9144000" cy="6705600"/>
            <a:chOff x="457193" y="609593"/>
            <a:chExt cx="9144000" cy="67056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793" y="609599"/>
              <a:ext cx="1452372" cy="9281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34300" y="609593"/>
              <a:ext cx="1716023" cy="9098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193" y="3886199"/>
              <a:ext cx="9144005" cy="34289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16933" y="2447949"/>
            <a:ext cx="8119109" cy="362204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37160" indent="-125095">
              <a:lnSpc>
                <a:spcPct val="100000"/>
              </a:lnSpc>
              <a:spcBef>
                <a:spcPts val="1300"/>
              </a:spcBef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spc="-5" dirty="0">
                <a:latin typeface="Calibri"/>
                <a:cs typeface="Calibri"/>
              </a:rPr>
              <a:t>Look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at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chart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Part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3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your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worksheet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packet.</a:t>
            </a:r>
            <a:endParaRPr sz="2800">
              <a:latin typeface="Calibri"/>
              <a:cs typeface="Calibri"/>
            </a:endParaRPr>
          </a:p>
          <a:p>
            <a:pPr marL="137160" indent="-125095">
              <a:lnSpc>
                <a:spcPct val="100000"/>
              </a:lnSpc>
              <a:spcBef>
                <a:spcPts val="1200"/>
              </a:spcBef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spc="-15" dirty="0">
                <a:latin typeface="Calibri"/>
                <a:cs typeface="Calibri"/>
              </a:rPr>
              <a:t>What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abiotic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factors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are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included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the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chart?</a:t>
            </a:r>
            <a:endParaRPr sz="2800">
              <a:latin typeface="Calibri"/>
              <a:cs typeface="Calibri"/>
            </a:endParaRPr>
          </a:p>
          <a:p>
            <a:pPr marL="12700" marR="85725">
              <a:lnSpc>
                <a:spcPct val="100000"/>
              </a:lnSpc>
              <a:spcBef>
                <a:spcPts val="1200"/>
              </a:spcBef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spc="-25" dirty="0">
                <a:latin typeface="Calibri"/>
                <a:cs typeface="Calibri"/>
              </a:rPr>
              <a:t>First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you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will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learn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about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how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these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abiotic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factors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and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other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organisms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responded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during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the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30" dirty="0">
                <a:latin typeface="Calibri"/>
                <a:cs typeface="Calibri"/>
              </a:rPr>
              <a:t>early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20" dirty="0">
                <a:latin typeface="Calibri"/>
                <a:cs typeface="Calibri"/>
              </a:rPr>
              <a:t>invasion 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15" dirty="0">
                <a:latin typeface="Calibri"/>
                <a:cs typeface="Calibri"/>
              </a:rPr>
              <a:t>years.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  <a:buSzPct val="96428"/>
              <a:buFont typeface="Arial"/>
              <a:buChar char="•"/>
              <a:tabLst>
                <a:tab pos="137795" algn="l"/>
              </a:tabLst>
            </a:pPr>
            <a:r>
              <a:rPr sz="2800" spc="-10" dirty="0">
                <a:latin typeface="Calibri"/>
                <a:cs typeface="Calibri"/>
              </a:rPr>
              <a:t>Predict: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How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do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you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think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these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were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affected </a:t>
            </a:r>
            <a:r>
              <a:rPr sz="2800" spc="-15" dirty="0">
                <a:latin typeface="Calibri"/>
                <a:cs typeface="Calibri"/>
              </a:rPr>
              <a:t>by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zebra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mussels?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193" y="537561"/>
            <a:ext cx="9144005" cy="33486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3717" y="1044955"/>
            <a:ext cx="7868920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4000" spc="5" dirty="0"/>
              <a:t>Zebra </a:t>
            </a:r>
            <a:r>
              <a:rPr sz="4000" spc="40" dirty="0"/>
              <a:t>Mussels </a:t>
            </a:r>
            <a:r>
              <a:rPr sz="4000" spc="20" dirty="0"/>
              <a:t>caused </a:t>
            </a:r>
            <a:r>
              <a:rPr sz="4000" spc="35" dirty="0"/>
              <a:t>many </a:t>
            </a:r>
            <a:r>
              <a:rPr sz="4000" spc="15" dirty="0"/>
              <a:t>changes </a:t>
            </a:r>
            <a:r>
              <a:rPr sz="4000" spc="20" dirty="0"/>
              <a:t> </a:t>
            </a:r>
            <a:r>
              <a:rPr sz="4000" spc="15" dirty="0"/>
              <a:t>to</a:t>
            </a:r>
            <a:r>
              <a:rPr sz="4000" spc="-15" dirty="0"/>
              <a:t> </a:t>
            </a:r>
            <a:r>
              <a:rPr sz="4000" spc="35" dirty="0"/>
              <a:t>the</a:t>
            </a:r>
            <a:r>
              <a:rPr sz="4000" spc="-15" dirty="0"/>
              <a:t> </a:t>
            </a:r>
            <a:r>
              <a:rPr sz="4000" spc="35" dirty="0"/>
              <a:t>Hudson</a:t>
            </a:r>
            <a:r>
              <a:rPr sz="4000" dirty="0"/>
              <a:t> </a:t>
            </a:r>
            <a:r>
              <a:rPr sz="4000" spc="45" dirty="0"/>
              <a:t>River</a:t>
            </a:r>
            <a:r>
              <a:rPr sz="4000" spc="-5" dirty="0"/>
              <a:t> </a:t>
            </a:r>
            <a:r>
              <a:rPr sz="4000" spc="10" dirty="0"/>
              <a:t>ecosystem</a:t>
            </a:r>
            <a:r>
              <a:rPr sz="4000" spc="5" dirty="0"/>
              <a:t> </a:t>
            </a:r>
            <a:r>
              <a:rPr sz="4000" spc="50" dirty="0"/>
              <a:t>in</a:t>
            </a:r>
            <a:r>
              <a:rPr sz="4000" spc="-10" dirty="0"/>
              <a:t> </a:t>
            </a:r>
            <a:r>
              <a:rPr sz="4000" spc="35" dirty="0"/>
              <a:t>the </a:t>
            </a:r>
            <a:r>
              <a:rPr sz="4000" spc="-890" dirty="0"/>
              <a:t> </a:t>
            </a:r>
            <a:r>
              <a:rPr sz="4000" spc="45" dirty="0"/>
              <a:t>early</a:t>
            </a:r>
            <a:r>
              <a:rPr sz="4000" spc="5" dirty="0"/>
              <a:t> </a:t>
            </a:r>
            <a:r>
              <a:rPr sz="4000" spc="35" dirty="0"/>
              <a:t>invasion</a:t>
            </a:r>
            <a:r>
              <a:rPr sz="4000" spc="10" dirty="0"/>
              <a:t> </a:t>
            </a:r>
            <a:r>
              <a:rPr sz="4000" spc="20" dirty="0"/>
              <a:t>years </a:t>
            </a:r>
            <a:r>
              <a:rPr sz="4000" spc="55" dirty="0"/>
              <a:t>.</a:t>
            </a:r>
            <a:r>
              <a:rPr sz="4000" spc="-10" dirty="0"/>
              <a:t> </a:t>
            </a:r>
            <a:r>
              <a:rPr sz="4000" spc="55" dirty="0"/>
              <a:t>.</a:t>
            </a:r>
            <a:r>
              <a:rPr sz="4000" spc="-20" dirty="0"/>
              <a:t> </a:t>
            </a:r>
            <a:r>
              <a:rPr sz="4000" spc="55" dirty="0"/>
              <a:t>.</a:t>
            </a:r>
            <a:endParaRPr sz="40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193" y="3886200"/>
            <a:ext cx="9144005" cy="3428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6738" y="851401"/>
            <a:ext cx="4037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East </a:t>
            </a:r>
            <a:r>
              <a:rPr sz="2800" spc="25" dirty="0"/>
              <a:t>River</a:t>
            </a:r>
            <a:r>
              <a:rPr sz="2800" spc="10" dirty="0"/>
              <a:t> Valley</a:t>
            </a:r>
            <a:r>
              <a:rPr sz="2800" spc="15" dirty="0"/>
              <a:t> </a:t>
            </a:r>
            <a:r>
              <a:rPr sz="2800" spc="-5" dirty="0"/>
              <a:t>-</a:t>
            </a:r>
            <a:r>
              <a:rPr sz="2800" spc="5" dirty="0"/>
              <a:t> </a:t>
            </a:r>
            <a:r>
              <a:rPr sz="2800" spc="10" dirty="0"/>
              <a:t>Colorado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593" y="1496567"/>
            <a:ext cx="8791956" cy="581863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4715" y="3200400"/>
            <a:ext cx="492759" cy="32956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2705">
              <a:lnSpc>
                <a:spcPts val="8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Phyto-</a:t>
            </a:r>
            <a:endParaRPr sz="800">
              <a:latin typeface="Arial"/>
              <a:cs typeface="Arial"/>
            </a:endParaRPr>
          </a:p>
          <a:p>
            <a:pPr marL="52705">
              <a:lnSpc>
                <a:spcPts val="9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plankton</a:t>
            </a:r>
            <a:endParaRPr sz="800">
              <a:latin typeface="Arial"/>
              <a:cs typeface="Arial"/>
            </a:endParaRPr>
          </a:p>
          <a:p>
            <a:pPr marL="52705">
              <a:lnSpc>
                <a:spcPts val="89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-80%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67783" y="2188463"/>
            <a:ext cx="117475" cy="864235"/>
          </a:xfrm>
          <a:custGeom>
            <a:avLst/>
            <a:gdLst/>
            <a:ahLst/>
            <a:cxnLst/>
            <a:rect l="l" t="t" r="r" b="b"/>
            <a:pathLst>
              <a:path w="117475" h="864235">
                <a:moveTo>
                  <a:pt x="57911" y="0"/>
                </a:moveTo>
                <a:lnTo>
                  <a:pt x="57911" y="864107"/>
                </a:lnTo>
              </a:path>
              <a:path w="117475" h="864235">
                <a:moveTo>
                  <a:pt x="117347" y="643127"/>
                </a:moveTo>
                <a:lnTo>
                  <a:pt x="57911" y="864107"/>
                </a:lnTo>
                <a:lnTo>
                  <a:pt x="0" y="643127"/>
                </a:lnTo>
              </a:path>
            </a:pathLst>
          </a:custGeom>
          <a:ln w="364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47288" y="859529"/>
            <a:ext cx="2007235" cy="1188720"/>
          </a:xfrm>
          <a:prstGeom prst="rect">
            <a:avLst/>
          </a:prstGeom>
          <a:ln w="19138">
            <a:solidFill>
              <a:srgbClr val="000000"/>
            </a:solidFill>
          </a:ln>
        </p:spPr>
        <p:txBody>
          <a:bodyPr vert="horz" wrap="square" lIns="0" tIns="254000" rIns="0" bIns="0" rtlCol="0">
            <a:spAutoFit/>
          </a:bodyPr>
          <a:lstStyle/>
          <a:p>
            <a:pPr marL="446405" marR="436880" indent="160020">
              <a:lnSpc>
                <a:spcPts val="2690"/>
              </a:lnSpc>
              <a:spcBef>
                <a:spcPts val="2000"/>
              </a:spcBef>
            </a:pPr>
            <a:r>
              <a:rPr sz="2400" spc="-5" dirty="0">
                <a:latin typeface="Arial"/>
                <a:cs typeface="Arial"/>
              </a:rPr>
              <a:t>Zebra 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m</a:t>
            </a:r>
            <a:r>
              <a:rPr sz="2400" spc="-10" dirty="0">
                <a:latin typeface="Arial"/>
                <a:cs typeface="Arial"/>
              </a:rPr>
              <a:t>u</a:t>
            </a:r>
            <a:r>
              <a:rPr sz="2400" spc="-5" dirty="0">
                <a:latin typeface="Arial"/>
                <a:cs typeface="Arial"/>
              </a:rPr>
              <a:t>ss</a:t>
            </a:r>
            <a:r>
              <a:rPr sz="2400" spc="-10" dirty="0">
                <a:latin typeface="Arial"/>
                <a:cs typeface="Arial"/>
              </a:rPr>
              <a:t>el</a:t>
            </a:r>
            <a:r>
              <a:rPr sz="2400" spc="-5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8800" y="1600200"/>
            <a:ext cx="2667000" cy="18562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375663" y="2913378"/>
            <a:ext cx="25812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i="1" spc="-15" dirty="0">
                <a:latin typeface="Calibri"/>
                <a:cs typeface="Calibri"/>
              </a:rPr>
              <a:t>Phytoplankton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was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reduced </a:t>
            </a:r>
            <a:r>
              <a:rPr sz="1800" i="1" spc="-39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by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80%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during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the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early 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invasion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years.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5000" y="3505200"/>
            <a:ext cx="2263139" cy="35051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193" y="457199"/>
            <a:ext cx="9144000" cy="3429000"/>
            <a:chOff x="457193" y="457199"/>
            <a:chExt cx="9144000" cy="3429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193" y="457199"/>
              <a:ext cx="9144005" cy="3429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1993" y="733037"/>
              <a:ext cx="2438400" cy="1477010"/>
            </a:xfrm>
            <a:custGeom>
              <a:avLst/>
              <a:gdLst/>
              <a:ahLst/>
              <a:cxnLst/>
              <a:rect l="l" t="t" r="r" b="b"/>
              <a:pathLst>
                <a:path w="2438400" h="1477010">
                  <a:moveTo>
                    <a:pt x="2438399" y="1476755"/>
                  </a:moveTo>
                  <a:lnTo>
                    <a:pt x="2438399" y="0"/>
                  </a:lnTo>
                  <a:lnTo>
                    <a:pt x="0" y="0"/>
                  </a:lnTo>
                  <a:lnTo>
                    <a:pt x="0" y="1476755"/>
                  </a:lnTo>
                  <a:lnTo>
                    <a:pt x="2438399" y="1476755"/>
                  </a:lnTo>
                  <a:close/>
                </a:path>
              </a:pathLst>
            </a:custGeom>
            <a:solidFill>
              <a:srgbClr val="B8C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40733" y="750817"/>
            <a:ext cx="220980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What </a:t>
            </a:r>
            <a:r>
              <a:rPr sz="1800" dirty="0">
                <a:latin typeface="Calibri"/>
                <a:cs typeface="Calibri"/>
              </a:rPr>
              <a:t>do </a:t>
            </a:r>
            <a:r>
              <a:rPr sz="1800" spc="-10" dirty="0">
                <a:latin typeface="Calibri"/>
                <a:cs typeface="Calibri"/>
              </a:rPr>
              <a:t>you </a:t>
            </a:r>
            <a:r>
              <a:rPr sz="1800" spc="-5" dirty="0">
                <a:latin typeface="Calibri"/>
                <a:cs typeface="Calibri"/>
              </a:rPr>
              <a:t>think </a:t>
            </a:r>
            <a:r>
              <a:rPr sz="1800" dirty="0">
                <a:latin typeface="Calibri"/>
                <a:cs typeface="Calibri"/>
              </a:rPr>
              <a:t> happened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native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pearly </a:t>
            </a:r>
            <a:r>
              <a:rPr sz="1800" dirty="0">
                <a:latin typeface="Calibri"/>
                <a:cs typeface="Calibri"/>
              </a:rPr>
              <a:t>mussel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population </a:t>
            </a:r>
            <a:r>
              <a:rPr sz="1800" dirty="0">
                <a:latin typeface="Calibri"/>
                <a:cs typeface="Calibri"/>
              </a:rPr>
              <a:t>when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zebra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mussels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invaded?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193" y="3884676"/>
            <a:ext cx="9144005" cy="343052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193" y="1040891"/>
            <a:ext cx="9144000" cy="6274435"/>
            <a:chOff x="457193" y="1040891"/>
            <a:chExt cx="9144000" cy="62744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193" y="1040891"/>
              <a:ext cx="9144005" cy="284530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9200" y="1208532"/>
              <a:ext cx="4571999" cy="26776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193" y="3884675"/>
              <a:ext cx="4572000" cy="3063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193" y="4224528"/>
              <a:ext cx="4572000" cy="30906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9200" y="3886199"/>
              <a:ext cx="4571999" cy="3428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29200" y="3884675"/>
              <a:ext cx="4571999" cy="38252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35933" y="703573"/>
            <a:ext cx="8945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Pearly </a:t>
            </a:r>
            <a:r>
              <a:rPr sz="1800" spc="-5" dirty="0">
                <a:latin typeface="Calibri"/>
                <a:cs typeface="Calibri"/>
              </a:rPr>
              <a:t>Mussels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Lure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Fish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then </a:t>
            </a:r>
            <a:r>
              <a:rPr sz="1800" spc="-5" dirty="0">
                <a:latin typeface="Calibri"/>
                <a:cs typeface="Calibri"/>
              </a:rPr>
              <a:t>release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their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larvae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(glochidia)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which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attach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the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gills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the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fish!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1600200"/>
            <a:ext cx="6096000" cy="45719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5953" y="709669"/>
            <a:ext cx="8665210" cy="1129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000" spc="-20" dirty="0"/>
              <a:t>Pearly</a:t>
            </a:r>
            <a:r>
              <a:rPr sz="4000" spc="-25" dirty="0"/>
              <a:t> </a:t>
            </a:r>
            <a:r>
              <a:rPr sz="4000" spc="-5" dirty="0"/>
              <a:t>Mussels, Other</a:t>
            </a:r>
            <a:r>
              <a:rPr sz="4000" dirty="0"/>
              <a:t> </a:t>
            </a:r>
            <a:r>
              <a:rPr sz="4000" spc="-5" dirty="0"/>
              <a:t>Mussels, and</a:t>
            </a:r>
            <a:r>
              <a:rPr sz="4000" spc="-30" dirty="0"/>
              <a:t> </a:t>
            </a:r>
            <a:r>
              <a:rPr sz="4000" spc="-5" dirty="0"/>
              <a:t>Clams</a:t>
            </a:r>
            <a:endParaRPr sz="4000"/>
          </a:p>
          <a:p>
            <a:pPr marL="635" algn="ctr">
              <a:lnSpc>
                <a:spcPct val="100000"/>
              </a:lnSpc>
              <a:spcBef>
                <a:spcPts val="55"/>
              </a:spcBef>
            </a:pPr>
            <a:r>
              <a:rPr sz="3200" spc="-15" dirty="0"/>
              <a:t>Native</a:t>
            </a:r>
            <a:r>
              <a:rPr sz="3200" spc="-45" dirty="0"/>
              <a:t> </a:t>
            </a:r>
            <a:r>
              <a:rPr sz="3200" spc="-10" dirty="0"/>
              <a:t>Bivalves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1818132" y="3212592"/>
            <a:ext cx="5183505" cy="673735"/>
            <a:chOff x="1818132" y="3212592"/>
            <a:chExt cx="5183505" cy="673735"/>
          </a:xfrm>
        </p:grpSpPr>
        <p:sp>
          <p:nvSpPr>
            <p:cNvPr id="4" name="object 4"/>
            <p:cNvSpPr/>
            <p:nvPr/>
          </p:nvSpPr>
          <p:spPr>
            <a:xfrm>
              <a:off x="1818132" y="3212604"/>
              <a:ext cx="5183505" cy="673735"/>
            </a:xfrm>
            <a:custGeom>
              <a:avLst/>
              <a:gdLst/>
              <a:ahLst/>
              <a:cxnLst/>
              <a:rect l="l" t="t" r="r" b="b"/>
              <a:pathLst>
                <a:path w="5183505" h="673735">
                  <a:moveTo>
                    <a:pt x="5183124" y="0"/>
                  </a:moveTo>
                  <a:lnTo>
                    <a:pt x="48768" y="0"/>
                  </a:lnTo>
                  <a:lnTo>
                    <a:pt x="0" y="0"/>
                  </a:lnTo>
                  <a:lnTo>
                    <a:pt x="0" y="9144"/>
                  </a:lnTo>
                  <a:lnTo>
                    <a:pt x="44196" y="9144"/>
                  </a:lnTo>
                  <a:lnTo>
                    <a:pt x="44196" y="307848"/>
                  </a:lnTo>
                  <a:lnTo>
                    <a:pt x="0" y="307848"/>
                  </a:lnTo>
                  <a:lnTo>
                    <a:pt x="0" y="316992"/>
                  </a:lnTo>
                  <a:lnTo>
                    <a:pt x="44196" y="316992"/>
                  </a:lnTo>
                  <a:lnTo>
                    <a:pt x="44196" y="615696"/>
                  </a:lnTo>
                  <a:lnTo>
                    <a:pt x="0" y="615696"/>
                  </a:lnTo>
                  <a:lnTo>
                    <a:pt x="0" y="624840"/>
                  </a:lnTo>
                  <a:lnTo>
                    <a:pt x="44196" y="624840"/>
                  </a:lnTo>
                  <a:lnTo>
                    <a:pt x="44196" y="673595"/>
                  </a:lnTo>
                  <a:lnTo>
                    <a:pt x="53340" y="673595"/>
                  </a:lnTo>
                  <a:lnTo>
                    <a:pt x="53340" y="624840"/>
                  </a:lnTo>
                  <a:lnTo>
                    <a:pt x="5183124" y="624840"/>
                  </a:lnTo>
                  <a:lnTo>
                    <a:pt x="5183124" y="615696"/>
                  </a:lnTo>
                  <a:lnTo>
                    <a:pt x="53340" y="615696"/>
                  </a:lnTo>
                  <a:lnTo>
                    <a:pt x="53340" y="316992"/>
                  </a:lnTo>
                  <a:lnTo>
                    <a:pt x="5183124" y="316992"/>
                  </a:lnTo>
                  <a:lnTo>
                    <a:pt x="5183124" y="307848"/>
                  </a:lnTo>
                  <a:lnTo>
                    <a:pt x="53340" y="307848"/>
                  </a:lnTo>
                  <a:lnTo>
                    <a:pt x="53340" y="9144"/>
                  </a:lnTo>
                  <a:lnTo>
                    <a:pt x="5183124" y="9144"/>
                  </a:lnTo>
                  <a:lnTo>
                    <a:pt x="5183124" y="0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90390" y="3547872"/>
              <a:ext cx="357505" cy="338455"/>
            </a:xfrm>
            <a:custGeom>
              <a:avLst/>
              <a:gdLst/>
              <a:ahLst/>
              <a:cxnLst/>
              <a:rect l="l" t="t" r="r" b="b"/>
              <a:pathLst>
                <a:path w="357505" h="338454">
                  <a:moveTo>
                    <a:pt x="356938" y="338327"/>
                  </a:moveTo>
                  <a:lnTo>
                    <a:pt x="229721" y="9144"/>
                  </a:lnTo>
                  <a:lnTo>
                    <a:pt x="228197" y="4572"/>
                  </a:lnTo>
                  <a:lnTo>
                    <a:pt x="223625" y="0"/>
                  </a:lnTo>
                  <a:lnTo>
                    <a:pt x="212957" y="0"/>
                  </a:lnTo>
                  <a:lnTo>
                    <a:pt x="208385" y="1524"/>
                  </a:lnTo>
                  <a:lnTo>
                    <a:pt x="205337" y="6096"/>
                  </a:lnTo>
                  <a:lnTo>
                    <a:pt x="0" y="338327"/>
                  </a:lnTo>
                  <a:lnTo>
                    <a:pt x="33803" y="338327"/>
                  </a:lnTo>
                  <a:lnTo>
                    <a:pt x="205337" y="60788"/>
                  </a:lnTo>
                  <a:lnTo>
                    <a:pt x="205337" y="18288"/>
                  </a:lnTo>
                  <a:lnTo>
                    <a:pt x="229721" y="21336"/>
                  </a:lnTo>
                  <a:lnTo>
                    <a:pt x="229721" y="81383"/>
                  </a:lnTo>
                  <a:lnTo>
                    <a:pt x="329021" y="338327"/>
                  </a:lnTo>
                  <a:lnTo>
                    <a:pt x="356938" y="338327"/>
                  </a:lnTo>
                  <a:close/>
                </a:path>
                <a:path w="357505" h="338454">
                  <a:moveTo>
                    <a:pt x="229721" y="21336"/>
                  </a:moveTo>
                  <a:lnTo>
                    <a:pt x="205337" y="18288"/>
                  </a:lnTo>
                  <a:lnTo>
                    <a:pt x="215443" y="44437"/>
                  </a:lnTo>
                  <a:lnTo>
                    <a:pt x="229721" y="21336"/>
                  </a:lnTo>
                  <a:close/>
                </a:path>
                <a:path w="357505" h="338454">
                  <a:moveTo>
                    <a:pt x="215443" y="44437"/>
                  </a:moveTo>
                  <a:lnTo>
                    <a:pt x="205337" y="18288"/>
                  </a:lnTo>
                  <a:lnTo>
                    <a:pt x="205337" y="60788"/>
                  </a:lnTo>
                  <a:lnTo>
                    <a:pt x="215443" y="44437"/>
                  </a:lnTo>
                  <a:close/>
                </a:path>
                <a:path w="357505" h="338454">
                  <a:moveTo>
                    <a:pt x="229721" y="81383"/>
                  </a:moveTo>
                  <a:lnTo>
                    <a:pt x="229721" y="21336"/>
                  </a:lnTo>
                  <a:lnTo>
                    <a:pt x="215443" y="44437"/>
                  </a:lnTo>
                  <a:lnTo>
                    <a:pt x="229721" y="81383"/>
                  </a:lnTo>
                  <a:close/>
                </a:path>
              </a:pathLst>
            </a:custGeom>
            <a:solidFill>
              <a:srgbClr val="497E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9152" y="3512820"/>
              <a:ext cx="97536" cy="9906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326638" y="2739642"/>
            <a:ext cx="38817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Calibri"/>
                <a:cs typeface="Calibri"/>
              </a:rPr>
              <a:t>Pearly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mussel,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20" dirty="0">
                <a:latin typeface="Calibri"/>
                <a:cs typeface="Calibri"/>
              </a:rPr>
              <a:t>number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per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10" dirty="0">
                <a:latin typeface="Calibri"/>
                <a:cs typeface="Calibri"/>
              </a:rPr>
              <a:t>square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meter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7193" y="2209800"/>
            <a:ext cx="9144000" cy="5105400"/>
            <a:chOff x="457193" y="2209800"/>
            <a:chExt cx="9144000" cy="5105400"/>
          </a:xfrm>
        </p:grpSpPr>
        <p:sp>
          <p:nvSpPr>
            <p:cNvPr id="9" name="object 9"/>
            <p:cNvSpPr/>
            <p:nvPr/>
          </p:nvSpPr>
          <p:spPr>
            <a:xfrm>
              <a:off x="1214621" y="2662428"/>
              <a:ext cx="6106795" cy="1224280"/>
            </a:xfrm>
            <a:custGeom>
              <a:avLst/>
              <a:gdLst/>
              <a:ahLst/>
              <a:cxnLst/>
              <a:rect l="l" t="t" r="r" b="b"/>
              <a:pathLst>
                <a:path w="6106795" h="1224279">
                  <a:moveTo>
                    <a:pt x="6106674" y="1223771"/>
                  </a:moveTo>
                  <a:lnTo>
                    <a:pt x="6106674" y="4572"/>
                  </a:lnTo>
                  <a:lnTo>
                    <a:pt x="6105150" y="1524"/>
                  </a:lnTo>
                  <a:lnTo>
                    <a:pt x="6100578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1223771"/>
                  </a:lnTo>
                  <a:lnTo>
                    <a:pt x="4572" y="1223771"/>
                  </a:lnTo>
                  <a:lnTo>
                    <a:pt x="4572" y="10668"/>
                  </a:lnTo>
                  <a:lnTo>
                    <a:pt x="10668" y="4572"/>
                  </a:lnTo>
                  <a:lnTo>
                    <a:pt x="10668" y="10668"/>
                  </a:lnTo>
                  <a:lnTo>
                    <a:pt x="6096006" y="10668"/>
                  </a:lnTo>
                  <a:lnTo>
                    <a:pt x="6096006" y="4572"/>
                  </a:lnTo>
                  <a:lnTo>
                    <a:pt x="6100578" y="10668"/>
                  </a:lnTo>
                  <a:lnTo>
                    <a:pt x="6100578" y="1223771"/>
                  </a:lnTo>
                  <a:lnTo>
                    <a:pt x="6106674" y="1223771"/>
                  </a:lnTo>
                  <a:close/>
                </a:path>
                <a:path w="6106795" h="1224279">
                  <a:moveTo>
                    <a:pt x="10668" y="10668"/>
                  </a:moveTo>
                  <a:lnTo>
                    <a:pt x="10668" y="4572"/>
                  </a:lnTo>
                  <a:lnTo>
                    <a:pt x="4572" y="10668"/>
                  </a:lnTo>
                  <a:lnTo>
                    <a:pt x="10668" y="10668"/>
                  </a:lnTo>
                  <a:close/>
                </a:path>
                <a:path w="6106795" h="1224279">
                  <a:moveTo>
                    <a:pt x="10668" y="1223771"/>
                  </a:moveTo>
                  <a:lnTo>
                    <a:pt x="10668" y="10668"/>
                  </a:lnTo>
                  <a:lnTo>
                    <a:pt x="4572" y="10668"/>
                  </a:lnTo>
                  <a:lnTo>
                    <a:pt x="4572" y="1223771"/>
                  </a:lnTo>
                  <a:lnTo>
                    <a:pt x="10668" y="1223771"/>
                  </a:lnTo>
                  <a:close/>
                </a:path>
                <a:path w="6106795" h="1224279">
                  <a:moveTo>
                    <a:pt x="6100578" y="10668"/>
                  </a:moveTo>
                  <a:lnTo>
                    <a:pt x="6096006" y="4572"/>
                  </a:lnTo>
                  <a:lnTo>
                    <a:pt x="6096006" y="10668"/>
                  </a:lnTo>
                  <a:lnTo>
                    <a:pt x="6100578" y="10668"/>
                  </a:lnTo>
                  <a:close/>
                </a:path>
                <a:path w="6106795" h="1224279">
                  <a:moveTo>
                    <a:pt x="6100578" y="1223771"/>
                  </a:moveTo>
                  <a:lnTo>
                    <a:pt x="6100578" y="10668"/>
                  </a:lnTo>
                  <a:lnTo>
                    <a:pt x="6096006" y="10668"/>
                  </a:lnTo>
                  <a:lnTo>
                    <a:pt x="6096006" y="1223771"/>
                  </a:lnTo>
                  <a:lnTo>
                    <a:pt x="6100578" y="1223771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90616" y="3086112"/>
              <a:ext cx="1399540" cy="800100"/>
            </a:xfrm>
            <a:custGeom>
              <a:avLst/>
              <a:gdLst/>
              <a:ahLst/>
              <a:cxnLst/>
              <a:rect l="l" t="t" r="r" b="b"/>
              <a:pathLst>
                <a:path w="1399540" h="800100">
                  <a:moveTo>
                    <a:pt x="1399032" y="4572"/>
                  </a:moveTo>
                  <a:lnTo>
                    <a:pt x="1397508" y="1524"/>
                  </a:lnTo>
                  <a:lnTo>
                    <a:pt x="1394460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800087"/>
                  </a:lnTo>
                  <a:lnTo>
                    <a:pt x="4572" y="800087"/>
                  </a:lnTo>
                  <a:lnTo>
                    <a:pt x="9144" y="800087"/>
                  </a:lnTo>
                  <a:lnTo>
                    <a:pt x="1388364" y="800087"/>
                  </a:lnTo>
                  <a:lnTo>
                    <a:pt x="1394460" y="800087"/>
                  </a:lnTo>
                  <a:lnTo>
                    <a:pt x="1399032" y="800087"/>
                  </a:lnTo>
                  <a:lnTo>
                    <a:pt x="1399032" y="45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27033" y="3124199"/>
              <a:ext cx="3225800" cy="762000"/>
            </a:xfrm>
            <a:custGeom>
              <a:avLst/>
              <a:gdLst/>
              <a:ahLst/>
              <a:cxnLst/>
              <a:rect l="l" t="t" r="r" b="b"/>
              <a:pathLst>
                <a:path w="3225800" h="762000">
                  <a:moveTo>
                    <a:pt x="25082" y="0"/>
                  </a:moveTo>
                  <a:lnTo>
                    <a:pt x="698" y="0"/>
                  </a:lnTo>
                  <a:lnTo>
                    <a:pt x="0" y="762000"/>
                  </a:lnTo>
                  <a:lnTo>
                    <a:pt x="25082" y="762000"/>
                  </a:lnTo>
                  <a:lnTo>
                    <a:pt x="25082" y="0"/>
                  </a:lnTo>
                  <a:close/>
                </a:path>
                <a:path w="3225800" h="762000">
                  <a:moveTo>
                    <a:pt x="3225482" y="0"/>
                  </a:moveTo>
                  <a:lnTo>
                    <a:pt x="3199574" y="0"/>
                  </a:lnTo>
                  <a:lnTo>
                    <a:pt x="3199574" y="762000"/>
                  </a:lnTo>
                  <a:lnTo>
                    <a:pt x="3224784" y="762000"/>
                  </a:lnTo>
                  <a:lnTo>
                    <a:pt x="3225482" y="0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0800" y="2209800"/>
              <a:ext cx="2590799" cy="16763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57193" y="3886199"/>
              <a:ext cx="9144000" cy="3429000"/>
            </a:xfrm>
            <a:custGeom>
              <a:avLst/>
              <a:gdLst/>
              <a:ahLst/>
              <a:cxnLst/>
              <a:rect l="l" t="t" r="r" b="b"/>
              <a:pathLst>
                <a:path w="9144000" h="3429000">
                  <a:moveTo>
                    <a:pt x="9144000" y="0"/>
                  </a:moveTo>
                  <a:lnTo>
                    <a:pt x="0" y="0"/>
                  </a:lnTo>
                  <a:lnTo>
                    <a:pt x="0" y="3428994"/>
                  </a:lnTo>
                  <a:lnTo>
                    <a:pt x="9144000" y="342899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18132" y="3886199"/>
              <a:ext cx="5187950" cy="919480"/>
            </a:xfrm>
            <a:custGeom>
              <a:avLst/>
              <a:gdLst/>
              <a:ahLst/>
              <a:cxnLst/>
              <a:rect l="l" t="t" r="r" b="b"/>
              <a:pathLst>
                <a:path w="5187950" h="919479">
                  <a:moveTo>
                    <a:pt x="5187696" y="871740"/>
                  </a:moveTo>
                  <a:lnTo>
                    <a:pt x="5183124" y="871740"/>
                  </a:lnTo>
                  <a:lnTo>
                    <a:pt x="5183124" y="867156"/>
                  </a:lnTo>
                  <a:lnTo>
                    <a:pt x="53340" y="867156"/>
                  </a:lnTo>
                  <a:lnTo>
                    <a:pt x="53340" y="566940"/>
                  </a:lnTo>
                  <a:lnTo>
                    <a:pt x="5183124" y="566940"/>
                  </a:lnTo>
                  <a:lnTo>
                    <a:pt x="5183124" y="557796"/>
                  </a:lnTo>
                  <a:lnTo>
                    <a:pt x="53340" y="557796"/>
                  </a:lnTo>
                  <a:lnTo>
                    <a:pt x="53340" y="259092"/>
                  </a:lnTo>
                  <a:lnTo>
                    <a:pt x="5183124" y="259092"/>
                  </a:lnTo>
                  <a:lnTo>
                    <a:pt x="5183124" y="249948"/>
                  </a:lnTo>
                  <a:lnTo>
                    <a:pt x="53340" y="249948"/>
                  </a:lnTo>
                  <a:lnTo>
                    <a:pt x="53340" y="0"/>
                  </a:lnTo>
                  <a:lnTo>
                    <a:pt x="44196" y="0"/>
                  </a:lnTo>
                  <a:lnTo>
                    <a:pt x="44196" y="249948"/>
                  </a:lnTo>
                  <a:lnTo>
                    <a:pt x="0" y="249948"/>
                  </a:lnTo>
                  <a:lnTo>
                    <a:pt x="0" y="259092"/>
                  </a:lnTo>
                  <a:lnTo>
                    <a:pt x="44196" y="259092"/>
                  </a:lnTo>
                  <a:lnTo>
                    <a:pt x="44196" y="557796"/>
                  </a:lnTo>
                  <a:lnTo>
                    <a:pt x="0" y="557796"/>
                  </a:lnTo>
                  <a:lnTo>
                    <a:pt x="0" y="566940"/>
                  </a:lnTo>
                  <a:lnTo>
                    <a:pt x="44196" y="566940"/>
                  </a:lnTo>
                  <a:lnTo>
                    <a:pt x="44196" y="867168"/>
                  </a:lnTo>
                  <a:lnTo>
                    <a:pt x="0" y="867168"/>
                  </a:lnTo>
                  <a:lnTo>
                    <a:pt x="0" y="876312"/>
                  </a:lnTo>
                  <a:lnTo>
                    <a:pt x="44196" y="876312"/>
                  </a:lnTo>
                  <a:lnTo>
                    <a:pt x="44196" y="918984"/>
                  </a:lnTo>
                  <a:lnTo>
                    <a:pt x="53340" y="918984"/>
                  </a:lnTo>
                  <a:lnTo>
                    <a:pt x="53340" y="876300"/>
                  </a:lnTo>
                  <a:lnTo>
                    <a:pt x="313944" y="876300"/>
                  </a:lnTo>
                  <a:lnTo>
                    <a:pt x="313944" y="918984"/>
                  </a:lnTo>
                  <a:lnTo>
                    <a:pt x="323088" y="918984"/>
                  </a:lnTo>
                  <a:lnTo>
                    <a:pt x="323088" y="876300"/>
                  </a:lnTo>
                  <a:lnTo>
                    <a:pt x="585216" y="876300"/>
                  </a:lnTo>
                  <a:lnTo>
                    <a:pt x="585216" y="918984"/>
                  </a:lnTo>
                  <a:lnTo>
                    <a:pt x="594360" y="918984"/>
                  </a:lnTo>
                  <a:lnTo>
                    <a:pt x="594360" y="876300"/>
                  </a:lnTo>
                  <a:lnTo>
                    <a:pt x="854964" y="876300"/>
                  </a:lnTo>
                  <a:lnTo>
                    <a:pt x="854964" y="918984"/>
                  </a:lnTo>
                  <a:lnTo>
                    <a:pt x="864108" y="918984"/>
                  </a:lnTo>
                  <a:lnTo>
                    <a:pt x="864108" y="876300"/>
                  </a:lnTo>
                  <a:lnTo>
                    <a:pt x="1124712" y="876300"/>
                  </a:lnTo>
                  <a:lnTo>
                    <a:pt x="1124712" y="918984"/>
                  </a:lnTo>
                  <a:lnTo>
                    <a:pt x="1133856" y="918984"/>
                  </a:lnTo>
                  <a:lnTo>
                    <a:pt x="1133856" y="876300"/>
                  </a:lnTo>
                  <a:lnTo>
                    <a:pt x="1394460" y="876300"/>
                  </a:lnTo>
                  <a:lnTo>
                    <a:pt x="1394460" y="918984"/>
                  </a:lnTo>
                  <a:lnTo>
                    <a:pt x="1403604" y="918984"/>
                  </a:lnTo>
                  <a:lnTo>
                    <a:pt x="1403604" y="876300"/>
                  </a:lnTo>
                  <a:lnTo>
                    <a:pt x="1665732" y="876300"/>
                  </a:lnTo>
                  <a:lnTo>
                    <a:pt x="1665732" y="918984"/>
                  </a:lnTo>
                  <a:lnTo>
                    <a:pt x="1674876" y="918984"/>
                  </a:lnTo>
                  <a:lnTo>
                    <a:pt x="1674876" y="876300"/>
                  </a:lnTo>
                  <a:lnTo>
                    <a:pt x="1935480" y="876300"/>
                  </a:lnTo>
                  <a:lnTo>
                    <a:pt x="1935480" y="918984"/>
                  </a:lnTo>
                  <a:lnTo>
                    <a:pt x="1944624" y="918984"/>
                  </a:lnTo>
                  <a:lnTo>
                    <a:pt x="1944624" y="876300"/>
                  </a:lnTo>
                  <a:lnTo>
                    <a:pt x="2205228" y="876300"/>
                  </a:lnTo>
                  <a:lnTo>
                    <a:pt x="2205228" y="918984"/>
                  </a:lnTo>
                  <a:lnTo>
                    <a:pt x="2214372" y="918984"/>
                  </a:lnTo>
                  <a:lnTo>
                    <a:pt x="2214372" y="876300"/>
                  </a:lnTo>
                  <a:lnTo>
                    <a:pt x="2476500" y="876300"/>
                  </a:lnTo>
                  <a:lnTo>
                    <a:pt x="2476500" y="918984"/>
                  </a:lnTo>
                  <a:lnTo>
                    <a:pt x="2485644" y="918984"/>
                  </a:lnTo>
                  <a:lnTo>
                    <a:pt x="2485644" y="876300"/>
                  </a:lnTo>
                  <a:lnTo>
                    <a:pt x="2746248" y="876300"/>
                  </a:lnTo>
                  <a:lnTo>
                    <a:pt x="2746248" y="918984"/>
                  </a:lnTo>
                  <a:lnTo>
                    <a:pt x="2755392" y="918984"/>
                  </a:lnTo>
                  <a:lnTo>
                    <a:pt x="2755392" y="876300"/>
                  </a:lnTo>
                  <a:lnTo>
                    <a:pt x="3015996" y="876300"/>
                  </a:lnTo>
                  <a:lnTo>
                    <a:pt x="3015996" y="918984"/>
                  </a:lnTo>
                  <a:lnTo>
                    <a:pt x="3025140" y="918984"/>
                  </a:lnTo>
                  <a:lnTo>
                    <a:pt x="3025140" y="876300"/>
                  </a:lnTo>
                  <a:lnTo>
                    <a:pt x="3287268" y="876300"/>
                  </a:lnTo>
                  <a:lnTo>
                    <a:pt x="3287268" y="918984"/>
                  </a:lnTo>
                  <a:lnTo>
                    <a:pt x="3296412" y="918984"/>
                  </a:lnTo>
                  <a:lnTo>
                    <a:pt x="3296412" y="876300"/>
                  </a:lnTo>
                  <a:lnTo>
                    <a:pt x="3557016" y="876300"/>
                  </a:lnTo>
                  <a:lnTo>
                    <a:pt x="3557016" y="918984"/>
                  </a:lnTo>
                  <a:lnTo>
                    <a:pt x="3566160" y="918984"/>
                  </a:lnTo>
                  <a:lnTo>
                    <a:pt x="3566160" y="876300"/>
                  </a:lnTo>
                  <a:lnTo>
                    <a:pt x="3826764" y="876300"/>
                  </a:lnTo>
                  <a:lnTo>
                    <a:pt x="3826764" y="918984"/>
                  </a:lnTo>
                  <a:lnTo>
                    <a:pt x="3835908" y="918984"/>
                  </a:lnTo>
                  <a:lnTo>
                    <a:pt x="3835908" y="876300"/>
                  </a:lnTo>
                  <a:lnTo>
                    <a:pt x="4096512" y="876300"/>
                  </a:lnTo>
                  <a:lnTo>
                    <a:pt x="4096512" y="918984"/>
                  </a:lnTo>
                  <a:lnTo>
                    <a:pt x="4105656" y="918984"/>
                  </a:lnTo>
                  <a:lnTo>
                    <a:pt x="4105656" y="876300"/>
                  </a:lnTo>
                  <a:lnTo>
                    <a:pt x="4367784" y="876300"/>
                  </a:lnTo>
                  <a:lnTo>
                    <a:pt x="4367784" y="918984"/>
                  </a:lnTo>
                  <a:lnTo>
                    <a:pt x="4376928" y="918984"/>
                  </a:lnTo>
                  <a:lnTo>
                    <a:pt x="4376928" y="876300"/>
                  </a:lnTo>
                  <a:lnTo>
                    <a:pt x="4637532" y="876300"/>
                  </a:lnTo>
                  <a:lnTo>
                    <a:pt x="4637532" y="918984"/>
                  </a:lnTo>
                  <a:lnTo>
                    <a:pt x="4646676" y="918984"/>
                  </a:lnTo>
                  <a:lnTo>
                    <a:pt x="4646676" y="876300"/>
                  </a:lnTo>
                  <a:lnTo>
                    <a:pt x="4907280" y="876300"/>
                  </a:lnTo>
                  <a:lnTo>
                    <a:pt x="4907280" y="918984"/>
                  </a:lnTo>
                  <a:lnTo>
                    <a:pt x="4916424" y="918984"/>
                  </a:lnTo>
                  <a:lnTo>
                    <a:pt x="4916424" y="876300"/>
                  </a:lnTo>
                  <a:lnTo>
                    <a:pt x="5178552" y="876300"/>
                  </a:lnTo>
                  <a:lnTo>
                    <a:pt x="5178552" y="918984"/>
                  </a:lnTo>
                  <a:lnTo>
                    <a:pt x="5187696" y="918984"/>
                  </a:lnTo>
                  <a:lnTo>
                    <a:pt x="5187696" y="871740"/>
                  </a:lnTo>
                  <a:close/>
                </a:path>
              </a:pathLst>
            </a:custGeom>
            <a:solidFill>
              <a:srgbClr val="8585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8132" y="3886199"/>
              <a:ext cx="5231892" cy="76047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558543" y="3094734"/>
            <a:ext cx="180975" cy="1749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980"/>
              </a:spcBef>
            </a:pPr>
            <a:r>
              <a:rPr sz="1200" dirty="0"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1000"/>
              </a:spcBef>
            </a:pPr>
            <a:r>
              <a:rPr sz="1200" dirty="0"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980"/>
              </a:spcBef>
            </a:pPr>
            <a:r>
              <a:rPr sz="1200" dirty="0"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985"/>
              </a:spcBef>
            </a:pPr>
            <a:r>
              <a:rPr sz="1200" dirty="0"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985"/>
              </a:spcBef>
            </a:pPr>
            <a:r>
              <a:rPr sz="1200" dirty="0"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78864" y="4904244"/>
            <a:ext cx="5151120" cy="189230"/>
          </a:xfrm>
          <a:custGeom>
            <a:avLst/>
            <a:gdLst/>
            <a:ahLst/>
            <a:cxnLst/>
            <a:rect l="l" t="t" r="r" b="b"/>
            <a:pathLst>
              <a:path w="5151120" h="189229">
                <a:moveTo>
                  <a:pt x="78740" y="164592"/>
                </a:moveTo>
                <a:lnTo>
                  <a:pt x="77470" y="164592"/>
                </a:lnTo>
                <a:lnTo>
                  <a:pt x="77470" y="161544"/>
                </a:lnTo>
                <a:lnTo>
                  <a:pt x="74930" y="161544"/>
                </a:lnTo>
                <a:lnTo>
                  <a:pt x="74930" y="160020"/>
                </a:lnTo>
                <a:lnTo>
                  <a:pt x="73660" y="160020"/>
                </a:lnTo>
                <a:lnTo>
                  <a:pt x="57150" y="166116"/>
                </a:lnTo>
                <a:lnTo>
                  <a:pt x="31750" y="95745"/>
                </a:lnTo>
                <a:lnTo>
                  <a:pt x="27940" y="86868"/>
                </a:lnTo>
                <a:lnTo>
                  <a:pt x="26670" y="85344"/>
                </a:lnTo>
                <a:lnTo>
                  <a:pt x="25400" y="85344"/>
                </a:lnTo>
                <a:lnTo>
                  <a:pt x="24130" y="86868"/>
                </a:lnTo>
                <a:lnTo>
                  <a:pt x="19050" y="86868"/>
                </a:lnTo>
                <a:lnTo>
                  <a:pt x="19050" y="88392"/>
                </a:lnTo>
                <a:lnTo>
                  <a:pt x="17780" y="88392"/>
                </a:lnTo>
                <a:lnTo>
                  <a:pt x="17780" y="89916"/>
                </a:lnTo>
                <a:lnTo>
                  <a:pt x="16510" y="89916"/>
                </a:lnTo>
                <a:lnTo>
                  <a:pt x="11430" y="95745"/>
                </a:lnTo>
                <a:lnTo>
                  <a:pt x="1270" y="111252"/>
                </a:lnTo>
                <a:lnTo>
                  <a:pt x="0" y="111252"/>
                </a:lnTo>
                <a:lnTo>
                  <a:pt x="0" y="114300"/>
                </a:lnTo>
                <a:lnTo>
                  <a:pt x="1270" y="115824"/>
                </a:lnTo>
                <a:lnTo>
                  <a:pt x="1270" y="118872"/>
                </a:lnTo>
                <a:lnTo>
                  <a:pt x="2540" y="118872"/>
                </a:lnTo>
                <a:lnTo>
                  <a:pt x="2540" y="120396"/>
                </a:lnTo>
                <a:lnTo>
                  <a:pt x="5080" y="120396"/>
                </a:lnTo>
                <a:lnTo>
                  <a:pt x="5080" y="118872"/>
                </a:lnTo>
                <a:lnTo>
                  <a:pt x="19050" y="102108"/>
                </a:lnTo>
                <a:lnTo>
                  <a:pt x="44450" y="170688"/>
                </a:lnTo>
                <a:lnTo>
                  <a:pt x="26670" y="176784"/>
                </a:lnTo>
                <a:lnTo>
                  <a:pt x="25400" y="178308"/>
                </a:lnTo>
                <a:lnTo>
                  <a:pt x="25400" y="184404"/>
                </a:lnTo>
                <a:lnTo>
                  <a:pt x="26670" y="185928"/>
                </a:lnTo>
                <a:lnTo>
                  <a:pt x="26670" y="187452"/>
                </a:lnTo>
                <a:lnTo>
                  <a:pt x="29210" y="187452"/>
                </a:lnTo>
                <a:lnTo>
                  <a:pt x="44450" y="182156"/>
                </a:lnTo>
                <a:lnTo>
                  <a:pt x="77470" y="170688"/>
                </a:lnTo>
                <a:lnTo>
                  <a:pt x="77470" y="169164"/>
                </a:lnTo>
                <a:lnTo>
                  <a:pt x="78740" y="169164"/>
                </a:lnTo>
                <a:lnTo>
                  <a:pt x="78740" y="164592"/>
                </a:lnTo>
                <a:close/>
              </a:path>
              <a:path w="5151120" h="189229">
                <a:moveTo>
                  <a:pt x="140970" y="114300"/>
                </a:moveTo>
                <a:lnTo>
                  <a:pt x="138430" y="105156"/>
                </a:lnTo>
                <a:lnTo>
                  <a:pt x="138430" y="102108"/>
                </a:lnTo>
                <a:lnTo>
                  <a:pt x="135890" y="95745"/>
                </a:lnTo>
                <a:lnTo>
                  <a:pt x="134620" y="92964"/>
                </a:lnTo>
                <a:lnTo>
                  <a:pt x="133350" y="89916"/>
                </a:lnTo>
                <a:lnTo>
                  <a:pt x="132080" y="85344"/>
                </a:lnTo>
                <a:lnTo>
                  <a:pt x="130810" y="82296"/>
                </a:lnTo>
                <a:lnTo>
                  <a:pt x="128270" y="77724"/>
                </a:lnTo>
                <a:lnTo>
                  <a:pt x="125730" y="74676"/>
                </a:lnTo>
                <a:lnTo>
                  <a:pt x="123190" y="68580"/>
                </a:lnTo>
                <a:lnTo>
                  <a:pt x="123190" y="95745"/>
                </a:lnTo>
                <a:lnTo>
                  <a:pt x="123190" y="96012"/>
                </a:lnTo>
                <a:lnTo>
                  <a:pt x="118110" y="102108"/>
                </a:lnTo>
                <a:lnTo>
                  <a:pt x="115570" y="103632"/>
                </a:lnTo>
                <a:lnTo>
                  <a:pt x="111760" y="106680"/>
                </a:lnTo>
                <a:lnTo>
                  <a:pt x="105410" y="109728"/>
                </a:lnTo>
                <a:lnTo>
                  <a:pt x="102870" y="109728"/>
                </a:lnTo>
                <a:lnTo>
                  <a:pt x="100330" y="111252"/>
                </a:lnTo>
                <a:lnTo>
                  <a:pt x="95250" y="111252"/>
                </a:lnTo>
                <a:lnTo>
                  <a:pt x="93980" y="109728"/>
                </a:lnTo>
                <a:lnTo>
                  <a:pt x="90170" y="108204"/>
                </a:lnTo>
                <a:lnTo>
                  <a:pt x="88900" y="108204"/>
                </a:lnTo>
                <a:lnTo>
                  <a:pt x="87630" y="106680"/>
                </a:lnTo>
                <a:lnTo>
                  <a:pt x="86360" y="103632"/>
                </a:lnTo>
                <a:lnTo>
                  <a:pt x="82550" y="99060"/>
                </a:lnTo>
                <a:lnTo>
                  <a:pt x="82550" y="95745"/>
                </a:lnTo>
                <a:lnTo>
                  <a:pt x="81280" y="94488"/>
                </a:lnTo>
                <a:lnTo>
                  <a:pt x="81280" y="89916"/>
                </a:lnTo>
                <a:lnTo>
                  <a:pt x="80010" y="86868"/>
                </a:lnTo>
                <a:lnTo>
                  <a:pt x="81280" y="83820"/>
                </a:lnTo>
                <a:lnTo>
                  <a:pt x="81280" y="82296"/>
                </a:lnTo>
                <a:lnTo>
                  <a:pt x="82550" y="79248"/>
                </a:lnTo>
                <a:lnTo>
                  <a:pt x="82550" y="77724"/>
                </a:lnTo>
                <a:lnTo>
                  <a:pt x="88900" y="71628"/>
                </a:lnTo>
                <a:lnTo>
                  <a:pt x="92710" y="71628"/>
                </a:lnTo>
                <a:lnTo>
                  <a:pt x="95250" y="70104"/>
                </a:lnTo>
                <a:lnTo>
                  <a:pt x="102870" y="70104"/>
                </a:lnTo>
                <a:lnTo>
                  <a:pt x="109220" y="73152"/>
                </a:lnTo>
                <a:lnTo>
                  <a:pt x="113030" y="77724"/>
                </a:lnTo>
                <a:lnTo>
                  <a:pt x="115570" y="82296"/>
                </a:lnTo>
                <a:lnTo>
                  <a:pt x="118110" y="85344"/>
                </a:lnTo>
                <a:lnTo>
                  <a:pt x="119380" y="89916"/>
                </a:lnTo>
                <a:lnTo>
                  <a:pt x="123190" y="95745"/>
                </a:lnTo>
                <a:lnTo>
                  <a:pt x="123190" y="68580"/>
                </a:lnTo>
                <a:lnTo>
                  <a:pt x="119380" y="67056"/>
                </a:lnTo>
                <a:lnTo>
                  <a:pt x="118110" y="64008"/>
                </a:lnTo>
                <a:lnTo>
                  <a:pt x="111760" y="60960"/>
                </a:lnTo>
                <a:lnTo>
                  <a:pt x="110490" y="60960"/>
                </a:lnTo>
                <a:lnTo>
                  <a:pt x="107950" y="59436"/>
                </a:lnTo>
                <a:lnTo>
                  <a:pt x="93980" y="59436"/>
                </a:lnTo>
                <a:lnTo>
                  <a:pt x="90170" y="60960"/>
                </a:lnTo>
                <a:lnTo>
                  <a:pt x="85090" y="62484"/>
                </a:lnTo>
                <a:lnTo>
                  <a:pt x="80010" y="65532"/>
                </a:lnTo>
                <a:lnTo>
                  <a:pt x="73660" y="71628"/>
                </a:lnTo>
                <a:lnTo>
                  <a:pt x="72390" y="74676"/>
                </a:lnTo>
                <a:lnTo>
                  <a:pt x="71120" y="79248"/>
                </a:lnTo>
                <a:lnTo>
                  <a:pt x="67310" y="85344"/>
                </a:lnTo>
                <a:lnTo>
                  <a:pt x="67310" y="94488"/>
                </a:lnTo>
                <a:lnTo>
                  <a:pt x="68580" y="95745"/>
                </a:lnTo>
                <a:lnTo>
                  <a:pt x="69850" y="97536"/>
                </a:lnTo>
                <a:lnTo>
                  <a:pt x="72390" y="106680"/>
                </a:lnTo>
                <a:lnTo>
                  <a:pt x="74930" y="112776"/>
                </a:lnTo>
                <a:lnTo>
                  <a:pt x="80010" y="117348"/>
                </a:lnTo>
                <a:lnTo>
                  <a:pt x="88900" y="121920"/>
                </a:lnTo>
                <a:lnTo>
                  <a:pt x="97790" y="121920"/>
                </a:lnTo>
                <a:lnTo>
                  <a:pt x="111760" y="117348"/>
                </a:lnTo>
                <a:lnTo>
                  <a:pt x="115570" y="115824"/>
                </a:lnTo>
                <a:lnTo>
                  <a:pt x="118110" y="112776"/>
                </a:lnTo>
                <a:lnTo>
                  <a:pt x="120650" y="111252"/>
                </a:lnTo>
                <a:lnTo>
                  <a:pt x="125730" y="106680"/>
                </a:lnTo>
                <a:lnTo>
                  <a:pt x="127000" y="109728"/>
                </a:lnTo>
                <a:lnTo>
                  <a:pt x="128270" y="114300"/>
                </a:lnTo>
                <a:lnTo>
                  <a:pt x="128270" y="126492"/>
                </a:lnTo>
                <a:lnTo>
                  <a:pt x="127000" y="131064"/>
                </a:lnTo>
                <a:lnTo>
                  <a:pt x="127000" y="134112"/>
                </a:lnTo>
                <a:lnTo>
                  <a:pt x="125730" y="137160"/>
                </a:lnTo>
                <a:lnTo>
                  <a:pt x="116840" y="146304"/>
                </a:lnTo>
                <a:lnTo>
                  <a:pt x="111760" y="147828"/>
                </a:lnTo>
                <a:lnTo>
                  <a:pt x="109220" y="147828"/>
                </a:lnTo>
                <a:lnTo>
                  <a:pt x="107950" y="149352"/>
                </a:lnTo>
                <a:lnTo>
                  <a:pt x="101600" y="149352"/>
                </a:lnTo>
                <a:lnTo>
                  <a:pt x="100330" y="150876"/>
                </a:lnTo>
                <a:lnTo>
                  <a:pt x="92710" y="150876"/>
                </a:lnTo>
                <a:lnTo>
                  <a:pt x="92710" y="155448"/>
                </a:lnTo>
                <a:lnTo>
                  <a:pt x="93980" y="155448"/>
                </a:lnTo>
                <a:lnTo>
                  <a:pt x="93980" y="158496"/>
                </a:lnTo>
                <a:lnTo>
                  <a:pt x="95250" y="158496"/>
                </a:lnTo>
                <a:lnTo>
                  <a:pt x="95250" y="160020"/>
                </a:lnTo>
                <a:lnTo>
                  <a:pt x="109220" y="160020"/>
                </a:lnTo>
                <a:lnTo>
                  <a:pt x="110490" y="158496"/>
                </a:lnTo>
                <a:lnTo>
                  <a:pt x="111760" y="158496"/>
                </a:lnTo>
                <a:lnTo>
                  <a:pt x="115570" y="156972"/>
                </a:lnTo>
                <a:lnTo>
                  <a:pt x="124460" y="153924"/>
                </a:lnTo>
                <a:lnTo>
                  <a:pt x="128270" y="149860"/>
                </a:lnTo>
                <a:lnTo>
                  <a:pt x="135890" y="141732"/>
                </a:lnTo>
                <a:lnTo>
                  <a:pt x="138430" y="137160"/>
                </a:lnTo>
                <a:lnTo>
                  <a:pt x="139700" y="134112"/>
                </a:lnTo>
                <a:lnTo>
                  <a:pt x="139700" y="129540"/>
                </a:lnTo>
                <a:lnTo>
                  <a:pt x="140970" y="126492"/>
                </a:lnTo>
                <a:lnTo>
                  <a:pt x="140970" y="114300"/>
                </a:lnTo>
                <a:close/>
              </a:path>
              <a:path w="5151120" h="189229">
                <a:moveTo>
                  <a:pt x="214630" y="91440"/>
                </a:moveTo>
                <a:lnTo>
                  <a:pt x="212090" y="86868"/>
                </a:lnTo>
                <a:lnTo>
                  <a:pt x="212090" y="83820"/>
                </a:lnTo>
                <a:lnTo>
                  <a:pt x="210820" y="79248"/>
                </a:lnTo>
                <a:lnTo>
                  <a:pt x="210820" y="74676"/>
                </a:lnTo>
                <a:lnTo>
                  <a:pt x="209550" y="70104"/>
                </a:lnTo>
                <a:lnTo>
                  <a:pt x="208280" y="67056"/>
                </a:lnTo>
                <a:lnTo>
                  <a:pt x="207010" y="62484"/>
                </a:lnTo>
                <a:lnTo>
                  <a:pt x="204470" y="59436"/>
                </a:lnTo>
                <a:lnTo>
                  <a:pt x="203200" y="54864"/>
                </a:lnTo>
                <a:lnTo>
                  <a:pt x="201930" y="51816"/>
                </a:lnTo>
                <a:lnTo>
                  <a:pt x="199390" y="48768"/>
                </a:lnTo>
                <a:lnTo>
                  <a:pt x="195580" y="42672"/>
                </a:lnTo>
                <a:lnTo>
                  <a:pt x="195580" y="70104"/>
                </a:lnTo>
                <a:lnTo>
                  <a:pt x="194310" y="73152"/>
                </a:lnTo>
                <a:lnTo>
                  <a:pt x="191770" y="74676"/>
                </a:lnTo>
                <a:lnTo>
                  <a:pt x="187960" y="77724"/>
                </a:lnTo>
                <a:lnTo>
                  <a:pt x="176530" y="83820"/>
                </a:lnTo>
                <a:lnTo>
                  <a:pt x="165100" y="83820"/>
                </a:lnTo>
                <a:lnTo>
                  <a:pt x="158750" y="77724"/>
                </a:lnTo>
                <a:lnTo>
                  <a:pt x="157480" y="74676"/>
                </a:lnTo>
                <a:lnTo>
                  <a:pt x="156210" y="73152"/>
                </a:lnTo>
                <a:lnTo>
                  <a:pt x="156210" y="70104"/>
                </a:lnTo>
                <a:lnTo>
                  <a:pt x="154940" y="67056"/>
                </a:lnTo>
                <a:lnTo>
                  <a:pt x="154940" y="65532"/>
                </a:lnTo>
                <a:lnTo>
                  <a:pt x="153670" y="62484"/>
                </a:lnTo>
                <a:lnTo>
                  <a:pt x="153670" y="59436"/>
                </a:lnTo>
                <a:lnTo>
                  <a:pt x="154940" y="57912"/>
                </a:lnTo>
                <a:lnTo>
                  <a:pt x="154940" y="53340"/>
                </a:lnTo>
                <a:lnTo>
                  <a:pt x="156210" y="50292"/>
                </a:lnTo>
                <a:lnTo>
                  <a:pt x="157480" y="48768"/>
                </a:lnTo>
                <a:lnTo>
                  <a:pt x="161290" y="47244"/>
                </a:lnTo>
                <a:lnTo>
                  <a:pt x="162560" y="45720"/>
                </a:lnTo>
                <a:lnTo>
                  <a:pt x="168910" y="42672"/>
                </a:lnTo>
                <a:lnTo>
                  <a:pt x="173990" y="42672"/>
                </a:lnTo>
                <a:lnTo>
                  <a:pt x="176530" y="44196"/>
                </a:lnTo>
                <a:lnTo>
                  <a:pt x="179070" y="44196"/>
                </a:lnTo>
                <a:lnTo>
                  <a:pt x="186690" y="51816"/>
                </a:lnTo>
                <a:lnTo>
                  <a:pt x="187960" y="54864"/>
                </a:lnTo>
                <a:lnTo>
                  <a:pt x="191770" y="59436"/>
                </a:lnTo>
                <a:lnTo>
                  <a:pt x="193040" y="64008"/>
                </a:lnTo>
                <a:lnTo>
                  <a:pt x="195580" y="70104"/>
                </a:lnTo>
                <a:lnTo>
                  <a:pt x="195580" y="42672"/>
                </a:lnTo>
                <a:lnTo>
                  <a:pt x="191770" y="38100"/>
                </a:lnTo>
                <a:lnTo>
                  <a:pt x="181610" y="33528"/>
                </a:lnTo>
                <a:lnTo>
                  <a:pt x="180340" y="32004"/>
                </a:lnTo>
                <a:lnTo>
                  <a:pt x="170180" y="32004"/>
                </a:lnTo>
                <a:lnTo>
                  <a:pt x="163830" y="35052"/>
                </a:lnTo>
                <a:lnTo>
                  <a:pt x="157480" y="36576"/>
                </a:lnTo>
                <a:lnTo>
                  <a:pt x="153670" y="39624"/>
                </a:lnTo>
                <a:lnTo>
                  <a:pt x="143510" y="48768"/>
                </a:lnTo>
                <a:lnTo>
                  <a:pt x="143510" y="51816"/>
                </a:lnTo>
                <a:lnTo>
                  <a:pt x="142240" y="54864"/>
                </a:lnTo>
                <a:lnTo>
                  <a:pt x="140970" y="59436"/>
                </a:lnTo>
                <a:lnTo>
                  <a:pt x="140970" y="67056"/>
                </a:lnTo>
                <a:lnTo>
                  <a:pt x="143510" y="76200"/>
                </a:lnTo>
                <a:lnTo>
                  <a:pt x="148590" y="85344"/>
                </a:lnTo>
                <a:lnTo>
                  <a:pt x="153670" y="91440"/>
                </a:lnTo>
                <a:lnTo>
                  <a:pt x="158750" y="94488"/>
                </a:lnTo>
                <a:lnTo>
                  <a:pt x="166370" y="94488"/>
                </a:lnTo>
                <a:lnTo>
                  <a:pt x="170180" y="95745"/>
                </a:lnTo>
                <a:lnTo>
                  <a:pt x="171450" y="96012"/>
                </a:lnTo>
                <a:lnTo>
                  <a:pt x="172720" y="95745"/>
                </a:lnTo>
                <a:lnTo>
                  <a:pt x="173990" y="94488"/>
                </a:lnTo>
                <a:lnTo>
                  <a:pt x="180340" y="92964"/>
                </a:lnTo>
                <a:lnTo>
                  <a:pt x="185420" y="91440"/>
                </a:lnTo>
                <a:lnTo>
                  <a:pt x="187960" y="88392"/>
                </a:lnTo>
                <a:lnTo>
                  <a:pt x="191770" y="86868"/>
                </a:lnTo>
                <a:lnTo>
                  <a:pt x="194310" y="83820"/>
                </a:lnTo>
                <a:lnTo>
                  <a:pt x="195580" y="83058"/>
                </a:lnTo>
                <a:lnTo>
                  <a:pt x="196850" y="82296"/>
                </a:lnTo>
                <a:lnTo>
                  <a:pt x="199390" y="79248"/>
                </a:lnTo>
                <a:lnTo>
                  <a:pt x="201930" y="88392"/>
                </a:lnTo>
                <a:lnTo>
                  <a:pt x="201930" y="95745"/>
                </a:lnTo>
                <a:lnTo>
                  <a:pt x="201930" y="100584"/>
                </a:lnTo>
                <a:lnTo>
                  <a:pt x="200660" y="103632"/>
                </a:lnTo>
                <a:lnTo>
                  <a:pt x="200660" y="108204"/>
                </a:lnTo>
                <a:lnTo>
                  <a:pt x="199390" y="111252"/>
                </a:lnTo>
                <a:lnTo>
                  <a:pt x="193040" y="117348"/>
                </a:lnTo>
                <a:lnTo>
                  <a:pt x="181610" y="121920"/>
                </a:lnTo>
                <a:lnTo>
                  <a:pt x="180340" y="121920"/>
                </a:lnTo>
                <a:lnTo>
                  <a:pt x="177800" y="123444"/>
                </a:lnTo>
                <a:lnTo>
                  <a:pt x="166370" y="123444"/>
                </a:lnTo>
                <a:lnTo>
                  <a:pt x="165100" y="124968"/>
                </a:lnTo>
                <a:lnTo>
                  <a:pt x="165100" y="128016"/>
                </a:lnTo>
                <a:lnTo>
                  <a:pt x="166370" y="129540"/>
                </a:lnTo>
                <a:lnTo>
                  <a:pt x="166370" y="132588"/>
                </a:lnTo>
                <a:lnTo>
                  <a:pt x="168910" y="132588"/>
                </a:lnTo>
                <a:lnTo>
                  <a:pt x="170180" y="134112"/>
                </a:lnTo>
                <a:lnTo>
                  <a:pt x="177800" y="134112"/>
                </a:lnTo>
                <a:lnTo>
                  <a:pt x="179070" y="132588"/>
                </a:lnTo>
                <a:lnTo>
                  <a:pt x="184150" y="132588"/>
                </a:lnTo>
                <a:lnTo>
                  <a:pt x="185420" y="131064"/>
                </a:lnTo>
                <a:lnTo>
                  <a:pt x="187960" y="131064"/>
                </a:lnTo>
                <a:lnTo>
                  <a:pt x="193040" y="129540"/>
                </a:lnTo>
                <a:lnTo>
                  <a:pt x="200660" y="123444"/>
                </a:lnTo>
                <a:lnTo>
                  <a:pt x="203200" y="121920"/>
                </a:lnTo>
                <a:lnTo>
                  <a:pt x="207010" y="117348"/>
                </a:lnTo>
                <a:lnTo>
                  <a:pt x="208280" y="114300"/>
                </a:lnTo>
                <a:lnTo>
                  <a:pt x="210820" y="111252"/>
                </a:lnTo>
                <a:lnTo>
                  <a:pt x="212090" y="106680"/>
                </a:lnTo>
                <a:lnTo>
                  <a:pt x="212090" y="103632"/>
                </a:lnTo>
                <a:lnTo>
                  <a:pt x="214630" y="99060"/>
                </a:lnTo>
                <a:lnTo>
                  <a:pt x="214630" y="95745"/>
                </a:lnTo>
                <a:lnTo>
                  <a:pt x="214630" y="91440"/>
                </a:lnTo>
                <a:close/>
              </a:path>
              <a:path w="5151120" h="189229">
                <a:moveTo>
                  <a:pt x="298704" y="86868"/>
                </a:moveTo>
                <a:lnTo>
                  <a:pt x="297180" y="86868"/>
                </a:lnTo>
                <a:lnTo>
                  <a:pt x="297180" y="82296"/>
                </a:lnTo>
                <a:lnTo>
                  <a:pt x="295656" y="82296"/>
                </a:lnTo>
                <a:lnTo>
                  <a:pt x="295656" y="80772"/>
                </a:lnTo>
                <a:lnTo>
                  <a:pt x="292608" y="80772"/>
                </a:lnTo>
                <a:lnTo>
                  <a:pt x="277368" y="86868"/>
                </a:lnTo>
                <a:lnTo>
                  <a:pt x="248412" y="7620"/>
                </a:lnTo>
                <a:lnTo>
                  <a:pt x="248412" y="6096"/>
                </a:lnTo>
                <a:lnTo>
                  <a:pt x="242316" y="6096"/>
                </a:lnTo>
                <a:lnTo>
                  <a:pt x="240792" y="7620"/>
                </a:lnTo>
                <a:lnTo>
                  <a:pt x="237744" y="7620"/>
                </a:lnTo>
                <a:lnTo>
                  <a:pt x="237744" y="9144"/>
                </a:lnTo>
                <a:lnTo>
                  <a:pt x="236220" y="9144"/>
                </a:lnTo>
                <a:lnTo>
                  <a:pt x="220980" y="30480"/>
                </a:lnTo>
                <a:lnTo>
                  <a:pt x="219456" y="30480"/>
                </a:lnTo>
                <a:lnTo>
                  <a:pt x="219456" y="36576"/>
                </a:lnTo>
                <a:lnTo>
                  <a:pt x="220980" y="36576"/>
                </a:lnTo>
                <a:lnTo>
                  <a:pt x="220980" y="39624"/>
                </a:lnTo>
                <a:lnTo>
                  <a:pt x="222504" y="39624"/>
                </a:lnTo>
                <a:lnTo>
                  <a:pt x="222504" y="41148"/>
                </a:lnTo>
                <a:lnTo>
                  <a:pt x="224028" y="41148"/>
                </a:lnTo>
                <a:lnTo>
                  <a:pt x="224028" y="39624"/>
                </a:lnTo>
                <a:lnTo>
                  <a:pt x="225552" y="39624"/>
                </a:lnTo>
                <a:lnTo>
                  <a:pt x="225552" y="38100"/>
                </a:lnTo>
                <a:lnTo>
                  <a:pt x="239268" y="21336"/>
                </a:lnTo>
                <a:lnTo>
                  <a:pt x="265176" y="91440"/>
                </a:lnTo>
                <a:lnTo>
                  <a:pt x="251142" y="95745"/>
                </a:lnTo>
                <a:lnTo>
                  <a:pt x="245364" y="97536"/>
                </a:lnTo>
                <a:lnTo>
                  <a:pt x="245364" y="99060"/>
                </a:lnTo>
                <a:lnTo>
                  <a:pt x="243840" y="99060"/>
                </a:lnTo>
                <a:lnTo>
                  <a:pt x="243840" y="102108"/>
                </a:lnTo>
                <a:lnTo>
                  <a:pt x="245364" y="102108"/>
                </a:lnTo>
                <a:lnTo>
                  <a:pt x="245364" y="105156"/>
                </a:lnTo>
                <a:lnTo>
                  <a:pt x="246888" y="106680"/>
                </a:lnTo>
                <a:lnTo>
                  <a:pt x="248412" y="106680"/>
                </a:lnTo>
                <a:lnTo>
                  <a:pt x="248412" y="108204"/>
                </a:lnTo>
                <a:lnTo>
                  <a:pt x="249936" y="106680"/>
                </a:lnTo>
                <a:lnTo>
                  <a:pt x="280708" y="95745"/>
                </a:lnTo>
                <a:lnTo>
                  <a:pt x="297180" y="89916"/>
                </a:lnTo>
                <a:lnTo>
                  <a:pt x="297180" y="88392"/>
                </a:lnTo>
                <a:lnTo>
                  <a:pt x="298704" y="88392"/>
                </a:lnTo>
                <a:lnTo>
                  <a:pt x="298704" y="86868"/>
                </a:lnTo>
                <a:close/>
              </a:path>
              <a:path w="5151120" h="189229">
                <a:moveTo>
                  <a:pt x="618744" y="163068"/>
                </a:moveTo>
                <a:lnTo>
                  <a:pt x="615696" y="160020"/>
                </a:lnTo>
                <a:lnTo>
                  <a:pt x="614172" y="160020"/>
                </a:lnTo>
                <a:lnTo>
                  <a:pt x="597408" y="166116"/>
                </a:lnTo>
                <a:lnTo>
                  <a:pt x="568452" y="86868"/>
                </a:lnTo>
                <a:lnTo>
                  <a:pt x="568452" y="85344"/>
                </a:lnTo>
                <a:lnTo>
                  <a:pt x="565404" y="85344"/>
                </a:lnTo>
                <a:lnTo>
                  <a:pt x="565404" y="86868"/>
                </a:lnTo>
                <a:lnTo>
                  <a:pt x="560832" y="86868"/>
                </a:lnTo>
                <a:lnTo>
                  <a:pt x="560832" y="88392"/>
                </a:lnTo>
                <a:lnTo>
                  <a:pt x="557784" y="88392"/>
                </a:lnTo>
                <a:lnTo>
                  <a:pt x="557784" y="89916"/>
                </a:lnTo>
                <a:lnTo>
                  <a:pt x="541020" y="111252"/>
                </a:lnTo>
                <a:lnTo>
                  <a:pt x="541020" y="115824"/>
                </a:lnTo>
                <a:lnTo>
                  <a:pt x="542544" y="117348"/>
                </a:lnTo>
                <a:lnTo>
                  <a:pt x="542544" y="120396"/>
                </a:lnTo>
                <a:lnTo>
                  <a:pt x="545592" y="120396"/>
                </a:lnTo>
                <a:lnTo>
                  <a:pt x="547116" y="118872"/>
                </a:lnTo>
                <a:lnTo>
                  <a:pt x="560832" y="102108"/>
                </a:lnTo>
                <a:lnTo>
                  <a:pt x="586740" y="170688"/>
                </a:lnTo>
                <a:lnTo>
                  <a:pt x="566928" y="176784"/>
                </a:lnTo>
                <a:lnTo>
                  <a:pt x="566928" y="178308"/>
                </a:lnTo>
                <a:lnTo>
                  <a:pt x="565404" y="178308"/>
                </a:lnTo>
                <a:lnTo>
                  <a:pt x="565404" y="182880"/>
                </a:lnTo>
                <a:lnTo>
                  <a:pt x="566928" y="182880"/>
                </a:lnTo>
                <a:lnTo>
                  <a:pt x="566928" y="185928"/>
                </a:lnTo>
                <a:lnTo>
                  <a:pt x="568452" y="185928"/>
                </a:lnTo>
                <a:lnTo>
                  <a:pt x="568452" y="187452"/>
                </a:lnTo>
                <a:lnTo>
                  <a:pt x="569976" y="187452"/>
                </a:lnTo>
                <a:lnTo>
                  <a:pt x="586740" y="181495"/>
                </a:lnTo>
                <a:lnTo>
                  <a:pt x="617220" y="170688"/>
                </a:lnTo>
                <a:lnTo>
                  <a:pt x="618744" y="169164"/>
                </a:lnTo>
                <a:lnTo>
                  <a:pt x="618744" y="163068"/>
                </a:lnTo>
                <a:close/>
              </a:path>
              <a:path w="5151120" h="189229">
                <a:moveTo>
                  <a:pt x="681228" y="109728"/>
                </a:moveTo>
                <a:lnTo>
                  <a:pt x="679704" y="105156"/>
                </a:lnTo>
                <a:lnTo>
                  <a:pt x="678180" y="102108"/>
                </a:lnTo>
                <a:lnTo>
                  <a:pt x="678180" y="97536"/>
                </a:lnTo>
                <a:lnTo>
                  <a:pt x="676656" y="92964"/>
                </a:lnTo>
                <a:lnTo>
                  <a:pt x="675132" y="89916"/>
                </a:lnTo>
                <a:lnTo>
                  <a:pt x="673608" y="85344"/>
                </a:lnTo>
                <a:lnTo>
                  <a:pt x="670560" y="82296"/>
                </a:lnTo>
                <a:lnTo>
                  <a:pt x="669036" y="77724"/>
                </a:lnTo>
                <a:lnTo>
                  <a:pt x="665988" y="71628"/>
                </a:lnTo>
                <a:lnTo>
                  <a:pt x="662940" y="68580"/>
                </a:lnTo>
                <a:lnTo>
                  <a:pt x="662940" y="96012"/>
                </a:lnTo>
                <a:lnTo>
                  <a:pt x="659892" y="102108"/>
                </a:lnTo>
                <a:lnTo>
                  <a:pt x="656844" y="103632"/>
                </a:lnTo>
                <a:lnTo>
                  <a:pt x="653796" y="106680"/>
                </a:lnTo>
                <a:lnTo>
                  <a:pt x="650748" y="108204"/>
                </a:lnTo>
                <a:lnTo>
                  <a:pt x="646176" y="109728"/>
                </a:lnTo>
                <a:lnTo>
                  <a:pt x="643128" y="109728"/>
                </a:lnTo>
                <a:lnTo>
                  <a:pt x="641604" y="111252"/>
                </a:lnTo>
                <a:lnTo>
                  <a:pt x="637032" y="111252"/>
                </a:lnTo>
                <a:lnTo>
                  <a:pt x="633984" y="109728"/>
                </a:lnTo>
                <a:lnTo>
                  <a:pt x="632460" y="108204"/>
                </a:lnTo>
                <a:lnTo>
                  <a:pt x="630936" y="108204"/>
                </a:lnTo>
                <a:lnTo>
                  <a:pt x="629412" y="106680"/>
                </a:lnTo>
                <a:lnTo>
                  <a:pt x="627888" y="103632"/>
                </a:lnTo>
                <a:lnTo>
                  <a:pt x="626364" y="102108"/>
                </a:lnTo>
                <a:lnTo>
                  <a:pt x="624840" y="99060"/>
                </a:lnTo>
                <a:lnTo>
                  <a:pt x="623316" y="97536"/>
                </a:lnTo>
                <a:lnTo>
                  <a:pt x="623316" y="94488"/>
                </a:lnTo>
                <a:lnTo>
                  <a:pt x="621792" y="91440"/>
                </a:lnTo>
                <a:lnTo>
                  <a:pt x="621792" y="83820"/>
                </a:lnTo>
                <a:lnTo>
                  <a:pt x="623316" y="82296"/>
                </a:lnTo>
                <a:lnTo>
                  <a:pt x="623316" y="79248"/>
                </a:lnTo>
                <a:lnTo>
                  <a:pt x="626364" y="76200"/>
                </a:lnTo>
                <a:lnTo>
                  <a:pt x="627888" y="73152"/>
                </a:lnTo>
                <a:lnTo>
                  <a:pt x="630936" y="71628"/>
                </a:lnTo>
                <a:lnTo>
                  <a:pt x="633984" y="71628"/>
                </a:lnTo>
                <a:lnTo>
                  <a:pt x="637032" y="70104"/>
                </a:lnTo>
                <a:lnTo>
                  <a:pt x="644652" y="70104"/>
                </a:lnTo>
                <a:lnTo>
                  <a:pt x="647700" y="71628"/>
                </a:lnTo>
                <a:lnTo>
                  <a:pt x="649224" y="73152"/>
                </a:lnTo>
                <a:lnTo>
                  <a:pt x="652272" y="74676"/>
                </a:lnTo>
                <a:lnTo>
                  <a:pt x="653796" y="77724"/>
                </a:lnTo>
                <a:lnTo>
                  <a:pt x="656844" y="82296"/>
                </a:lnTo>
                <a:lnTo>
                  <a:pt x="658368" y="85344"/>
                </a:lnTo>
                <a:lnTo>
                  <a:pt x="661416" y="89916"/>
                </a:lnTo>
                <a:lnTo>
                  <a:pt x="662940" y="96012"/>
                </a:lnTo>
                <a:lnTo>
                  <a:pt x="662940" y="68580"/>
                </a:lnTo>
                <a:lnTo>
                  <a:pt x="656844" y="62484"/>
                </a:lnTo>
                <a:lnTo>
                  <a:pt x="653796" y="60960"/>
                </a:lnTo>
                <a:lnTo>
                  <a:pt x="650748" y="60960"/>
                </a:lnTo>
                <a:lnTo>
                  <a:pt x="647700" y="59436"/>
                </a:lnTo>
                <a:lnTo>
                  <a:pt x="635508" y="59436"/>
                </a:lnTo>
                <a:lnTo>
                  <a:pt x="626364" y="62484"/>
                </a:lnTo>
                <a:lnTo>
                  <a:pt x="621792" y="65532"/>
                </a:lnTo>
                <a:lnTo>
                  <a:pt x="612648" y="74676"/>
                </a:lnTo>
                <a:lnTo>
                  <a:pt x="611124" y="79248"/>
                </a:lnTo>
                <a:lnTo>
                  <a:pt x="609600" y="82296"/>
                </a:lnTo>
                <a:lnTo>
                  <a:pt x="609600" y="94488"/>
                </a:lnTo>
                <a:lnTo>
                  <a:pt x="611124" y="97536"/>
                </a:lnTo>
                <a:lnTo>
                  <a:pt x="611124" y="102108"/>
                </a:lnTo>
                <a:lnTo>
                  <a:pt x="612648" y="106680"/>
                </a:lnTo>
                <a:lnTo>
                  <a:pt x="615696" y="109728"/>
                </a:lnTo>
                <a:lnTo>
                  <a:pt x="618744" y="115824"/>
                </a:lnTo>
                <a:lnTo>
                  <a:pt x="621792" y="117348"/>
                </a:lnTo>
                <a:lnTo>
                  <a:pt x="630936" y="121920"/>
                </a:lnTo>
                <a:lnTo>
                  <a:pt x="638556" y="121920"/>
                </a:lnTo>
                <a:lnTo>
                  <a:pt x="656844" y="115824"/>
                </a:lnTo>
                <a:lnTo>
                  <a:pt x="659892" y="112776"/>
                </a:lnTo>
                <a:lnTo>
                  <a:pt x="662940" y="111252"/>
                </a:lnTo>
                <a:lnTo>
                  <a:pt x="664464" y="108204"/>
                </a:lnTo>
                <a:lnTo>
                  <a:pt x="667512" y="106680"/>
                </a:lnTo>
                <a:lnTo>
                  <a:pt x="669036" y="109728"/>
                </a:lnTo>
                <a:lnTo>
                  <a:pt x="669036" y="114300"/>
                </a:lnTo>
                <a:lnTo>
                  <a:pt x="670560" y="118872"/>
                </a:lnTo>
                <a:lnTo>
                  <a:pt x="670560" y="126492"/>
                </a:lnTo>
                <a:lnTo>
                  <a:pt x="669036" y="131064"/>
                </a:lnTo>
                <a:lnTo>
                  <a:pt x="665988" y="137160"/>
                </a:lnTo>
                <a:lnTo>
                  <a:pt x="662940" y="140208"/>
                </a:lnTo>
                <a:lnTo>
                  <a:pt x="661416" y="143256"/>
                </a:lnTo>
                <a:lnTo>
                  <a:pt x="656844" y="146304"/>
                </a:lnTo>
                <a:lnTo>
                  <a:pt x="652272" y="147828"/>
                </a:lnTo>
                <a:lnTo>
                  <a:pt x="650748" y="147828"/>
                </a:lnTo>
                <a:lnTo>
                  <a:pt x="647700" y="149352"/>
                </a:lnTo>
                <a:lnTo>
                  <a:pt x="643128" y="149352"/>
                </a:lnTo>
                <a:lnTo>
                  <a:pt x="641604" y="150876"/>
                </a:lnTo>
                <a:lnTo>
                  <a:pt x="633984" y="150876"/>
                </a:lnTo>
                <a:lnTo>
                  <a:pt x="633984" y="155448"/>
                </a:lnTo>
                <a:lnTo>
                  <a:pt x="635508" y="156972"/>
                </a:lnTo>
                <a:lnTo>
                  <a:pt x="635508" y="160020"/>
                </a:lnTo>
                <a:lnTo>
                  <a:pt x="649224" y="160020"/>
                </a:lnTo>
                <a:lnTo>
                  <a:pt x="652272" y="158496"/>
                </a:lnTo>
                <a:lnTo>
                  <a:pt x="653796" y="158496"/>
                </a:lnTo>
                <a:lnTo>
                  <a:pt x="655320" y="156972"/>
                </a:lnTo>
                <a:lnTo>
                  <a:pt x="661416" y="155448"/>
                </a:lnTo>
                <a:lnTo>
                  <a:pt x="665988" y="153924"/>
                </a:lnTo>
                <a:lnTo>
                  <a:pt x="670560" y="149352"/>
                </a:lnTo>
                <a:lnTo>
                  <a:pt x="675132" y="144780"/>
                </a:lnTo>
                <a:lnTo>
                  <a:pt x="676656" y="141732"/>
                </a:lnTo>
                <a:lnTo>
                  <a:pt x="678180" y="137160"/>
                </a:lnTo>
                <a:lnTo>
                  <a:pt x="679704" y="134112"/>
                </a:lnTo>
                <a:lnTo>
                  <a:pt x="681228" y="129540"/>
                </a:lnTo>
                <a:lnTo>
                  <a:pt x="681228" y="109728"/>
                </a:lnTo>
                <a:close/>
              </a:path>
              <a:path w="5151120" h="189229">
                <a:moveTo>
                  <a:pt x="754380" y="83820"/>
                </a:moveTo>
                <a:lnTo>
                  <a:pt x="751332" y="74676"/>
                </a:lnTo>
                <a:lnTo>
                  <a:pt x="751332" y="70104"/>
                </a:lnTo>
                <a:lnTo>
                  <a:pt x="749808" y="67056"/>
                </a:lnTo>
                <a:lnTo>
                  <a:pt x="748284" y="62484"/>
                </a:lnTo>
                <a:lnTo>
                  <a:pt x="746760" y="59436"/>
                </a:lnTo>
                <a:lnTo>
                  <a:pt x="743712" y="54864"/>
                </a:lnTo>
                <a:lnTo>
                  <a:pt x="739140" y="45720"/>
                </a:lnTo>
                <a:lnTo>
                  <a:pt x="736092" y="42672"/>
                </a:lnTo>
                <a:lnTo>
                  <a:pt x="736092" y="70104"/>
                </a:lnTo>
                <a:lnTo>
                  <a:pt x="734568" y="73152"/>
                </a:lnTo>
                <a:lnTo>
                  <a:pt x="729996" y="77724"/>
                </a:lnTo>
                <a:lnTo>
                  <a:pt x="723900" y="80772"/>
                </a:lnTo>
                <a:lnTo>
                  <a:pt x="719328" y="82296"/>
                </a:lnTo>
                <a:lnTo>
                  <a:pt x="716280" y="83820"/>
                </a:lnTo>
                <a:lnTo>
                  <a:pt x="707136" y="83820"/>
                </a:lnTo>
                <a:lnTo>
                  <a:pt x="704088" y="80772"/>
                </a:lnTo>
                <a:lnTo>
                  <a:pt x="701040" y="79248"/>
                </a:lnTo>
                <a:lnTo>
                  <a:pt x="701040" y="77724"/>
                </a:lnTo>
                <a:lnTo>
                  <a:pt x="699516" y="74676"/>
                </a:lnTo>
                <a:lnTo>
                  <a:pt x="697992" y="73152"/>
                </a:lnTo>
                <a:lnTo>
                  <a:pt x="696468" y="70104"/>
                </a:lnTo>
                <a:lnTo>
                  <a:pt x="696468" y="67056"/>
                </a:lnTo>
                <a:lnTo>
                  <a:pt x="694944" y="65532"/>
                </a:lnTo>
                <a:lnTo>
                  <a:pt x="694944" y="57912"/>
                </a:lnTo>
                <a:lnTo>
                  <a:pt x="696468" y="54864"/>
                </a:lnTo>
                <a:lnTo>
                  <a:pt x="696468" y="53340"/>
                </a:lnTo>
                <a:lnTo>
                  <a:pt x="697992" y="50292"/>
                </a:lnTo>
                <a:lnTo>
                  <a:pt x="701040" y="47244"/>
                </a:lnTo>
                <a:lnTo>
                  <a:pt x="710184" y="42672"/>
                </a:lnTo>
                <a:lnTo>
                  <a:pt x="714756" y="42672"/>
                </a:lnTo>
                <a:lnTo>
                  <a:pt x="717804" y="44196"/>
                </a:lnTo>
                <a:lnTo>
                  <a:pt x="720852" y="44196"/>
                </a:lnTo>
                <a:lnTo>
                  <a:pt x="722376" y="47244"/>
                </a:lnTo>
                <a:lnTo>
                  <a:pt x="725424" y="48768"/>
                </a:lnTo>
                <a:lnTo>
                  <a:pt x="726948" y="51816"/>
                </a:lnTo>
                <a:lnTo>
                  <a:pt x="729996" y="54864"/>
                </a:lnTo>
                <a:lnTo>
                  <a:pt x="731520" y="59436"/>
                </a:lnTo>
                <a:lnTo>
                  <a:pt x="734568" y="64008"/>
                </a:lnTo>
                <a:lnTo>
                  <a:pt x="736092" y="70104"/>
                </a:lnTo>
                <a:lnTo>
                  <a:pt x="736092" y="42672"/>
                </a:lnTo>
                <a:lnTo>
                  <a:pt x="734568" y="39624"/>
                </a:lnTo>
                <a:lnTo>
                  <a:pt x="731520" y="38100"/>
                </a:lnTo>
                <a:lnTo>
                  <a:pt x="729996" y="36576"/>
                </a:lnTo>
                <a:lnTo>
                  <a:pt x="720852" y="32004"/>
                </a:lnTo>
                <a:lnTo>
                  <a:pt x="711708" y="32004"/>
                </a:lnTo>
                <a:lnTo>
                  <a:pt x="708660" y="33528"/>
                </a:lnTo>
                <a:lnTo>
                  <a:pt x="699516" y="36576"/>
                </a:lnTo>
                <a:lnTo>
                  <a:pt x="694944" y="39624"/>
                </a:lnTo>
                <a:lnTo>
                  <a:pt x="685800" y="48768"/>
                </a:lnTo>
                <a:lnTo>
                  <a:pt x="682752" y="54864"/>
                </a:lnTo>
                <a:lnTo>
                  <a:pt x="682752" y="71628"/>
                </a:lnTo>
                <a:lnTo>
                  <a:pt x="684276" y="76200"/>
                </a:lnTo>
                <a:lnTo>
                  <a:pt x="687324" y="82296"/>
                </a:lnTo>
                <a:lnTo>
                  <a:pt x="690372" y="85344"/>
                </a:lnTo>
                <a:lnTo>
                  <a:pt x="691896" y="88392"/>
                </a:lnTo>
                <a:lnTo>
                  <a:pt x="694944" y="91440"/>
                </a:lnTo>
                <a:lnTo>
                  <a:pt x="701040" y="94488"/>
                </a:lnTo>
                <a:lnTo>
                  <a:pt x="708660" y="94488"/>
                </a:lnTo>
                <a:lnTo>
                  <a:pt x="711708" y="96012"/>
                </a:lnTo>
                <a:lnTo>
                  <a:pt x="725424" y="91440"/>
                </a:lnTo>
                <a:lnTo>
                  <a:pt x="729996" y="88392"/>
                </a:lnTo>
                <a:lnTo>
                  <a:pt x="733044" y="86868"/>
                </a:lnTo>
                <a:lnTo>
                  <a:pt x="736092" y="83820"/>
                </a:lnTo>
                <a:lnTo>
                  <a:pt x="740664" y="79248"/>
                </a:lnTo>
                <a:lnTo>
                  <a:pt x="742188" y="83820"/>
                </a:lnTo>
                <a:lnTo>
                  <a:pt x="742188" y="88392"/>
                </a:lnTo>
                <a:lnTo>
                  <a:pt x="743712" y="92964"/>
                </a:lnTo>
                <a:lnTo>
                  <a:pt x="743712" y="100584"/>
                </a:lnTo>
                <a:lnTo>
                  <a:pt x="742188" y="103632"/>
                </a:lnTo>
                <a:lnTo>
                  <a:pt x="740664" y="108204"/>
                </a:lnTo>
                <a:lnTo>
                  <a:pt x="739140" y="111252"/>
                </a:lnTo>
                <a:lnTo>
                  <a:pt x="736092" y="114300"/>
                </a:lnTo>
                <a:lnTo>
                  <a:pt x="734568" y="117348"/>
                </a:lnTo>
                <a:lnTo>
                  <a:pt x="725424" y="120396"/>
                </a:lnTo>
                <a:lnTo>
                  <a:pt x="723900" y="121920"/>
                </a:lnTo>
                <a:lnTo>
                  <a:pt x="720852" y="121920"/>
                </a:lnTo>
                <a:lnTo>
                  <a:pt x="719328" y="123444"/>
                </a:lnTo>
                <a:lnTo>
                  <a:pt x="707136" y="123444"/>
                </a:lnTo>
                <a:lnTo>
                  <a:pt x="707136" y="131064"/>
                </a:lnTo>
                <a:lnTo>
                  <a:pt x="708660" y="131064"/>
                </a:lnTo>
                <a:lnTo>
                  <a:pt x="708660" y="132588"/>
                </a:lnTo>
                <a:lnTo>
                  <a:pt x="710184" y="132588"/>
                </a:lnTo>
                <a:lnTo>
                  <a:pt x="710184" y="134112"/>
                </a:lnTo>
                <a:lnTo>
                  <a:pt x="719328" y="134112"/>
                </a:lnTo>
                <a:lnTo>
                  <a:pt x="720852" y="132588"/>
                </a:lnTo>
                <a:lnTo>
                  <a:pt x="725424" y="132588"/>
                </a:lnTo>
                <a:lnTo>
                  <a:pt x="726948" y="131064"/>
                </a:lnTo>
                <a:lnTo>
                  <a:pt x="728472" y="131064"/>
                </a:lnTo>
                <a:lnTo>
                  <a:pt x="734568" y="129540"/>
                </a:lnTo>
                <a:lnTo>
                  <a:pt x="737616" y="126492"/>
                </a:lnTo>
                <a:lnTo>
                  <a:pt x="742188" y="123444"/>
                </a:lnTo>
                <a:lnTo>
                  <a:pt x="743712" y="122682"/>
                </a:lnTo>
                <a:lnTo>
                  <a:pt x="745236" y="121920"/>
                </a:lnTo>
                <a:lnTo>
                  <a:pt x="748284" y="117348"/>
                </a:lnTo>
                <a:lnTo>
                  <a:pt x="751332" y="111252"/>
                </a:lnTo>
                <a:lnTo>
                  <a:pt x="752856" y="106680"/>
                </a:lnTo>
                <a:lnTo>
                  <a:pt x="754380" y="103632"/>
                </a:lnTo>
                <a:lnTo>
                  <a:pt x="754380" y="83820"/>
                </a:lnTo>
                <a:close/>
              </a:path>
              <a:path w="5151120" h="189229">
                <a:moveTo>
                  <a:pt x="830580" y="68580"/>
                </a:moveTo>
                <a:lnTo>
                  <a:pt x="829056" y="64008"/>
                </a:lnTo>
                <a:lnTo>
                  <a:pt x="826008" y="57912"/>
                </a:lnTo>
                <a:lnTo>
                  <a:pt x="819912" y="51816"/>
                </a:lnTo>
                <a:lnTo>
                  <a:pt x="818388" y="51816"/>
                </a:lnTo>
                <a:lnTo>
                  <a:pt x="812292" y="48768"/>
                </a:lnTo>
                <a:lnTo>
                  <a:pt x="803148" y="48768"/>
                </a:lnTo>
                <a:lnTo>
                  <a:pt x="804672" y="45720"/>
                </a:lnTo>
                <a:lnTo>
                  <a:pt x="807720" y="42672"/>
                </a:lnTo>
                <a:lnTo>
                  <a:pt x="809244" y="39624"/>
                </a:lnTo>
                <a:lnTo>
                  <a:pt x="809244" y="38100"/>
                </a:lnTo>
                <a:lnTo>
                  <a:pt x="810768" y="35052"/>
                </a:lnTo>
                <a:lnTo>
                  <a:pt x="810768" y="24384"/>
                </a:lnTo>
                <a:lnTo>
                  <a:pt x="806196" y="15240"/>
                </a:lnTo>
                <a:lnTo>
                  <a:pt x="800100" y="9144"/>
                </a:lnTo>
                <a:lnTo>
                  <a:pt x="794004" y="6096"/>
                </a:lnTo>
                <a:lnTo>
                  <a:pt x="783336" y="6096"/>
                </a:lnTo>
                <a:lnTo>
                  <a:pt x="780288" y="7620"/>
                </a:lnTo>
                <a:lnTo>
                  <a:pt x="775716" y="9144"/>
                </a:lnTo>
                <a:lnTo>
                  <a:pt x="772668" y="9144"/>
                </a:lnTo>
                <a:lnTo>
                  <a:pt x="769620" y="10668"/>
                </a:lnTo>
                <a:lnTo>
                  <a:pt x="768096" y="12192"/>
                </a:lnTo>
                <a:lnTo>
                  <a:pt x="765048" y="13716"/>
                </a:lnTo>
                <a:lnTo>
                  <a:pt x="755904" y="22860"/>
                </a:lnTo>
                <a:lnTo>
                  <a:pt x="755904" y="24384"/>
                </a:lnTo>
                <a:lnTo>
                  <a:pt x="754380" y="25908"/>
                </a:lnTo>
                <a:lnTo>
                  <a:pt x="754380" y="28956"/>
                </a:lnTo>
                <a:lnTo>
                  <a:pt x="755904" y="28956"/>
                </a:lnTo>
                <a:lnTo>
                  <a:pt x="755904" y="32004"/>
                </a:lnTo>
                <a:lnTo>
                  <a:pt x="757428" y="33528"/>
                </a:lnTo>
                <a:lnTo>
                  <a:pt x="757428" y="35052"/>
                </a:lnTo>
                <a:lnTo>
                  <a:pt x="758952" y="35052"/>
                </a:lnTo>
                <a:lnTo>
                  <a:pt x="762000" y="32004"/>
                </a:lnTo>
                <a:lnTo>
                  <a:pt x="762000" y="30480"/>
                </a:lnTo>
                <a:lnTo>
                  <a:pt x="771144" y="21336"/>
                </a:lnTo>
                <a:lnTo>
                  <a:pt x="774192" y="19812"/>
                </a:lnTo>
                <a:lnTo>
                  <a:pt x="777240" y="19812"/>
                </a:lnTo>
                <a:lnTo>
                  <a:pt x="778764" y="18288"/>
                </a:lnTo>
                <a:lnTo>
                  <a:pt x="787908" y="18288"/>
                </a:lnTo>
                <a:lnTo>
                  <a:pt x="789432" y="19812"/>
                </a:lnTo>
                <a:lnTo>
                  <a:pt x="790956" y="19812"/>
                </a:lnTo>
                <a:lnTo>
                  <a:pt x="795528" y="24384"/>
                </a:lnTo>
                <a:lnTo>
                  <a:pt x="795528" y="25908"/>
                </a:lnTo>
                <a:lnTo>
                  <a:pt x="797052" y="27432"/>
                </a:lnTo>
                <a:lnTo>
                  <a:pt x="797052" y="30480"/>
                </a:lnTo>
                <a:lnTo>
                  <a:pt x="798576" y="33528"/>
                </a:lnTo>
                <a:lnTo>
                  <a:pt x="798576" y="35052"/>
                </a:lnTo>
                <a:lnTo>
                  <a:pt x="797052" y="38100"/>
                </a:lnTo>
                <a:lnTo>
                  <a:pt x="797052" y="39624"/>
                </a:lnTo>
                <a:lnTo>
                  <a:pt x="795528" y="42672"/>
                </a:lnTo>
                <a:lnTo>
                  <a:pt x="795528" y="44196"/>
                </a:lnTo>
                <a:lnTo>
                  <a:pt x="792480" y="45720"/>
                </a:lnTo>
                <a:lnTo>
                  <a:pt x="789432" y="48768"/>
                </a:lnTo>
                <a:lnTo>
                  <a:pt x="783336" y="51816"/>
                </a:lnTo>
                <a:lnTo>
                  <a:pt x="775716" y="54864"/>
                </a:lnTo>
                <a:lnTo>
                  <a:pt x="774192" y="54864"/>
                </a:lnTo>
                <a:lnTo>
                  <a:pt x="774192" y="62484"/>
                </a:lnTo>
                <a:lnTo>
                  <a:pt x="775716" y="62484"/>
                </a:lnTo>
                <a:lnTo>
                  <a:pt x="775716" y="64008"/>
                </a:lnTo>
                <a:lnTo>
                  <a:pt x="778764" y="64008"/>
                </a:lnTo>
                <a:lnTo>
                  <a:pt x="787908" y="60960"/>
                </a:lnTo>
                <a:lnTo>
                  <a:pt x="790956" y="59436"/>
                </a:lnTo>
                <a:lnTo>
                  <a:pt x="795528" y="59436"/>
                </a:lnTo>
                <a:lnTo>
                  <a:pt x="798576" y="57912"/>
                </a:lnTo>
                <a:lnTo>
                  <a:pt x="800100" y="57912"/>
                </a:lnTo>
                <a:lnTo>
                  <a:pt x="804672" y="57912"/>
                </a:lnTo>
                <a:lnTo>
                  <a:pt x="806196" y="59436"/>
                </a:lnTo>
                <a:lnTo>
                  <a:pt x="809244" y="59436"/>
                </a:lnTo>
                <a:lnTo>
                  <a:pt x="810768" y="60960"/>
                </a:lnTo>
                <a:lnTo>
                  <a:pt x="813816" y="62484"/>
                </a:lnTo>
                <a:lnTo>
                  <a:pt x="815340" y="64008"/>
                </a:lnTo>
                <a:lnTo>
                  <a:pt x="816864" y="67056"/>
                </a:lnTo>
                <a:lnTo>
                  <a:pt x="816864" y="68580"/>
                </a:lnTo>
                <a:lnTo>
                  <a:pt x="818388" y="71628"/>
                </a:lnTo>
                <a:lnTo>
                  <a:pt x="818388" y="80772"/>
                </a:lnTo>
                <a:lnTo>
                  <a:pt x="816864" y="82296"/>
                </a:lnTo>
                <a:lnTo>
                  <a:pt x="815340" y="85344"/>
                </a:lnTo>
                <a:lnTo>
                  <a:pt x="812292" y="88392"/>
                </a:lnTo>
                <a:lnTo>
                  <a:pt x="809244" y="89916"/>
                </a:lnTo>
                <a:lnTo>
                  <a:pt x="807720" y="91440"/>
                </a:lnTo>
                <a:lnTo>
                  <a:pt x="804672" y="92964"/>
                </a:lnTo>
                <a:lnTo>
                  <a:pt x="800100" y="92964"/>
                </a:lnTo>
                <a:lnTo>
                  <a:pt x="797052" y="94488"/>
                </a:lnTo>
                <a:lnTo>
                  <a:pt x="780288" y="94488"/>
                </a:lnTo>
                <a:lnTo>
                  <a:pt x="778764" y="92964"/>
                </a:lnTo>
                <a:lnTo>
                  <a:pt x="778764" y="94488"/>
                </a:lnTo>
                <a:lnTo>
                  <a:pt x="777240" y="94488"/>
                </a:lnTo>
                <a:lnTo>
                  <a:pt x="777240" y="99060"/>
                </a:lnTo>
                <a:lnTo>
                  <a:pt x="778764" y="100584"/>
                </a:lnTo>
                <a:lnTo>
                  <a:pt x="778764" y="102108"/>
                </a:lnTo>
                <a:lnTo>
                  <a:pt x="781812" y="105156"/>
                </a:lnTo>
                <a:lnTo>
                  <a:pt x="801624" y="105156"/>
                </a:lnTo>
                <a:lnTo>
                  <a:pt x="807720" y="102108"/>
                </a:lnTo>
                <a:lnTo>
                  <a:pt x="816864" y="99060"/>
                </a:lnTo>
                <a:lnTo>
                  <a:pt x="818388" y="97536"/>
                </a:lnTo>
                <a:lnTo>
                  <a:pt x="826008" y="89916"/>
                </a:lnTo>
                <a:lnTo>
                  <a:pt x="827532" y="86868"/>
                </a:lnTo>
                <a:lnTo>
                  <a:pt x="830580" y="83820"/>
                </a:lnTo>
                <a:lnTo>
                  <a:pt x="830580" y="68580"/>
                </a:lnTo>
                <a:close/>
              </a:path>
              <a:path w="5151120" h="189229">
                <a:moveTo>
                  <a:pt x="1159256" y="164592"/>
                </a:moveTo>
                <a:lnTo>
                  <a:pt x="1157986" y="163068"/>
                </a:lnTo>
                <a:lnTo>
                  <a:pt x="1157986" y="161544"/>
                </a:lnTo>
                <a:lnTo>
                  <a:pt x="1155446" y="161544"/>
                </a:lnTo>
                <a:lnTo>
                  <a:pt x="1155446" y="160020"/>
                </a:lnTo>
                <a:lnTo>
                  <a:pt x="1154176" y="160020"/>
                </a:lnTo>
                <a:lnTo>
                  <a:pt x="1137666" y="166116"/>
                </a:lnTo>
                <a:lnTo>
                  <a:pt x="1112266" y="95745"/>
                </a:lnTo>
                <a:lnTo>
                  <a:pt x="1108456" y="86868"/>
                </a:lnTo>
                <a:lnTo>
                  <a:pt x="1108456" y="85344"/>
                </a:lnTo>
                <a:lnTo>
                  <a:pt x="1105916" y="85344"/>
                </a:lnTo>
                <a:lnTo>
                  <a:pt x="1104646" y="86868"/>
                </a:lnTo>
                <a:lnTo>
                  <a:pt x="1099566" y="86868"/>
                </a:lnTo>
                <a:lnTo>
                  <a:pt x="1099566" y="88392"/>
                </a:lnTo>
                <a:lnTo>
                  <a:pt x="1098296" y="88392"/>
                </a:lnTo>
                <a:lnTo>
                  <a:pt x="1098296" y="89916"/>
                </a:lnTo>
                <a:lnTo>
                  <a:pt x="1093216" y="95745"/>
                </a:lnTo>
                <a:lnTo>
                  <a:pt x="1081786" y="111252"/>
                </a:lnTo>
                <a:lnTo>
                  <a:pt x="1081786" y="112776"/>
                </a:lnTo>
                <a:lnTo>
                  <a:pt x="1080516" y="112776"/>
                </a:lnTo>
                <a:lnTo>
                  <a:pt x="1081786" y="114300"/>
                </a:lnTo>
                <a:lnTo>
                  <a:pt x="1081786" y="117348"/>
                </a:lnTo>
                <a:lnTo>
                  <a:pt x="1083056" y="118872"/>
                </a:lnTo>
                <a:lnTo>
                  <a:pt x="1083056" y="120396"/>
                </a:lnTo>
                <a:lnTo>
                  <a:pt x="1085596" y="120396"/>
                </a:lnTo>
                <a:lnTo>
                  <a:pt x="1085596" y="118872"/>
                </a:lnTo>
                <a:lnTo>
                  <a:pt x="1086866" y="118872"/>
                </a:lnTo>
                <a:lnTo>
                  <a:pt x="1100836" y="102108"/>
                </a:lnTo>
                <a:lnTo>
                  <a:pt x="1124966" y="170688"/>
                </a:lnTo>
                <a:lnTo>
                  <a:pt x="1107186" y="176784"/>
                </a:lnTo>
                <a:lnTo>
                  <a:pt x="1105916" y="178308"/>
                </a:lnTo>
                <a:lnTo>
                  <a:pt x="1105916" y="184404"/>
                </a:lnTo>
                <a:lnTo>
                  <a:pt x="1107186" y="184404"/>
                </a:lnTo>
                <a:lnTo>
                  <a:pt x="1107186" y="185928"/>
                </a:lnTo>
                <a:lnTo>
                  <a:pt x="1108456" y="187452"/>
                </a:lnTo>
                <a:lnTo>
                  <a:pt x="1109726" y="187452"/>
                </a:lnTo>
                <a:lnTo>
                  <a:pt x="1124966" y="182156"/>
                </a:lnTo>
                <a:lnTo>
                  <a:pt x="1157986" y="170688"/>
                </a:lnTo>
                <a:lnTo>
                  <a:pt x="1157986" y="169164"/>
                </a:lnTo>
                <a:lnTo>
                  <a:pt x="1159256" y="169164"/>
                </a:lnTo>
                <a:lnTo>
                  <a:pt x="1159256" y="164592"/>
                </a:lnTo>
                <a:close/>
              </a:path>
              <a:path w="5151120" h="189229">
                <a:moveTo>
                  <a:pt x="1221486" y="114300"/>
                </a:moveTo>
                <a:lnTo>
                  <a:pt x="1220216" y="109728"/>
                </a:lnTo>
                <a:lnTo>
                  <a:pt x="1220216" y="105156"/>
                </a:lnTo>
                <a:lnTo>
                  <a:pt x="1218946" y="102108"/>
                </a:lnTo>
                <a:lnTo>
                  <a:pt x="1216406" y="95745"/>
                </a:lnTo>
                <a:lnTo>
                  <a:pt x="1215136" y="92964"/>
                </a:lnTo>
                <a:lnTo>
                  <a:pt x="1213866" y="89916"/>
                </a:lnTo>
                <a:lnTo>
                  <a:pt x="1212596" y="85344"/>
                </a:lnTo>
                <a:lnTo>
                  <a:pt x="1211326" y="82296"/>
                </a:lnTo>
                <a:lnTo>
                  <a:pt x="1208786" y="77724"/>
                </a:lnTo>
                <a:lnTo>
                  <a:pt x="1207516" y="74676"/>
                </a:lnTo>
                <a:lnTo>
                  <a:pt x="1204976" y="71628"/>
                </a:lnTo>
                <a:lnTo>
                  <a:pt x="1203706" y="68580"/>
                </a:lnTo>
                <a:lnTo>
                  <a:pt x="1203706" y="95745"/>
                </a:lnTo>
                <a:lnTo>
                  <a:pt x="1203706" y="96012"/>
                </a:lnTo>
                <a:lnTo>
                  <a:pt x="1198626" y="102108"/>
                </a:lnTo>
                <a:lnTo>
                  <a:pt x="1196086" y="103632"/>
                </a:lnTo>
                <a:lnTo>
                  <a:pt x="1192276" y="106680"/>
                </a:lnTo>
                <a:lnTo>
                  <a:pt x="1185926" y="109728"/>
                </a:lnTo>
                <a:lnTo>
                  <a:pt x="1183386" y="109728"/>
                </a:lnTo>
                <a:lnTo>
                  <a:pt x="1180846" y="111252"/>
                </a:lnTo>
                <a:lnTo>
                  <a:pt x="1175766" y="111252"/>
                </a:lnTo>
                <a:lnTo>
                  <a:pt x="1174496" y="109728"/>
                </a:lnTo>
                <a:lnTo>
                  <a:pt x="1170686" y="108204"/>
                </a:lnTo>
                <a:lnTo>
                  <a:pt x="1169416" y="108204"/>
                </a:lnTo>
                <a:lnTo>
                  <a:pt x="1168146" y="106680"/>
                </a:lnTo>
                <a:lnTo>
                  <a:pt x="1166876" y="103632"/>
                </a:lnTo>
                <a:lnTo>
                  <a:pt x="1163066" y="99060"/>
                </a:lnTo>
                <a:lnTo>
                  <a:pt x="1163066" y="95745"/>
                </a:lnTo>
                <a:lnTo>
                  <a:pt x="1161796" y="94488"/>
                </a:lnTo>
                <a:lnTo>
                  <a:pt x="1161796" y="82296"/>
                </a:lnTo>
                <a:lnTo>
                  <a:pt x="1163066" y="79248"/>
                </a:lnTo>
                <a:lnTo>
                  <a:pt x="1166876" y="76200"/>
                </a:lnTo>
                <a:lnTo>
                  <a:pt x="1168146" y="73152"/>
                </a:lnTo>
                <a:lnTo>
                  <a:pt x="1169416" y="71628"/>
                </a:lnTo>
                <a:lnTo>
                  <a:pt x="1173226" y="71628"/>
                </a:lnTo>
                <a:lnTo>
                  <a:pt x="1175766" y="70104"/>
                </a:lnTo>
                <a:lnTo>
                  <a:pt x="1184656" y="70104"/>
                </a:lnTo>
                <a:lnTo>
                  <a:pt x="1185926" y="71628"/>
                </a:lnTo>
                <a:lnTo>
                  <a:pt x="1189736" y="73152"/>
                </a:lnTo>
                <a:lnTo>
                  <a:pt x="1197356" y="82296"/>
                </a:lnTo>
                <a:lnTo>
                  <a:pt x="1198626" y="85344"/>
                </a:lnTo>
                <a:lnTo>
                  <a:pt x="1199896" y="89916"/>
                </a:lnTo>
                <a:lnTo>
                  <a:pt x="1203706" y="95745"/>
                </a:lnTo>
                <a:lnTo>
                  <a:pt x="1203706" y="68580"/>
                </a:lnTo>
                <a:lnTo>
                  <a:pt x="1199896" y="67056"/>
                </a:lnTo>
                <a:lnTo>
                  <a:pt x="1198626" y="64008"/>
                </a:lnTo>
                <a:lnTo>
                  <a:pt x="1193546" y="60960"/>
                </a:lnTo>
                <a:lnTo>
                  <a:pt x="1191006" y="60960"/>
                </a:lnTo>
                <a:lnTo>
                  <a:pt x="1188466" y="59436"/>
                </a:lnTo>
                <a:lnTo>
                  <a:pt x="1174496" y="59436"/>
                </a:lnTo>
                <a:lnTo>
                  <a:pt x="1170686" y="60960"/>
                </a:lnTo>
                <a:lnTo>
                  <a:pt x="1165606" y="62484"/>
                </a:lnTo>
                <a:lnTo>
                  <a:pt x="1154176" y="71628"/>
                </a:lnTo>
                <a:lnTo>
                  <a:pt x="1152906" y="74676"/>
                </a:lnTo>
                <a:lnTo>
                  <a:pt x="1151636" y="79248"/>
                </a:lnTo>
                <a:lnTo>
                  <a:pt x="1147826" y="85344"/>
                </a:lnTo>
                <a:lnTo>
                  <a:pt x="1147826" y="89916"/>
                </a:lnTo>
                <a:lnTo>
                  <a:pt x="1150366" y="94488"/>
                </a:lnTo>
                <a:lnTo>
                  <a:pt x="1150366" y="95745"/>
                </a:lnTo>
                <a:lnTo>
                  <a:pt x="1150366" y="97536"/>
                </a:lnTo>
                <a:lnTo>
                  <a:pt x="1152906" y="106680"/>
                </a:lnTo>
                <a:lnTo>
                  <a:pt x="1154176" y="109728"/>
                </a:lnTo>
                <a:lnTo>
                  <a:pt x="1157986" y="112776"/>
                </a:lnTo>
                <a:lnTo>
                  <a:pt x="1159256" y="115824"/>
                </a:lnTo>
                <a:lnTo>
                  <a:pt x="1161796" y="117348"/>
                </a:lnTo>
                <a:lnTo>
                  <a:pt x="1163066" y="118872"/>
                </a:lnTo>
                <a:lnTo>
                  <a:pt x="1170686" y="121920"/>
                </a:lnTo>
                <a:lnTo>
                  <a:pt x="1178306" y="121920"/>
                </a:lnTo>
                <a:lnTo>
                  <a:pt x="1192276" y="117348"/>
                </a:lnTo>
                <a:lnTo>
                  <a:pt x="1196086" y="115824"/>
                </a:lnTo>
                <a:lnTo>
                  <a:pt x="1198626" y="112776"/>
                </a:lnTo>
                <a:lnTo>
                  <a:pt x="1201166" y="111252"/>
                </a:lnTo>
                <a:lnTo>
                  <a:pt x="1206246" y="106680"/>
                </a:lnTo>
                <a:lnTo>
                  <a:pt x="1207516" y="109728"/>
                </a:lnTo>
                <a:lnTo>
                  <a:pt x="1208786" y="114300"/>
                </a:lnTo>
                <a:lnTo>
                  <a:pt x="1208786" y="131064"/>
                </a:lnTo>
                <a:lnTo>
                  <a:pt x="1206246" y="137160"/>
                </a:lnTo>
                <a:lnTo>
                  <a:pt x="1197356" y="146304"/>
                </a:lnTo>
                <a:lnTo>
                  <a:pt x="1192276" y="147828"/>
                </a:lnTo>
                <a:lnTo>
                  <a:pt x="1189736" y="147828"/>
                </a:lnTo>
                <a:lnTo>
                  <a:pt x="1188466" y="149352"/>
                </a:lnTo>
                <a:lnTo>
                  <a:pt x="1182116" y="149352"/>
                </a:lnTo>
                <a:lnTo>
                  <a:pt x="1180846" y="150876"/>
                </a:lnTo>
                <a:lnTo>
                  <a:pt x="1173226" y="150876"/>
                </a:lnTo>
                <a:lnTo>
                  <a:pt x="1173226" y="153924"/>
                </a:lnTo>
                <a:lnTo>
                  <a:pt x="1174496" y="155448"/>
                </a:lnTo>
                <a:lnTo>
                  <a:pt x="1174496" y="158496"/>
                </a:lnTo>
                <a:lnTo>
                  <a:pt x="1175766" y="158496"/>
                </a:lnTo>
                <a:lnTo>
                  <a:pt x="1175766" y="160020"/>
                </a:lnTo>
                <a:lnTo>
                  <a:pt x="1189736" y="160020"/>
                </a:lnTo>
                <a:lnTo>
                  <a:pt x="1191006" y="158496"/>
                </a:lnTo>
                <a:lnTo>
                  <a:pt x="1193546" y="158496"/>
                </a:lnTo>
                <a:lnTo>
                  <a:pt x="1196086" y="156972"/>
                </a:lnTo>
                <a:lnTo>
                  <a:pt x="1204976" y="153924"/>
                </a:lnTo>
                <a:lnTo>
                  <a:pt x="1207516" y="150876"/>
                </a:lnTo>
                <a:lnTo>
                  <a:pt x="1208786" y="150114"/>
                </a:lnTo>
                <a:lnTo>
                  <a:pt x="1212596" y="147828"/>
                </a:lnTo>
                <a:lnTo>
                  <a:pt x="1213866" y="144780"/>
                </a:lnTo>
                <a:lnTo>
                  <a:pt x="1216406" y="141732"/>
                </a:lnTo>
                <a:lnTo>
                  <a:pt x="1218946" y="137160"/>
                </a:lnTo>
                <a:lnTo>
                  <a:pt x="1220216" y="134112"/>
                </a:lnTo>
                <a:lnTo>
                  <a:pt x="1220216" y="129540"/>
                </a:lnTo>
                <a:lnTo>
                  <a:pt x="1221486" y="126492"/>
                </a:lnTo>
                <a:lnTo>
                  <a:pt x="1221486" y="114300"/>
                </a:lnTo>
                <a:close/>
              </a:path>
              <a:path w="5151120" h="189229">
                <a:moveTo>
                  <a:pt x="1295146" y="86868"/>
                </a:moveTo>
                <a:lnTo>
                  <a:pt x="1292606" y="83820"/>
                </a:lnTo>
                <a:lnTo>
                  <a:pt x="1292606" y="79248"/>
                </a:lnTo>
                <a:lnTo>
                  <a:pt x="1290066" y="70104"/>
                </a:lnTo>
                <a:lnTo>
                  <a:pt x="1288796" y="67056"/>
                </a:lnTo>
                <a:lnTo>
                  <a:pt x="1287526" y="62484"/>
                </a:lnTo>
                <a:lnTo>
                  <a:pt x="1284986" y="59436"/>
                </a:lnTo>
                <a:lnTo>
                  <a:pt x="1283716" y="54864"/>
                </a:lnTo>
                <a:lnTo>
                  <a:pt x="1281176" y="48768"/>
                </a:lnTo>
                <a:lnTo>
                  <a:pt x="1277366" y="45720"/>
                </a:lnTo>
                <a:lnTo>
                  <a:pt x="1276096" y="42672"/>
                </a:lnTo>
                <a:lnTo>
                  <a:pt x="1276096" y="70104"/>
                </a:lnTo>
                <a:lnTo>
                  <a:pt x="1274826" y="73152"/>
                </a:lnTo>
                <a:lnTo>
                  <a:pt x="1272286" y="74676"/>
                </a:lnTo>
                <a:lnTo>
                  <a:pt x="1268476" y="77724"/>
                </a:lnTo>
                <a:lnTo>
                  <a:pt x="1257046" y="83820"/>
                </a:lnTo>
                <a:lnTo>
                  <a:pt x="1246886" y="83820"/>
                </a:lnTo>
                <a:lnTo>
                  <a:pt x="1244346" y="82296"/>
                </a:lnTo>
                <a:lnTo>
                  <a:pt x="1239266" y="77724"/>
                </a:lnTo>
                <a:lnTo>
                  <a:pt x="1237996" y="74676"/>
                </a:lnTo>
                <a:lnTo>
                  <a:pt x="1236726" y="73152"/>
                </a:lnTo>
                <a:lnTo>
                  <a:pt x="1236726" y="70104"/>
                </a:lnTo>
                <a:lnTo>
                  <a:pt x="1235456" y="67056"/>
                </a:lnTo>
                <a:lnTo>
                  <a:pt x="1235456" y="54864"/>
                </a:lnTo>
                <a:lnTo>
                  <a:pt x="1236726" y="53340"/>
                </a:lnTo>
                <a:lnTo>
                  <a:pt x="1236726" y="50292"/>
                </a:lnTo>
                <a:lnTo>
                  <a:pt x="1239266" y="48768"/>
                </a:lnTo>
                <a:lnTo>
                  <a:pt x="1243076" y="45720"/>
                </a:lnTo>
                <a:lnTo>
                  <a:pt x="1249426" y="42672"/>
                </a:lnTo>
                <a:lnTo>
                  <a:pt x="1254506" y="42672"/>
                </a:lnTo>
                <a:lnTo>
                  <a:pt x="1258316" y="44196"/>
                </a:lnTo>
                <a:lnTo>
                  <a:pt x="1259586" y="44196"/>
                </a:lnTo>
                <a:lnTo>
                  <a:pt x="1267206" y="51816"/>
                </a:lnTo>
                <a:lnTo>
                  <a:pt x="1268476" y="54864"/>
                </a:lnTo>
                <a:lnTo>
                  <a:pt x="1272286" y="59436"/>
                </a:lnTo>
                <a:lnTo>
                  <a:pt x="1273556" y="64008"/>
                </a:lnTo>
                <a:lnTo>
                  <a:pt x="1276096" y="70104"/>
                </a:lnTo>
                <a:lnTo>
                  <a:pt x="1276096" y="42672"/>
                </a:lnTo>
                <a:lnTo>
                  <a:pt x="1272286" y="38100"/>
                </a:lnTo>
                <a:lnTo>
                  <a:pt x="1265936" y="35052"/>
                </a:lnTo>
                <a:lnTo>
                  <a:pt x="1264666" y="33528"/>
                </a:lnTo>
                <a:lnTo>
                  <a:pt x="1260856" y="32004"/>
                </a:lnTo>
                <a:lnTo>
                  <a:pt x="1251966" y="32004"/>
                </a:lnTo>
                <a:lnTo>
                  <a:pt x="1246886" y="33528"/>
                </a:lnTo>
                <a:lnTo>
                  <a:pt x="1244346" y="35052"/>
                </a:lnTo>
                <a:lnTo>
                  <a:pt x="1237996" y="36576"/>
                </a:lnTo>
                <a:lnTo>
                  <a:pt x="1234186" y="39624"/>
                </a:lnTo>
                <a:lnTo>
                  <a:pt x="1227836" y="45720"/>
                </a:lnTo>
                <a:lnTo>
                  <a:pt x="1222756" y="54864"/>
                </a:lnTo>
                <a:lnTo>
                  <a:pt x="1221486" y="59436"/>
                </a:lnTo>
                <a:lnTo>
                  <a:pt x="1221486" y="64008"/>
                </a:lnTo>
                <a:lnTo>
                  <a:pt x="1222756" y="67056"/>
                </a:lnTo>
                <a:lnTo>
                  <a:pt x="1222756" y="71628"/>
                </a:lnTo>
                <a:lnTo>
                  <a:pt x="1224026" y="76200"/>
                </a:lnTo>
                <a:lnTo>
                  <a:pt x="1229106" y="85344"/>
                </a:lnTo>
                <a:lnTo>
                  <a:pt x="1234186" y="91440"/>
                </a:lnTo>
                <a:lnTo>
                  <a:pt x="1235456" y="92202"/>
                </a:lnTo>
                <a:lnTo>
                  <a:pt x="1239266" y="94488"/>
                </a:lnTo>
                <a:lnTo>
                  <a:pt x="1246886" y="94488"/>
                </a:lnTo>
                <a:lnTo>
                  <a:pt x="1250696" y="95745"/>
                </a:lnTo>
                <a:lnTo>
                  <a:pt x="1251966" y="96012"/>
                </a:lnTo>
                <a:lnTo>
                  <a:pt x="1253236" y="95745"/>
                </a:lnTo>
                <a:lnTo>
                  <a:pt x="1265936" y="91440"/>
                </a:lnTo>
                <a:lnTo>
                  <a:pt x="1268476" y="88392"/>
                </a:lnTo>
                <a:lnTo>
                  <a:pt x="1272286" y="86868"/>
                </a:lnTo>
                <a:lnTo>
                  <a:pt x="1274826" y="83820"/>
                </a:lnTo>
                <a:lnTo>
                  <a:pt x="1276096" y="83058"/>
                </a:lnTo>
                <a:lnTo>
                  <a:pt x="1277366" y="82296"/>
                </a:lnTo>
                <a:lnTo>
                  <a:pt x="1279906" y="79248"/>
                </a:lnTo>
                <a:lnTo>
                  <a:pt x="1282446" y="88392"/>
                </a:lnTo>
                <a:lnTo>
                  <a:pt x="1282446" y="95745"/>
                </a:lnTo>
                <a:lnTo>
                  <a:pt x="1282446" y="103632"/>
                </a:lnTo>
                <a:lnTo>
                  <a:pt x="1281176" y="108204"/>
                </a:lnTo>
                <a:lnTo>
                  <a:pt x="1279906" y="111252"/>
                </a:lnTo>
                <a:lnTo>
                  <a:pt x="1273556" y="117348"/>
                </a:lnTo>
                <a:lnTo>
                  <a:pt x="1262126" y="121920"/>
                </a:lnTo>
                <a:lnTo>
                  <a:pt x="1260856" y="121920"/>
                </a:lnTo>
                <a:lnTo>
                  <a:pt x="1259586" y="123444"/>
                </a:lnTo>
                <a:lnTo>
                  <a:pt x="1246886" y="123444"/>
                </a:lnTo>
                <a:lnTo>
                  <a:pt x="1245616" y="124968"/>
                </a:lnTo>
                <a:lnTo>
                  <a:pt x="1245616" y="128016"/>
                </a:lnTo>
                <a:lnTo>
                  <a:pt x="1246886" y="128016"/>
                </a:lnTo>
                <a:lnTo>
                  <a:pt x="1246886" y="131064"/>
                </a:lnTo>
                <a:lnTo>
                  <a:pt x="1250696" y="134112"/>
                </a:lnTo>
                <a:lnTo>
                  <a:pt x="1258316" y="134112"/>
                </a:lnTo>
                <a:lnTo>
                  <a:pt x="1260856" y="132588"/>
                </a:lnTo>
                <a:lnTo>
                  <a:pt x="1264666" y="132588"/>
                </a:lnTo>
                <a:lnTo>
                  <a:pt x="1265936" y="131064"/>
                </a:lnTo>
                <a:lnTo>
                  <a:pt x="1268476" y="131064"/>
                </a:lnTo>
                <a:lnTo>
                  <a:pt x="1273556" y="129540"/>
                </a:lnTo>
                <a:lnTo>
                  <a:pt x="1281176" y="123444"/>
                </a:lnTo>
                <a:lnTo>
                  <a:pt x="1284986" y="121920"/>
                </a:lnTo>
                <a:lnTo>
                  <a:pt x="1287526" y="117348"/>
                </a:lnTo>
                <a:lnTo>
                  <a:pt x="1290066" y="114300"/>
                </a:lnTo>
                <a:lnTo>
                  <a:pt x="1291336" y="111252"/>
                </a:lnTo>
                <a:lnTo>
                  <a:pt x="1292606" y="106680"/>
                </a:lnTo>
                <a:lnTo>
                  <a:pt x="1292606" y="103632"/>
                </a:lnTo>
                <a:lnTo>
                  <a:pt x="1295146" y="99060"/>
                </a:lnTo>
                <a:lnTo>
                  <a:pt x="1295146" y="95745"/>
                </a:lnTo>
                <a:lnTo>
                  <a:pt x="1295146" y="86868"/>
                </a:lnTo>
                <a:close/>
              </a:path>
              <a:path w="5151120" h="189229">
                <a:moveTo>
                  <a:pt x="1371346" y="70104"/>
                </a:moveTo>
                <a:lnTo>
                  <a:pt x="1367536" y="60960"/>
                </a:lnTo>
                <a:lnTo>
                  <a:pt x="1366266" y="56388"/>
                </a:lnTo>
                <a:lnTo>
                  <a:pt x="1364996" y="53340"/>
                </a:lnTo>
                <a:lnTo>
                  <a:pt x="1361186" y="50292"/>
                </a:lnTo>
                <a:lnTo>
                  <a:pt x="1359916" y="47244"/>
                </a:lnTo>
                <a:lnTo>
                  <a:pt x="1353566" y="44196"/>
                </a:lnTo>
                <a:lnTo>
                  <a:pt x="1349756" y="42672"/>
                </a:lnTo>
                <a:lnTo>
                  <a:pt x="1337056" y="42672"/>
                </a:lnTo>
                <a:lnTo>
                  <a:pt x="1328166" y="45720"/>
                </a:lnTo>
                <a:lnTo>
                  <a:pt x="1326896" y="45720"/>
                </a:lnTo>
                <a:lnTo>
                  <a:pt x="1325626" y="47244"/>
                </a:lnTo>
                <a:lnTo>
                  <a:pt x="1321816" y="47244"/>
                </a:lnTo>
                <a:lnTo>
                  <a:pt x="1320546" y="48768"/>
                </a:lnTo>
                <a:lnTo>
                  <a:pt x="1319276" y="48768"/>
                </a:lnTo>
                <a:lnTo>
                  <a:pt x="1318006" y="50292"/>
                </a:lnTo>
                <a:lnTo>
                  <a:pt x="1307846" y="24384"/>
                </a:lnTo>
                <a:lnTo>
                  <a:pt x="1342136" y="12192"/>
                </a:lnTo>
                <a:lnTo>
                  <a:pt x="1342136" y="10668"/>
                </a:lnTo>
                <a:lnTo>
                  <a:pt x="1343406" y="9144"/>
                </a:lnTo>
                <a:lnTo>
                  <a:pt x="1342136" y="7620"/>
                </a:lnTo>
                <a:lnTo>
                  <a:pt x="1342136" y="4572"/>
                </a:lnTo>
                <a:lnTo>
                  <a:pt x="1340866" y="4572"/>
                </a:lnTo>
                <a:lnTo>
                  <a:pt x="1340866" y="3048"/>
                </a:lnTo>
                <a:lnTo>
                  <a:pt x="1338326" y="1524"/>
                </a:lnTo>
                <a:lnTo>
                  <a:pt x="1337056" y="1524"/>
                </a:lnTo>
                <a:lnTo>
                  <a:pt x="1297686" y="16764"/>
                </a:lnTo>
                <a:lnTo>
                  <a:pt x="1296416" y="16764"/>
                </a:lnTo>
                <a:lnTo>
                  <a:pt x="1295146" y="18288"/>
                </a:lnTo>
                <a:lnTo>
                  <a:pt x="1295146" y="22860"/>
                </a:lnTo>
                <a:lnTo>
                  <a:pt x="1307846" y="59436"/>
                </a:lnTo>
                <a:lnTo>
                  <a:pt x="1307846" y="60960"/>
                </a:lnTo>
                <a:lnTo>
                  <a:pt x="1310386" y="62484"/>
                </a:lnTo>
                <a:lnTo>
                  <a:pt x="1314196" y="62484"/>
                </a:lnTo>
                <a:lnTo>
                  <a:pt x="1318006" y="60960"/>
                </a:lnTo>
                <a:lnTo>
                  <a:pt x="1319276" y="59436"/>
                </a:lnTo>
                <a:lnTo>
                  <a:pt x="1320546" y="59436"/>
                </a:lnTo>
                <a:lnTo>
                  <a:pt x="1329436" y="54864"/>
                </a:lnTo>
                <a:lnTo>
                  <a:pt x="1337056" y="54864"/>
                </a:lnTo>
                <a:lnTo>
                  <a:pt x="1340866" y="53340"/>
                </a:lnTo>
                <a:lnTo>
                  <a:pt x="1343406" y="54864"/>
                </a:lnTo>
                <a:lnTo>
                  <a:pt x="1344676" y="54864"/>
                </a:lnTo>
                <a:lnTo>
                  <a:pt x="1348486" y="56388"/>
                </a:lnTo>
                <a:lnTo>
                  <a:pt x="1349756" y="56388"/>
                </a:lnTo>
                <a:lnTo>
                  <a:pt x="1351026" y="59436"/>
                </a:lnTo>
                <a:lnTo>
                  <a:pt x="1352296" y="60960"/>
                </a:lnTo>
                <a:lnTo>
                  <a:pt x="1353566" y="64008"/>
                </a:lnTo>
                <a:lnTo>
                  <a:pt x="1356106" y="65532"/>
                </a:lnTo>
                <a:lnTo>
                  <a:pt x="1357376" y="70104"/>
                </a:lnTo>
                <a:lnTo>
                  <a:pt x="1357376" y="77724"/>
                </a:lnTo>
                <a:lnTo>
                  <a:pt x="1356106" y="80772"/>
                </a:lnTo>
                <a:lnTo>
                  <a:pt x="1356106" y="83820"/>
                </a:lnTo>
                <a:lnTo>
                  <a:pt x="1352296" y="86868"/>
                </a:lnTo>
                <a:lnTo>
                  <a:pt x="1349756" y="88392"/>
                </a:lnTo>
                <a:lnTo>
                  <a:pt x="1345946" y="91440"/>
                </a:lnTo>
                <a:lnTo>
                  <a:pt x="1344676" y="91440"/>
                </a:lnTo>
                <a:lnTo>
                  <a:pt x="1342136" y="92964"/>
                </a:lnTo>
                <a:lnTo>
                  <a:pt x="1337056" y="94488"/>
                </a:lnTo>
                <a:lnTo>
                  <a:pt x="1334516" y="95745"/>
                </a:lnTo>
                <a:lnTo>
                  <a:pt x="1334516" y="96012"/>
                </a:lnTo>
                <a:lnTo>
                  <a:pt x="1320546" y="96012"/>
                </a:lnTo>
                <a:lnTo>
                  <a:pt x="1320546" y="95745"/>
                </a:lnTo>
                <a:lnTo>
                  <a:pt x="1319276" y="94488"/>
                </a:lnTo>
                <a:lnTo>
                  <a:pt x="1318006" y="95745"/>
                </a:lnTo>
                <a:lnTo>
                  <a:pt x="1318006" y="100584"/>
                </a:lnTo>
                <a:lnTo>
                  <a:pt x="1319276" y="102108"/>
                </a:lnTo>
                <a:lnTo>
                  <a:pt x="1319276" y="105156"/>
                </a:lnTo>
                <a:lnTo>
                  <a:pt x="1320546" y="105156"/>
                </a:lnTo>
                <a:lnTo>
                  <a:pt x="1321816" y="106680"/>
                </a:lnTo>
                <a:lnTo>
                  <a:pt x="1334516" y="106680"/>
                </a:lnTo>
                <a:lnTo>
                  <a:pt x="1337056" y="105156"/>
                </a:lnTo>
                <a:lnTo>
                  <a:pt x="1340866" y="105156"/>
                </a:lnTo>
                <a:lnTo>
                  <a:pt x="1342136" y="103632"/>
                </a:lnTo>
                <a:lnTo>
                  <a:pt x="1344676" y="103632"/>
                </a:lnTo>
                <a:lnTo>
                  <a:pt x="1349756" y="100584"/>
                </a:lnTo>
                <a:lnTo>
                  <a:pt x="1353566" y="99060"/>
                </a:lnTo>
                <a:lnTo>
                  <a:pt x="1358646" y="96012"/>
                </a:lnTo>
                <a:lnTo>
                  <a:pt x="1358646" y="95745"/>
                </a:lnTo>
                <a:lnTo>
                  <a:pt x="1364996" y="89916"/>
                </a:lnTo>
                <a:lnTo>
                  <a:pt x="1366266" y="86868"/>
                </a:lnTo>
                <a:lnTo>
                  <a:pt x="1368806" y="82296"/>
                </a:lnTo>
                <a:lnTo>
                  <a:pt x="1368806" y="79248"/>
                </a:lnTo>
                <a:lnTo>
                  <a:pt x="1371346" y="74676"/>
                </a:lnTo>
                <a:lnTo>
                  <a:pt x="1371346" y="70104"/>
                </a:lnTo>
                <a:close/>
              </a:path>
              <a:path w="5151120" h="189229">
                <a:moveTo>
                  <a:pt x="1700276" y="166116"/>
                </a:moveTo>
                <a:lnTo>
                  <a:pt x="1699006" y="166116"/>
                </a:lnTo>
                <a:lnTo>
                  <a:pt x="1699006" y="161544"/>
                </a:lnTo>
                <a:lnTo>
                  <a:pt x="1696466" y="161544"/>
                </a:lnTo>
                <a:lnTo>
                  <a:pt x="1696466" y="160020"/>
                </a:lnTo>
                <a:lnTo>
                  <a:pt x="1693926" y="160020"/>
                </a:lnTo>
                <a:lnTo>
                  <a:pt x="1678686" y="166116"/>
                </a:lnTo>
                <a:lnTo>
                  <a:pt x="1649476" y="86868"/>
                </a:lnTo>
                <a:lnTo>
                  <a:pt x="1648206" y="86868"/>
                </a:lnTo>
                <a:lnTo>
                  <a:pt x="1648206" y="85344"/>
                </a:lnTo>
                <a:lnTo>
                  <a:pt x="1645666" y="85344"/>
                </a:lnTo>
                <a:lnTo>
                  <a:pt x="1645666" y="86868"/>
                </a:lnTo>
                <a:lnTo>
                  <a:pt x="1640586" y="86868"/>
                </a:lnTo>
                <a:lnTo>
                  <a:pt x="1640586" y="88392"/>
                </a:lnTo>
                <a:lnTo>
                  <a:pt x="1639316" y="88392"/>
                </a:lnTo>
                <a:lnTo>
                  <a:pt x="1638046" y="89916"/>
                </a:lnTo>
                <a:lnTo>
                  <a:pt x="1622806" y="111252"/>
                </a:lnTo>
                <a:lnTo>
                  <a:pt x="1621536" y="111252"/>
                </a:lnTo>
                <a:lnTo>
                  <a:pt x="1621536" y="115824"/>
                </a:lnTo>
                <a:lnTo>
                  <a:pt x="1622806" y="115824"/>
                </a:lnTo>
                <a:lnTo>
                  <a:pt x="1622806" y="118872"/>
                </a:lnTo>
                <a:lnTo>
                  <a:pt x="1624076" y="120396"/>
                </a:lnTo>
                <a:lnTo>
                  <a:pt x="1625346" y="120396"/>
                </a:lnTo>
                <a:lnTo>
                  <a:pt x="1640586" y="102108"/>
                </a:lnTo>
                <a:lnTo>
                  <a:pt x="1665986" y="170688"/>
                </a:lnTo>
                <a:lnTo>
                  <a:pt x="1646936" y="176784"/>
                </a:lnTo>
                <a:lnTo>
                  <a:pt x="1646936" y="178308"/>
                </a:lnTo>
                <a:lnTo>
                  <a:pt x="1645666" y="178308"/>
                </a:lnTo>
                <a:lnTo>
                  <a:pt x="1645666" y="181356"/>
                </a:lnTo>
                <a:lnTo>
                  <a:pt x="1646936" y="182880"/>
                </a:lnTo>
                <a:lnTo>
                  <a:pt x="1646936" y="185928"/>
                </a:lnTo>
                <a:lnTo>
                  <a:pt x="1648206" y="185928"/>
                </a:lnTo>
                <a:lnTo>
                  <a:pt x="1648206" y="187452"/>
                </a:lnTo>
                <a:lnTo>
                  <a:pt x="1650746" y="187452"/>
                </a:lnTo>
                <a:lnTo>
                  <a:pt x="1665986" y="182156"/>
                </a:lnTo>
                <a:lnTo>
                  <a:pt x="1699006" y="170688"/>
                </a:lnTo>
                <a:lnTo>
                  <a:pt x="1699006" y="169164"/>
                </a:lnTo>
                <a:lnTo>
                  <a:pt x="1700276" y="167640"/>
                </a:lnTo>
                <a:lnTo>
                  <a:pt x="1700276" y="166116"/>
                </a:lnTo>
                <a:close/>
              </a:path>
              <a:path w="5151120" h="189229">
                <a:moveTo>
                  <a:pt x="1762506" y="121920"/>
                </a:moveTo>
                <a:lnTo>
                  <a:pt x="1761236" y="117348"/>
                </a:lnTo>
                <a:lnTo>
                  <a:pt x="1761236" y="109728"/>
                </a:lnTo>
                <a:lnTo>
                  <a:pt x="1759966" y="105156"/>
                </a:lnTo>
                <a:lnTo>
                  <a:pt x="1759966" y="102108"/>
                </a:lnTo>
                <a:lnTo>
                  <a:pt x="1754886" y="89916"/>
                </a:lnTo>
                <a:lnTo>
                  <a:pt x="1753616" y="85344"/>
                </a:lnTo>
                <a:lnTo>
                  <a:pt x="1752346" y="82296"/>
                </a:lnTo>
                <a:lnTo>
                  <a:pt x="1748536" y="77724"/>
                </a:lnTo>
                <a:lnTo>
                  <a:pt x="1745996" y="71628"/>
                </a:lnTo>
                <a:lnTo>
                  <a:pt x="1744726" y="70332"/>
                </a:lnTo>
                <a:lnTo>
                  <a:pt x="1744726" y="96012"/>
                </a:lnTo>
                <a:lnTo>
                  <a:pt x="1740916" y="99060"/>
                </a:lnTo>
                <a:lnTo>
                  <a:pt x="1739646" y="102108"/>
                </a:lnTo>
                <a:lnTo>
                  <a:pt x="1737106" y="103632"/>
                </a:lnTo>
                <a:lnTo>
                  <a:pt x="1733296" y="106680"/>
                </a:lnTo>
                <a:lnTo>
                  <a:pt x="1726946" y="109728"/>
                </a:lnTo>
                <a:lnTo>
                  <a:pt x="1724406" y="109728"/>
                </a:lnTo>
                <a:lnTo>
                  <a:pt x="1721866" y="111252"/>
                </a:lnTo>
                <a:lnTo>
                  <a:pt x="1716786" y="111252"/>
                </a:lnTo>
                <a:lnTo>
                  <a:pt x="1711706" y="108204"/>
                </a:lnTo>
                <a:lnTo>
                  <a:pt x="1710436" y="108204"/>
                </a:lnTo>
                <a:lnTo>
                  <a:pt x="1709166" y="106680"/>
                </a:lnTo>
                <a:lnTo>
                  <a:pt x="1707896" y="103632"/>
                </a:lnTo>
                <a:lnTo>
                  <a:pt x="1702816" y="97536"/>
                </a:lnTo>
                <a:lnTo>
                  <a:pt x="1702816" y="94488"/>
                </a:lnTo>
                <a:lnTo>
                  <a:pt x="1701546" y="91440"/>
                </a:lnTo>
                <a:lnTo>
                  <a:pt x="1701546" y="83820"/>
                </a:lnTo>
                <a:lnTo>
                  <a:pt x="1702816" y="82296"/>
                </a:lnTo>
                <a:lnTo>
                  <a:pt x="1702816" y="79248"/>
                </a:lnTo>
                <a:lnTo>
                  <a:pt x="1706626" y="76200"/>
                </a:lnTo>
                <a:lnTo>
                  <a:pt x="1707896" y="73152"/>
                </a:lnTo>
                <a:lnTo>
                  <a:pt x="1710436" y="71628"/>
                </a:lnTo>
                <a:lnTo>
                  <a:pt x="1714246" y="71628"/>
                </a:lnTo>
                <a:lnTo>
                  <a:pt x="1716786" y="70104"/>
                </a:lnTo>
                <a:lnTo>
                  <a:pt x="1724406" y="70104"/>
                </a:lnTo>
                <a:lnTo>
                  <a:pt x="1732026" y="74676"/>
                </a:lnTo>
                <a:lnTo>
                  <a:pt x="1734566" y="77724"/>
                </a:lnTo>
                <a:lnTo>
                  <a:pt x="1737106" y="82296"/>
                </a:lnTo>
                <a:lnTo>
                  <a:pt x="1739646" y="85344"/>
                </a:lnTo>
                <a:lnTo>
                  <a:pt x="1740916" y="89916"/>
                </a:lnTo>
                <a:lnTo>
                  <a:pt x="1744726" y="96012"/>
                </a:lnTo>
                <a:lnTo>
                  <a:pt x="1744726" y="70332"/>
                </a:lnTo>
                <a:lnTo>
                  <a:pt x="1737106" y="62484"/>
                </a:lnTo>
                <a:lnTo>
                  <a:pt x="1733296" y="60960"/>
                </a:lnTo>
                <a:lnTo>
                  <a:pt x="1730756" y="60960"/>
                </a:lnTo>
                <a:lnTo>
                  <a:pt x="1726946" y="59436"/>
                </a:lnTo>
                <a:lnTo>
                  <a:pt x="1715516" y="59436"/>
                </a:lnTo>
                <a:lnTo>
                  <a:pt x="1706626" y="62484"/>
                </a:lnTo>
                <a:lnTo>
                  <a:pt x="1701546" y="65532"/>
                </a:lnTo>
                <a:lnTo>
                  <a:pt x="1692656" y="74676"/>
                </a:lnTo>
                <a:lnTo>
                  <a:pt x="1691386" y="79248"/>
                </a:lnTo>
                <a:lnTo>
                  <a:pt x="1688846" y="82296"/>
                </a:lnTo>
                <a:lnTo>
                  <a:pt x="1688846" y="94488"/>
                </a:lnTo>
                <a:lnTo>
                  <a:pt x="1691386" y="97536"/>
                </a:lnTo>
                <a:lnTo>
                  <a:pt x="1693926" y="106680"/>
                </a:lnTo>
                <a:lnTo>
                  <a:pt x="1699006" y="115824"/>
                </a:lnTo>
                <a:lnTo>
                  <a:pt x="1701546" y="117170"/>
                </a:lnTo>
                <a:lnTo>
                  <a:pt x="1710436" y="121920"/>
                </a:lnTo>
                <a:lnTo>
                  <a:pt x="1718056" y="121920"/>
                </a:lnTo>
                <a:lnTo>
                  <a:pt x="1723136" y="120396"/>
                </a:lnTo>
                <a:lnTo>
                  <a:pt x="1729486" y="118872"/>
                </a:lnTo>
                <a:lnTo>
                  <a:pt x="1737106" y="115824"/>
                </a:lnTo>
                <a:lnTo>
                  <a:pt x="1739646" y="112776"/>
                </a:lnTo>
                <a:lnTo>
                  <a:pt x="1742186" y="111252"/>
                </a:lnTo>
                <a:lnTo>
                  <a:pt x="1744726" y="108966"/>
                </a:lnTo>
                <a:lnTo>
                  <a:pt x="1747266" y="106680"/>
                </a:lnTo>
                <a:lnTo>
                  <a:pt x="1748536" y="109728"/>
                </a:lnTo>
                <a:lnTo>
                  <a:pt x="1749806" y="114300"/>
                </a:lnTo>
                <a:lnTo>
                  <a:pt x="1749806" y="126492"/>
                </a:lnTo>
                <a:lnTo>
                  <a:pt x="1748536" y="131064"/>
                </a:lnTo>
                <a:lnTo>
                  <a:pt x="1748536" y="134112"/>
                </a:lnTo>
                <a:lnTo>
                  <a:pt x="1745996" y="137160"/>
                </a:lnTo>
                <a:lnTo>
                  <a:pt x="1744726" y="140208"/>
                </a:lnTo>
                <a:lnTo>
                  <a:pt x="1738376" y="146304"/>
                </a:lnTo>
                <a:lnTo>
                  <a:pt x="1733296" y="147828"/>
                </a:lnTo>
                <a:lnTo>
                  <a:pt x="1730756" y="147828"/>
                </a:lnTo>
                <a:lnTo>
                  <a:pt x="1729486" y="149352"/>
                </a:lnTo>
                <a:lnTo>
                  <a:pt x="1723136" y="149352"/>
                </a:lnTo>
                <a:lnTo>
                  <a:pt x="1721866" y="150876"/>
                </a:lnTo>
                <a:lnTo>
                  <a:pt x="1714246" y="150876"/>
                </a:lnTo>
                <a:lnTo>
                  <a:pt x="1714246" y="155448"/>
                </a:lnTo>
                <a:lnTo>
                  <a:pt x="1715516" y="156972"/>
                </a:lnTo>
                <a:lnTo>
                  <a:pt x="1715516" y="158496"/>
                </a:lnTo>
                <a:lnTo>
                  <a:pt x="1716786" y="160020"/>
                </a:lnTo>
                <a:lnTo>
                  <a:pt x="1730756" y="160020"/>
                </a:lnTo>
                <a:lnTo>
                  <a:pt x="1732026" y="158496"/>
                </a:lnTo>
                <a:lnTo>
                  <a:pt x="1733296" y="158496"/>
                </a:lnTo>
                <a:lnTo>
                  <a:pt x="1734566" y="156972"/>
                </a:lnTo>
                <a:lnTo>
                  <a:pt x="1740916" y="155448"/>
                </a:lnTo>
                <a:lnTo>
                  <a:pt x="1745996" y="153924"/>
                </a:lnTo>
                <a:lnTo>
                  <a:pt x="1749806" y="149999"/>
                </a:lnTo>
                <a:lnTo>
                  <a:pt x="1754886" y="144780"/>
                </a:lnTo>
                <a:lnTo>
                  <a:pt x="1756156" y="141732"/>
                </a:lnTo>
                <a:lnTo>
                  <a:pt x="1759966" y="137160"/>
                </a:lnTo>
                <a:lnTo>
                  <a:pt x="1761236" y="134112"/>
                </a:lnTo>
                <a:lnTo>
                  <a:pt x="1761236" y="126492"/>
                </a:lnTo>
                <a:lnTo>
                  <a:pt x="1762506" y="121920"/>
                </a:lnTo>
                <a:close/>
              </a:path>
              <a:path w="5151120" h="189229">
                <a:moveTo>
                  <a:pt x="1836166" y="96012"/>
                </a:moveTo>
                <a:lnTo>
                  <a:pt x="1833626" y="91440"/>
                </a:lnTo>
                <a:lnTo>
                  <a:pt x="1833626" y="83820"/>
                </a:lnTo>
                <a:lnTo>
                  <a:pt x="1832356" y="79248"/>
                </a:lnTo>
                <a:lnTo>
                  <a:pt x="1832356" y="74676"/>
                </a:lnTo>
                <a:lnTo>
                  <a:pt x="1831086" y="70104"/>
                </a:lnTo>
                <a:lnTo>
                  <a:pt x="1829816" y="67056"/>
                </a:lnTo>
                <a:lnTo>
                  <a:pt x="1828546" y="62484"/>
                </a:lnTo>
                <a:lnTo>
                  <a:pt x="1826006" y="59436"/>
                </a:lnTo>
                <a:lnTo>
                  <a:pt x="1824736" y="54864"/>
                </a:lnTo>
                <a:lnTo>
                  <a:pt x="1822196" y="51816"/>
                </a:lnTo>
                <a:lnTo>
                  <a:pt x="1818386" y="45720"/>
                </a:lnTo>
                <a:lnTo>
                  <a:pt x="1815846" y="42672"/>
                </a:lnTo>
                <a:lnTo>
                  <a:pt x="1815846" y="70104"/>
                </a:lnTo>
                <a:lnTo>
                  <a:pt x="1814576" y="73152"/>
                </a:lnTo>
                <a:lnTo>
                  <a:pt x="1809496" y="77724"/>
                </a:lnTo>
                <a:lnTo>
                  <a:pt x="1798066" y="83820"/>
                </a:lnTo>
                <a:lnTo>
                  <a:pt x="1786636" y="83820"/>
                </a:lnTo>
                <a:lnTo>
                  <a:pt x="1780286" y="77724"/>
                </a:lnTo>
                <a:lnTo>
                  <a:pt x="1779016" y="74676"/>
                </a:lnTo>
                <a:lnTo>
                  <a:pt x="1777746" y="73152"/>
                </a:lnTo>
                <a:lnTo>
                  <a:pt x="1776476" y="70104"/>
                </a:lnTo>
                <a:lnTo>
                  <a:pt x="1776476" y="67056"/>
                </a:lnTo>
                <a:lnTo>
                  <a:pt x="1775206" y="65532"/>
                </a:lnTo>
                <a:lnTo>
                  <a:pt x="1775206" y="57912"/>
                </a:lnTo>
                <a:lnTo>
                  <a:pt x="1776476" y="54864"/>
                </a:lnTo>
                <a:lnTo>
                  <a:pt x="1776476" y="53340"/>
                </a:lnTo>
                <a:lnTo>
                  <a:pt x="1777746" y="50292"/>
                </a:lnTo>
                <a:lnTo>
                  <a:pt x="1780286" y="47244"/>
                </a:lnTo>
                <a:lnTo>
                  <a:pt x="1790446" y="42672"/>
                </a:lnTo>
                <a:lnTo>
                  <a:pt x="1794256" y="42672"/>
                </a:lnTo>
                <a:lnTo>
                  <a:pt x="1798066" y="44196"/>
                </a:lnTo>
                <a:lnTo>
                  <a:pt x="1800606" y="44196"/>
                </a:lnTo>
                <a:lnTo>
                  <a:pt x="1801876" y="47244"/>
                </a:lnTo>
                <a:lnTo>
                  <a:pt x="1805686" y="48768"/>
                </a:lnTo>
                <a:lnTo>
                  <a:pt x="1808226" y="51816"/>
                </a:lnTo>
                <a:lnTo>
                  <a:pt x="1809496" y="54864"/>
                </a:lnTo>
                <a:lnTo>
                  <a:pt x="1813306" y="59436"/>
                </a:lnTo>
                <a:lnTo>
                  <a:pt x="1814576" y="64008"/>
                </a:lnTo>
                <a:lnTo>
                  <a:pt x="1815846" y="70104"/>
                </a:lnTo>
                <a:lnTo>
                  <a:pt x="1815846" y="42672"/>
                </a:lnTo>
                <a:lnTo>
                  <a:pt x="1814576" y="39624"/>
                </a:lnTo>
                <a:lnTo>
                  <a:pt x="1810766" y="38100"/>
                </a:lnTo>
                <a:lnTo>
                  <a:pt x="1809496" y="36576"/>
                </a:lnTo>
                <a:lnTo>
                  <a:pt x="1800606" y="32004"/>
                </a:lnTo>
                <a:lnTo>
                  <a:pt x="1791716" y="32004"/>
                </a:lnTo>
                <a:lnTo>
                  <a:pt x="1787906" y="33528"/>
                </a:lnTo>
                <a:lnTo>
                  <a:pt x="1779016" y="36576"/>
                </a:lnTo>
                <a:lnTo>
                  <a:pt x="1775206" y="39624"/>
                </a:lnTo>
                <a:lnTo>
                  <a:pt x="1765046" y="48768"/>
                </a:lnTo>
                <a:lnTo>
                  <a:pt x="1762506" y="54864"/>
                </a:lnTo>
                <a:lnTo>
                  <a:pt x="1762506" y="67056"/>
                </a:lnTo>
                <a:lnTo>
                  <a:pt x="1765046" y="76200"/>
                </a:lnTo>
                <a:lnTo>
                  <a:pt x="1771396" y="88392"/>
                </a:lnTo>
                <a:lnTo>
                  <a:pt x="1775206" y="91440"/>
                </a:lnTo>
                <a:lnTo>
                  <a:pt x="1780286" y="94488"/>
                </a:lnTo>
                <a:lnTo>
                  <a:pt x="1787906" y="94488"/>
                </a:lnTo>
                <a:lnTo>
                  <a:pt x="1791716" y="96012"/>
                </a:lnTo>
                <a:lnTo>
                  <a:pt x="1795526" y="94488"/>
                </a:lnTo>
                <a:lnTo>
                  <a:pt x="1801876" y="92964"/>
                </a:lnTo>
                <a:lnTo>
                  <a:pt x="1806956" y="91440"/>
                </a:lnTo>
                <a:lnTo>
                  <a:pt x="1809496" y="88392"/>
                </a:lnTo>
                <a:lnTo>
                  <a:pt x="1813306" y="86868"/>
                </a:lnTo>
                <a:lnTo>
                  <a:pt x="1815846" y="83820"/>
                </a:lnTo>
                <a:lnTo>
                  <a:pt x="1818386" y="82296"/>
                </a:lnTo>
                <a:lnTo>
                  <a:pt x="1820926" y="79248"/>
                </a:lnTo>
                <a:lnTo>
                  <a:pt x="1822196" y="83820"/>
                </a:lnTo>
                <a:lnTo>
                  <a:pt x="1822196" y="88392"/>
                </a:lnTo>
                <a:lnTo>
                  <a:pt x="1823466" y="92964"/>
                </a:lnTo>
                <a:lnTo>
                  <a:pt x="1823466" y="100584"/>
                </a:lnTo>
                <a:lnTo>
                  <a:pt x="1822196" y="103632"/>
                </a:lnTo>
                <a:lnTo>
                  <a:pt x="1820926" y="108204"/>
                </a:lnTo>
                <a:lnTo>
                  <a:pt x="1817116" y="114300"/>
                </a:lnTo>
                <a:lnTo>
                  <a:pt x="1814576" y="117348"/>
                </a:lnTo>
                <a:lnTo>
                  <a:pt x="1803146" y="121920"/>
                </a:lnTo>
                <a:lnTo>
                  <a:pt x="1801876" y="121920"/>
                </a:lnTo>
                <a:lnTo>
                  <a:pt x="1799336" y="123444"/>
                </a:lnTo>
                <a:lnTo>
                  <a:pt x="1786636" y="123444"/>
                </a:lnTo>
                <a:lnTo>
                  <a:pt x="1786636" y="129540"/>
                </a:lnTo>
                <a:lnTo>
                  <a:pt x="1787906" y="131064"/>
                </a:lnTo>
                <a:lnTo>
                  <a:pt x="1787906" y="132588"/>
                </a:lnTo>
                <a:lnTo>
                  <a:pt x="1790446" y="132588"/>
                </a:lnTo>
                <a:lnTo>
                  <a:pt x="1790446" y="134112"/>
                </a:lnTo>
                <a:lnTo>
                  <a:pt x="1799336" y="134112"/>
                </a:lnTo>
                <a:lnTo>
                  <a:pt x="1800606" y="132588"/>
                </a:lnTo>
                <a:lnTo>
                  <a:pt x="1805686" y="132588"/>
                </a:lnTo>
                <a:lnTo>
                  <a:pt x="1806956" y="131064"/>
                </a:lnTo>
                <a:lnTo>
                  <a:pt x="1808226" y="131064"/>
                </a:lnTo>
                <a:lnTo>
                  <a:pt x="1814576" y="129540"/>
                </a:lnTo>
                <a:lnTo>
                  <a:pt x="1822196" y="123444"/>
                </a:lnTo>
                <a:lnTo>
                  <a:pt x="1823466" y="122682"/>
                </a:lnTo>
                <a:lnTo>
                  <a:pt x="1824736" y="121920"/>
                </a:lnTo>
                <a:lnTo>
                  <a:pt x="1828546" y="117348"/>
                </a:lnTo>
                <a:lnTo>
                  <a:pt x="1829816" y="114300"/>
                </a:lnTo>
                <a:lnTo>
                  <a:pt x="1832356" y="111252"/>
                </a:lnTo>
                <a:lnTo>
                  <a:pt x="1832356" y="106680"/>
                </a:lnTo>
                <a:lnTo>
                  <a:pt x="1833626" y="103632"/>
                </a:lnTo>
                <a:lnTo>
                  <a:pt x="1833626" y="99060"/>
                </a:lnTo>
                <a:lnTo>
                  <a:pt x="1836166" y="96012"/>
                </a:lnTo>
                <a:close/>
              </a:path>
              <a:path w="5151120" h="189229">
                <a:moveTo>
                  <a:pt x="1890776" y="4572"/>
                </a:moveTo>
                <a:lnTo>
                  <a:pt x="1889506" y="3048"/>
                </a:lnTo>
                <a:lnTo>
                  <a:pt x="1889506" y="1524"/>
                </a:lnTo>
                <a:lnTo>
                  <a:pt x="1886966" y="0"/>
                </a:lnTo>
                <a:lnTo>
                  <a:pt x="1884426" y="0"/>
                </a:lnTo>
                <a:lnTo>
                  <a:pt x="1831086" y="18288"/>
                </a:lnTo>
                <a:lnTo>
                  <a:pt x="1831086" y="19812"/>
                </a:lnTo>
                <a:lnTo>
                  <a:pt x="1829816" y="19812"/>
                </a:lnTo>
                <a:lnTo>
                  <a:pt x="1829816" y="24384"/>
                </a:lnTo>
                <a:lnTo>
                  <a:pt x="1831086" y="24384"/>
                </a:lnTo>
                <a:lnTo>
                  <a:pt x="1831086" y="27432"/>
                </a:lnTo>
                <a:lnTo>
                  <a:pt x="1832356" y="27432"/>
                </a:lnTo>
                <a:lnTo>
                  <a:pt x="1832356" y="28956"/>
                </a:lnTo>
                <a:lnTo>
                  <a:pt x="1833626" y="28956"/>
                </a:lnTo>
                <a:lnTo>
                  <a:pt x="1833626" y="30480"/>
                </a:lnTo>
                <a:lnTo>
                  <a:pt x="1836166" y="28956"/>
                </a:lnTo>
                <a:lnTo>
                  <a:pt x="1878076" y="13716"/>
                </a:lnTo>
                <a:lnTo>
                  <a:pt x="1871726" y="103632"/>
                </a:lnTo>
                <a:lnTo>
                  <a:pt x="1871726" y="105156"/>
                </a:lnTo>
                <a:lnTo>
                  <a:pt x="1878076" y="105156"/>
                </a:lnTo>
                <a:lnTo>
                  <a:pt x="1879346" y="105156"/>
                </a:lnTo>
                <a:lnTo>
                  <a:pt x="1879346" y="103632"/>
                </a:lnTo>
                <a:lnTo>
                  <a:pt x="1883156" y="103632"/>
                </a:lnTo>
                <a:lnTo>
                  <a:pt x="1883156" y="102108"/>
                </a:lnTo>
                <a:lnTo>
                  <a:pt x="1884426" y="102108"/>
                </a:lnTo>
                <a:lnTo>
                  <a:pt x="1884426" y="100584"/>
                </a:lnTo>
                <a:lnTo>
                  <a:pt x="1885696" y="100584"/>
                </a:lnTo>
                <a:lnTo>
                  <a:pt x="1885696" y="99060"/>
                </a:lnTo>
                <a:lnTo>
                  <a:pt x="1890776" y="12192"/>
                </a:lnTo>
                <a:lnTo>
                  <a:pt x="1890776" y="4572"/>
                </a:lnTo>
                <a:close/>
              </a:path>
              <a:path w="5151120" h="189229">
                <a:moveTo>
                  <a:pt x="2240026" y="163068"/>
                </a:moveTo>
                <a:lnTo>
                  <a:pt x="2237486" y="163068"/>
                </a:lnTo>
                <a:lnTo>
                  <a:pt x="2237486" y="161544"/>
                </a:lnTo>
                <a:lnTo>
                  <a:pt x="2236216" y="161544"/>
                </a:lnTo>
                <a:lnTo>
                  <a:pt x="2236216" y="160020"/>
                </a:lnTo>
                <a:lnTo>
                  <a:pt x="2234946" y="160020"/>
                </a:lnTo>
                <a:lnTo>
                  <a:pt x="2218436" y="166116"/>
                </a:lnTo>
                <a:lnTo>
                  <a:pt x="2189226" y="86868"/>
                </a:lnTo>
                <a:lnTo>
                  <a:pt x="2189226" y="85344"/>
                </a:lnTo>
                <a:lnTo>
                  <a:pt x="2186686" y="85344"/>
                </a:lnTo>
                <a:lnTo>
                  <a:pt x="2184146" y="86868"/>
                </a:lnTo>
                <a:lnTo>
                  <a:pt x="2181606" y="86868"/>
                </a:lnTo>
                <a:lnTo>
                  <a:pt x="2180336" y="88392"/>
                </a:lnTo>
                <a:lnTo>
                  <a:pt x="2179066" y="88392"/>
                </a:lnTo>
                <a:lnTo>
                  <a:pt x="2179066" y="89916"/>
                </a:lnTo>
                <a:lnTo>
                  <a:pt x="2162556" y="111252"/>
                </a:lnTo>
                <a:lnTo>
                  <a:pt x="2162556" y="117348"/>
                </a:lnTo>
                <a:lnTo>
                  <a:pt x="2163826" y="118872"/>
                </a:lnTo>
                <a:lnTo>
                  <a:pt x="2163826" y="120396"/>
                </a:lnTo>
                <a:lnTo>
                  <a:pt x="2166366" y="120396"/>
                </a:lnTo>
                <a:lnTo>
                  <a:pt x="2166366" y="118872"/>
                </a:lnTo>
                <a:lnTo>
                  <a:pt x="2167636" y="118872"/>
                </a:lnTo>
                <a:lnTo>
                  <a:pt x="2181606" y="102108"/>
                </a:lnTo>
                <a:lnTo>
                  <a:pt x="2205736" y="170688"/>
                </a:lnTo>
                <a:lnTo>
                  <a:pt x="2187956" y="176784"/>
                </a:lnTo>
                <a:lnTo>
                  <a:pt x="2187956" y="178308"/>
                </a:lnTo>
                <a:lnTo>
                  <a:pt x="2186686" y="178308"/>
                </a:lnTo>
                <a:lnTo>
                  <a:pt x="2186686" y="182880"/>
                </a:lnTo>
                <a:lnTo>
                  <a:pt x="2187956" y="184404"/>
                </a:lnTo>
                <a:lnTo>
                  <a:pt x="2187956" y="185928"/>
                </a:lnTo>
                <a:lnTo>
                  <a:pt x="2189226" y="185928"/>
                </a:lnTo>
                <a:lnTo>
                  <a:pt x="2189226" y="187452"/>
                </a:lnTo>
                <a:lnTo>
                  <a:pt x="2190496" y="187452"/>
                </a:lnTo>
                <a:lnTo>
                  <a:pt x="2205736" y="182003"/>
                </a:lnTo>
                <a:lnTo>
                  <a:pt x="2237486" y="170688"/>
                </a:lnTo>
                <a:lnTo>
                  <a:pt x="2237486" y="169164"/>
                </a:lnTo>
                <a:lnTo>
                  <a:pt x="2240026" y="169164"/>
                </a:lnTo>
                <a:lnTo>
                  <a:pt x="2240026" y="163068"/>
                </a:lnTo>
                <a:close/>
              </a:path>
              <a:path w="5151120" h="189229">
                <a:moveTo>
                  <a:pt x="2302256" y="114300"/>
                </a:moveTo>
                <a:lnTo>
                  <a:pt x="2300986" y="109728"/>
                </a:lnTo>
                <a:lnTo>
                  <a:pt x="2300986" y="105156"/>
                </a:lnTo>
                <a:lnTo>
                  <a:pt x="2298446" y="102108"/>
                </a:lnTo>
                <a:lnTo>
                  <a:pt x="2295906" y="92964"/>
                </a:lnTo>
                <a:lnTo>
                  <a:pt x="2294636" y="89916"/>
                </a:lnTo>
                <a:lnTo>
                  <a:pt x="2293366" y="85344"/>
                </a:lnTo>
                <a:lnTo>
                  <a:pt x="2290826" y="82296"/>
                </a:lnTo>
                <a:lnTo>
                  <a:pt x="2289556" y="77724"/>
                </a:lnTo>
                <a:lnTo>
                  <a:pt x="2288286" y="74676"/>
                </a:lnTo>
                <a:lnTo>
                  <a:pt x="2283206" y="68580"/>
                </a:lnTo>
                <a:lnTo>
                  <a:pt x="2283206" y="96012"/>
                </a:lnTo>
                <a:lnTo>
                  <a:pt x="2281936" y="99060"/>
                </a:lnTo>
                <a:lnTo>
                  <a:pt x="2274316" y="106680"/>
                </a:lnTo>
                <a:lnTo>
                  <a:pt x="2271776" y="108204"/>
                </a:lnTo>
                <a:lnTo>
                  <a:pt x="2266696" y="109728"/>
                </a:lnTo>
                <a:lnTo>
                  <a:pt x="2264156" y="109728"/>
                </a:lnTo>
                <a:lnTo>
                  <a:pt x="2260346" y="111252"/>
                </a:lnTo>
                <a:lnTo>
                  <a:pt x="2256536" y="111252"/>
                </a:lnTo>
                <a:lnTo>
                  <a:pt x="2252726" y="108204"/>
                </a:lnTo>
                <a:lnTo>
                  <a:pt x="2250186" y="108204"/>
                </a:lnTo>
                <a:lnTo>
                  <a:pt x="2248916" y="106680"/>
                </a:lnTo>
                <a:lnTo>
                  <a:pt x="2247646" y="103632"/>
                </a:lnTo>
                <a:lnTo>
                  <a:pt x="2245106" y="102108"/>
                </a:lnTo>
                <a:lnTo>
                  <a:pt x="2245106" y="99060"/>
                </a:lnTo>
                <a:lnTo>
                  <a:pt x="2243836" y="97536"/>
                </a:lnTo>
                <a:lnTo>
                  <a:pt x="2242566" y="94488"/>
                </a:lnTo>
                <a:lnTo>
                  <a:pt x="2242566" y="82296"/>
                </a:lnTo>
                <a:lnTo>
                  <a:pt x="2243836" y="79248"/>
                </a:lnTo>
                <a:lnTo>
                  <a:pt x="2247646" y="76200"/>
                </a:lnTo>
                <a:lnTo>
                  <a:pt x="2248916" y="73152"/>
                </a:lnTo>
                <a:lnTo>
                  <a:pt x="2251456" y="71628"/>
                </a:lnTo>
                <a:lnTo>
                  <a:pt x="2255266" y="71628"/>
                </a:lnTo>
                <a:lnTo>
                  <a:pt x="2256536" y="70104"/>
                </a:lnTo>
                <a:lnTo>
                  <a:pt x="2265426" y="70104"/>
                </a:lnTo>
                <a:lnTo>
                  <a:pt x="2266696" y="71628"/>
                </a:lnTo>
                <a:lnTo>
                  <a:pt x="2273046" y="74676"/>
                </a:lnTo>
                <a:lnTo>
                  <a:pt x="2274316" y="77724"/>
                </a:lnTo>
                <a:lnTo>
                  <a:pt x="2278126" y="82296"/>
                </a:lnTo>
                <a:lnTo>
                  <a:pt x="2279396" y="85344"/>
                </a:lnTo>
                <a:lnTo>
                  <a:pt x="2281936" y="89916"/>
                </a:lnTo>
                <a:lnTo>
                  <a:pt x="2283206" y="96012"/>
                </a:lnTo>
                <a:lnTo>
                  <a:pt x="2283206" y="68580"/>
                </a:lnTo>
                <a:lnTo>
                  <a:pt x="2279396" y="64008"/>
                </a:lnTo>
                <a:lnTo>
                  <a:pt x="2275586" y="62484"/>
                </a:lnTo>
                <a:lnTo>
                  <a:pt x="2274316" y="60960"/>
                </a:lnTo>
                <a:lnTo>
                  <a:pt x="2271776" y="60960"/>
                </a:lnTo>
                <a:lnTo>
                  <a:pt x="2267966" y="59436"/>
                </a:lnTo>
                <a:lnTo>
                  <a:pt x="2255266" y="59436"/>
                </a:lnTo>
                <a:lnTo>
                  <a:pt x="2247646" y="62484"/>
                </a:lnTo>
                <a:lnTo>
                  <a:pt x="2242566" y="65532"/>
                </a:lnTo>
                <a:lnTo>
                  <a:pt x="2240026" y="68580"/>
                </a:lnTo>
                <a:lnTo>
                  <a:pt x="2234946" y="71628"/>
                </a:lnTo>
                <a:lnTo>
                  <a:pt x="2233676" y="74676"/>
                </a:lnTo>
                <a:lnTo>
                  <a:pt x="2232406" y="79248"/>
                </a:lnTo>
                <a:lnTo>
                  <a:pt x="2229866" y="82296"/>
                </a:lnTo>
                <a:lnTo>
                  <a:pt x="2229866" y="97536"/>
                </a:lnTo>
                <a:lnTo>
                  <a:pt x="2234946" y="109728"/>
                </a:lnTo>
                <a:lnTo>
                  <a:pt x="2240026" y="115824"/>
                </a:lnTo>
                <a:lnTo>
                  <a:pt x="2242566" y="117170"/>
                </a:lnTo>
                <a:lnTo>
                  <a:pt x="2251456" y="121920"/>
                </a:lnTo>
                <a:lnTo>
                  <a:pt x="2259076" y="121920"/>
                </a:lnTo>
                <a:lnTo>
                  <a:pt x="2278126" y="115824"/>
                </a:lnTo>
                <a:lnTo>
                  <a:pt x="2280666" y="112776"/>
                </a:lnTo>
                <a:lnTo>
                  <a:pt x="2283206" y="111252"/>
                </a:lnTo>
                <a:lnTo>
                  <a:pt x="2285746" y="108204"/>
                </a:lnTo>
                <a:lnTo>
                  <a:pt x="2288286" y="106680"/>
                </a:lnTo>
                <a:lnTo>
                  <a:pt x="2289556" y="109728"/>
                </a:lnTo>
                <a:lnTo>
                  <a:pt x="2289556" y="118872"/>
                </a:lnTo>
                <a:lnTo>
                  <a:pt x="2290826" y="123444"/>
                </a:lnTo>
                <a:lnTo>
                  <a:pt x="2289556" y="126492"/>
                </a:lnTo>
                <a:lnTo>
                  <a:pt x="2289556" y="131064"/>
                </a:lnTo>
                <a:lnTo>
                  <a:pt x="2287016" y="137160"/>
                </a:lnTo>
                <a:lnTo>
                  <a:pt x="2283206" y="140208"/>
                </a:lnTo>
                <a:lnTo>
                  <a:pt x="2281936" y="143256"/>
                </a:lnTo>
                <a:lnTo>
                  <a:pt x="2278126" y="146304"/>
                </a:lnTo>
                <a:lnTo>
                  <a:pt x="2273046" y="147828"/>
                </a:lnTo>
                <a:lnTo>
                  <a:pt x="2271776" y="147828"/>
                </a:lnTo>
                <a:lnTo>
                  <a:pt x="2267966" y="149352"/>
                </a:lnTo>
                <a:lnTo>
                  <a:pt x="2262886" y="149352"/>
                </a:lnTo>
                <a:lnTo>
                  <a:pt x="2260346" y="150876"/>
                </a:lnTo>
                <a:lnTo>
                  <a:pt x="2252726" y="150876"/>
                </a:lnTo>
                <a:lnTo>
                  <a:pt x="2252726" y="152400"/>
                </a:lnTo>
                <a:lnTo>
                  <a:pt x="2255266" y="153924"/>
                </a:lnTo>
                <a:lnTo>
                  <a:pt x="2255266" y="156972"/>
                </a:lnTo>
                <a:lnTo>
                  <a:pt x="2256536" y="158496"/>
                </a:lnTo>
                <a:lnTo>
                  <a:pt x="2256536" y="160020"/>
                </a:lnTo>
                <a:lnTo>
                  <a:pt x="2270506" y="160020"/>
                </a:lnTo>
                <a:lnTo>
                  <a:pt x="2271776" y="158496"/>
                </a:lnTo>
                <a:lnTo>
                  <a:pt x="2274316" y="158496"/>
                </a:lnTo>
                <a:lnTo>
                  <a:pt x="2275586" y="156972"/>
                </a:lnTo>
                <a:lnTo>
                  <a:pt x="2285746" y="153924"/>
                </a:lnTo>
                <a:lnTo>
                  <a:pt x="2289556" y="150876"/>
                </a:lnTo>
                <a:lnTo>
                  <a:pt x="2290826" y="149656"/>
                </a:lnTo>
                <a:lnTo>
                  <a:pt x="2295906" y="144780"/>
                </a:lnTo>
                <a:lnTo>
                  <a:pt x="2297176" y="141732"/>
                </a:lnTo>
                <a:lnTo>
                  <a:pt x="2298446" y="137160"/>
                </a:lnTo>
                <a:lnTo>
                  <a:pt x="2300986" y="134112"/>
                </a:lnTo>
                <a:lnTo>
                  <a:pt x="2302256" y="129540"/>
                </a:lnTo>
                <a:lnTo>
                  <a:pt x="2302256" y="114300"/>
                </a:lnTo>
                <a:close/>
              </a:path>
              <a:path w="5151120" h="189229">
                <a:moveTo>
                  <a:pt x="2374646" y="86868"/>
                </a:moveTo>
                <a:lnTo>
                  <a:pt x="2373376" y="83820"/>
                </a:lnTo>
                <a:lnTo>
                  <a:pt x="2373376" y="79248"/>
                </a:lnTo>
                <a:lnTo>
                  <a:pt x="2370836" y="70104"/>
                </a:lnTo>
                <a:lnTo>
                  <a:pt x="2369566" y="67056"/>
                </a:lnTo>
                <a:lnTo>
                  <a:pt x="2367026" y="62484"/>
                </a:lnTo>
                <a:lnTo>
                  <a:pt x="2365756" y="59436"/>
                </a:lnTo>
                <a:lnTo>
                  <a:pt x="2364486" y="54864"/>
                </a:lnTo>
                <a:lnTo>
                  <a:pt x="2361946" y="48768"/>
                </a:lnTo>
                <a:lnTo>
                  <a:pt x="2358136" y="45720"/>
                </a:lnTo>
                <a:lnTo>
                  <a:pt x="2356866" y="42672"/>
                </a:lnTo>
                <a:lnTo>
                  <a:pt x="2356866" y="70104"/>
                </a:lnTo>
                <a:lnTo>
                  <a:pt x="2355596" y="73152"/>
                </a:lnTo>
                <a:lnTo>
                  <a:pt x="2351786" y="74676"/>
                </a:lnTo>
                <a:lnTo>
                  <a:pt x="2347976" y="79248"/>
                </a:lnTo>
                <a:lnTo>
                  <a:pt x="2342896" y="80772"/>
                </a:lnTo>
                <a:lnTo>
                  <a:pt x="2336546" y="83820"/>
                </a:lnTo>
                <a:lnTo>
                  <a:pt x="2327656" y="83820"/>
                </a:lnTo>
                <a:lnTo>
                  <a:pt x="2326386" y="82296"/>
                </a:lnTo>
                <a:lnTo>
                  <a:pt x="2323846" y="80772"/>
                </a:lnTo>
                <a:lnTo>
                  <a:pt x="2320036" y="77724"/>
                </a:lnTo>
                <a:lnTo>
                  <a:pt x="2318766" y="74676"/>
                </a:lnTo>
                <a:lnTo>
                  <a:pt x="2318766" y="73152"/>
                </a:lnTo>
                <a:lnTo>
                  <a:pt x="2316226" y="67056"/>
                </a:lnTo>
                <a:lnTo>
                  <a:pt x="2316226" y="54864"/>
                </a:lnTo>
                <a:lnTo>
                  <a:pt x="2317496" y="53340"/>
                </a:lnTo>
                <a:lnTo>
                  <a:pt x="2318766" y="50292"/>
                </a:lnTo>
                <a:lnTo>
                  <a:pt x="2323846" y="45720"/>
                </a:lnTo>
                <a:lnTo>
                  <a:pt x="2328926" y="42672"/>
                </a:lnTo>
                <a:lnTo>
                  <a:pt x="2335276" y="42672"/>
                </a:lnTo>
                <a:lnTo>
                  <a:pt x="2339086" y="44196"/>
                </a:lnTo>
                <a:lnTo>
                  <a:pt x="2340356" y="44196"/>
                </a:lnTo>
                <a:lnTo>
                  <a:pt x="2342896" y="47244"/>
                </a:lnTo>
                <a:lnTo>
                  <a:pt x="2346706" y="48768"/>
                </a:lnTo>
                <a:lnTo>
                  <a:pt x="2347976" y="51816"/>
                </a:lnTo>
                <a:lnTo>
                  <a:pt x="2350516" y="54864"/>
                </a:lnTo>
                <a:lnTo>
                  <a:pt x="2351786" y="59436"/>
                </a:lnTo>
                <a:lnTo>
                  <a:pt x="2355596" y="64008"/>
                </a:lnTo>
                <a:lnTo>
                  <a:pt x="2356866" y="70104"/>
                </a:lnTo>
                <a:lnTo>
                  <a:pt x="2356866" y="42672"/>
                </a:lnTo>
                <a:lnTo>
                  <a:pt x="2355596" y="39624"/>
                </a:lnTo>
                <a:lnTo>
                  <a:pt x="2349246" y="36576"/>
                </a:lnTo>
                <a:lnTo>
                  <a:pt x="2347976" y="35052"/>
                </a:lnTo>
                <a:lnTo>
                  <a:pt x="2341626" y="32004"/>
                </a:lnTo>
                <a:lnTo>
                  <a:pt x="2332736" y="32004"/>
                </a:lnTo>
                <a:lnTo>
                  <a:pt x="2327656" y="33528"/>
                </a:lnTo>
                <a:lnTo>
                  <a:pt x="2325116" y="35052"/>
                </a:lnTo>
                <a:lnTo>
                  <a:pt x="2318766" y="36576"/>
                </a:lnTo>
                <a:lnTo>
                  <a:pt x="2312416" y="42672"/>
                </a:lnTo>
                <a:lnTo>
                  <a:pt x="2308606" y="45720"/>
                </a:lnTo>
                <a:lnTo>
                  <a:pt x="2303526" y="54864"/>
                </a:lnTo>
                <a:lnTo>
                  <a:pt x="2302256" y="59436"/>
                </a:lnTo>
                <a:lnTo>
                  <a:pt x="2303526" y="64008"/>
                </a:lnTo>
                <a:lnTo>
                  <a:pt x="2303526" y="71628"/>
                </a:lnTo>
                <a:lnTo>
                  <a:pt x="2304796" y="76200"/>
                </a:lnTo>
                <a:lnTo>
                  <a:pt x="2308606" y="82296"/>
                </a:lnTo>
                <a:lnTo>
                  <a:pt x="2311146" y="85344"/>
                </a:lnTo>
                <a:lnTo>
                  <a:pt x="2312416" y="88392"/>
                </a:lnTo>
                <a:lnTo>
                  <a:pt x="2316226" y="91440"/>
                </a:lnTo>
                <a:lnTo>
                  <a:pt x="2321306" y="94488"/>
                </a:lnTo>
                <a:lnTo>
                  <a:pt x="2327656" y="94488"/>
                </a:lnTo>
                <a:lnTo>
                  <a:pt x="2332736" y="96012"/>
                </a:lnTo>
                <a:lnTo>
                  <a:pt x="2346706" y="91440"/>
                </a:lnTo>
                <a:lnTo>
                  <a:pt x="2350516" y="88392"/>
                </a:lnTo>
                <a:lnTo>
                  <a:pt x="2354326" y="86868"/>
                </a:lnTo>
                <a:lnTo>
                  <a:pt x="2356866" y="83820"/>
                </a:lnTo>
                <a:lnTo>
                  <a:pt x="2358136" y="82296"/>
                </a:lnTo>
                <a:lnTo>
                  <a:pt x="2359406" y="79248"/>
                </a:lnTo>
                <a:lnTo>
                  <a:pt x="2363216" y="88392"/>
                </a:lnTo>
                <a:lnTo>
                  <a:pt x="2363216" y="92964"/>
                </a:lnTo>
                <a:lnTo>
                  <a:pt x="2364486" y="96012"/>
                </a:lnTo>
                <a:lnTo>
                  <a:pt x="2363216" y="100584"/>
                </a:lnTo>
                <a:lnTo>
                  <a:pt x="2363216" y="103632"/>
                </a:lnTo>
                <a:lnTo>
                  <a:pt x="2361946" y="108204"/>
                </a:lnTo>
                <a:lnTo>
                  <a:pt x="2354326" y="117348"/>
                </a:lnTo>
                <a:lnTo>
                  <a:pt x="2346706" y="120396"/>
                </a:lnTo>
                <a:lnTo>
                  <a:pt x="2344166" y="121920"/>
                </a:lnTo>
                <a:lnTo>
                  <a:pt x="2341626" y="121920"/>
                </a:lnTo>
                <a:lnTo>
                  <a:pt x="2340356" y="123444"/>
                </a:lnTo>
                <a:lnTo>
                  <a:pt x="2327656" y="123444"/>
                </a:lnTo>
                <a:lnTo>
                  <a:pt x="2327656" y="124968"/>
                </a:lnTo>
                <a:lnTo>
                  <a:pt x="2326386" y="124968"/>
                </a:lnTo>
                <a:lnTo>
                  <a:pt x="2326386" y="126492"/>
                </a:lnTo>
                <a:lnTo>
                  <a:pt x="2327656" y="128016"/>
                </a:lnTo>
                <a:lnTo>
                  <a:pt x="2327656" y="131064"/>
                </a:lnTo>
                <a:lnTo>
                  <a:pt x="2328926" y="131064"/>
                </a:lnTo>
                <a:lnTo>
                  <a:pt x="2328926" y="132588"/>
                </a:lnTo>
                <a:lnTo>
                  <a:pt x="2331466" y="132588"/>
                </a:lnTo>
                <a:lnTo>
                  <a:pt x="2331466" y="134112"/>
                </a:lnTo>
                <a:lnTo>
                  <a:pt x="2340356" y="134112"/>
                </a:lnTo>
                <a:lnTo>
                  <a:pt x="2341626" y="132588"/>
                </a:lnTo>
                <a:lnTo>
                  <a:pt x="2344166" y="132588"/>
                </a:lnTo>
                <a:lnTo>
                  <a:pt x="2347976" y="131064"/>
                </a:lnTo>
                <a:lnTo>
                  <a:pt x="2349246" y="131064"/>
                </a:lnTo>
                <a:lnTo>
                  <a:pt x="2354326" y="129540"/>
                </a:lnTo>
                <a:lnTo>
                  <a:pt x="2363216" y="123444"/>
                </a:lnTo>
                <a:lnTo>
                  <a:pt x="2364486" y="122682"/>
                </a:lnTo>
                <a:lnTo>
                  <a:pt x="2365756" y="121920"/>
                </a:lnTo>
                <a:lnTo>
                  <a:pt x="2369566" y="117348"/>
                </a:lnTo>
                <a:lnTo>
                  <a:pt x="2372106" y="111252"/>
                </a:lnTo>
                <a:lnTo>
                  <a:pt x="2373376" y="106680"/>
                </a:lnTo>
                <a:lnTo>
                  <a:pt x="2373376" y="103632"/>
                </a:lnTo>
                <a:lnTo>
                  <a:pt x="2374646" y="99060"/>
                </a:lnTo>
                <a:lnTo>
                  <a:pt x="2374646" y="86868"/>
                </a:lnTo>
                <a:close/>
              </a:path>
              <a:path w="5151120" h="189229">
                <a:moveTo>
                  <a:pt x="2448306" y="60960"/>
                </a:moveTo>
                <a:lnTo>
                  <a:pt x="2447036" y="56388"/>
                </a:lnTo>
                <a:lnTo>
                  <a:pt x="2447036" y="51816"/>
                </a:lnTo>
                <a:lnTo>
                  <a:pt x="2440686" y="36576"/>
                </a:lnTo>
                <a:lnTo>
                  <a:pt x="2439416" y="32004"/>
                </a:lnTo>
                <a:lnTo>
                  <a:pt x="2438146" y="28956"/>
                </a:lnTo>
                <a:lnTo>
                  <a:pt x="2435606" y="24384"/>
                </a:lnTo>
                <a:lnTo>
                  <a:pt x="2434336" y="21336"/>
                </a:lnTo>
                <a:lnTo>
                  <a:pt x="2430526" y="17602"/>
                </a:lnTo>
                <a:lnTo>
                  <a:pt x="2430526" y="42672"/>
                </a:lnTo>
                <a:lnTo>
                  <a:pt x="2425446" y="48768"/>
                </a:lnTo>
                <a:lnTo>
                  <a:pt x="2422906" y="50292"/>
                </a:lnTo>
                <a:lnTo>
                  <a:pt x="2420366" y="53340"/>
                </a:lnTo>
                <a:lnTo>
                  <a:pt x="2412746" y="56388"/>
                </a:lnTo>
                <a:lnTo>
                  <a:pt x="2410206" y="56388"/>
                </a:lnTo>
                <a:lnTo>
                  <a:pt x="2407666" y="57912"/>
                </a:lnTo>
                <a:lnTo>
                  <a:pt x="2402586" y="57912"/>
                </a:lnTo>
                <a:lnTo>
                  <a:pt x="2401316" y="56388"/>
                </a:lnTo>
                <a:lnTo>
                  <a:pt x="2397506" y="56388"/>
                </a:lnTo>
                <a:lnTo>
                  <a:pt x="2394966" y="53340"/>
                </a:lnTo>
                <a:lnTo>
                  <a:pt x="2393696" y="50292"/>
                </a:lnTo>
                <a:lnTo>
                  <a:pt x="2392426" y="48768"/>
                </a:lnTo>
                <a:lnTo>
                  <a:pt x="2392426" y="45720"/>
                </a:lnTo>
                <a:lnTo>
                  <a:pt x="2389886" y="44196"/>
                </a:lnTo>
                <a:lnTo>
                  <a:pt x="2388616" y="41148"/>
                </a:lnTo>
                <a:lnTo>
                  <a:pt x="2388616" y="28956"/>
                </a:lnTo>
                <a:lnTo>
                  <a:pt x="2389886" y="25908"/>
                </a:lnTo>
                <a:lnTo>
                  <a:pt x="2393696" y="22860"/>
                </a:lnTo>
                <a:lnTo>
                  <a:pt x="2394966" y="19812"/>
                </a:lnTo>
                <a:lnTo>
                  <a:pt x="2396236" y="18288"/>
                </a:lnTo>
                <a:lnTo>
                  <a:pt x="2400046" y="18288"/>
                </a:lnTo>
                <a:lnTo>
                  <a:pt x="2402586" y="16764"/>
                </a:lnTo>
                <a:lnTo>
                  <a:pt x="2411476" y="16764"/>
                </a:lnTo>
                <a:lnTo>
                  <a:pt x="2412746" y="18288"/>
                </a:lnTo>
                <a:lnTo>
                  <a:pt x="2416556" y="19812"/>
                </a:lnTo>
                <a:lnTo>
                  <a:pt x="2424176" y="28956"/>
                </a:lnTo>
                <a:lnTo>
                  <a:pt x="2427986" y="38100"/>
                </a:lnTo>
                <a:lnTo>
                  <a:pt x="2430526" y="42672"/>
                </a:lnTo>
                <a:lnTo>
                  <a:pt x="2430526" y="17602"/>
                </a:lnTo>
                <a:lnTo>
                  <a:pt x="2420366" y="7620"/>
                </a:lnTo>
                <a:lnTo>
                  <a:pt x="2417826" y="7620"/>
                </a:lnTo>
                <a:lnTo>
                  <a:pt x="2415286" y="6096"/>
                </a:lnTo>
                <a:lnTo>
                  <a:pt x="2401316" y="6096"/>
                </a:lnTo>
                <a:lnTo>
                  <a:pt x="2397506" y="7620"/>
                </a:lnTo>
                <a:lnTo>
                  <a:pt x="2392426" y="9144"/>
                </a:lnTo>
                <a:lnTo>
                  <a:pt x="2380996" y="18288"/>
                </a:lnTo>
                <a:lnTo>
                  <a:pt x="2379726" y="21336"/>
                </a:lnTo>
                <a:lnTo>
                  <a:pt x="2378456" y="25908"/>
                </a:lnTo>
                <a:lnTo>
                  <a:pt x="2377186" y="28956"/>
                </a:lnTo>
                <a:lnTo>
                  <a:pt x="2374646" y="33528"/>
                </a:lnTo>
                <a:lnTo>
                  <a:pt x="2377186" y="36576"/>
                </a:lnTo>
                <a:lnTo>
                  <a:pt x="2377186" y="44196"/>
                </a:lnTo>
                <a:lnTo>
                  <a:pt x="2379726" y="53340"/>
                </a:lnTo>
                <a:lnTo>
                  <a:pt x="2380996" y="56388"/>
                </a:lnTo>
                <a:lnTo>
                  <a:pt x="2384806" y="59436"/>
                </a:lnTo>
                <a:lnTo>
                  <a:pt x="2386076" y="62484"/>
                </a:lnTo>
                <a:lnTo>
                  <a:pt x="2388616" y="63703"/>
                </a:lnTo>
                <a:lnTo>
                  <a:pt x="2392426" y="65532"/>
                </a:lnTo>
                <a:lnTo>
                  <a:pt x="2393696" y="67056"/>
                </a:lnTo>
                <a:lnTo>
                  <a:pt x="2397506" y="68580"/>
                </a:lnTo>
                <a:lnTo>
                  <a:pt x="2410206" y="68580"/>
                </a:lnTo>
                <a:lnTo>
                  <a:pt x="2415286" y="65532"/>
                </a:lnTo>
                <a:lnTo>
                  <a:pt x="2422906" y="62484"/>
                </a:lnTo>
                <a:lnTo>
                  <a:pt x="2425446" y="59436"/>
                </a:lnTo>
                <a:lnTo>
                  <a:pt x="2427986" y="57912"/>
                </a:lnTo>
                <a:lnTo>
                  <a:pt x="2430526" y="55626"/>
                </a:lnTo>
                <a:lnTo>
                  <a:pt x="2433066" y="53340"/>
                </a:lnTo>
                <a:lnTo>
                  <a:pt x="2434336" y="57912"/>
                </a:lnTo>
                <a:lnTo>
                  <a:pt x="2435606" y="60960"/>
                </a:lnTo>
                <a:lnTo>
                  <a:pt x="2435606" y="77724"/>
                </a:lnTo>
                <a:lnTo>
                  <a:pt x="2434336" y="80772"/>
                </a:lnTo>
                <a:lnTo>
                  <a:pt x="2433066" y="85344"/>
                </a:lnTo>
                <a:lnTo>
                  <a:pt x="2430526" y="88392"/>
                </a:lnTo>
                <a:lnTo>
                  <a:pt x="2426716" y="89916"/>
                </a:lnTo>
                <a:lnTo>
                  <a:pt x="2424176" y="92964"/>
                </a:lnTo>
                <a:lnTo>
                  <a:pt x="2419096" y="94488"/>
                </a:lnTo>
                <a:lnTo>
                  <a:pt x="2417826" y="96012"/>
                </a:lnTo>
                <a:lnTo>
                  <a:pt x="2410206" y="96012"/>
                </a:lnTo>
                <a:lnTo>
                  <a:pt x="2408936" y="97536"/>
                </a:lnTo>
                <a:lnTo>
                  <a:pt x="2400046" y="97536"/>
                </a:lnTo>
                <a:lnTo>
                  <a:pt x="2400046" y="100584"/>
                </a:lnTo>
                <a:lnTo>
                  <a:pt x="2401316" y="102108"/>
                </a:lnTo>
                <a:lnTo>
                  <a:pt x="2401316" y="105156"/>
                </a:lnTo>
                <a:lnTo>
                  <a:pt x="2402586" y="105156"/>
                </a:lnTo>
                <a:lnTo>
                  <a:pt x="2402586" y="106680"/>
                </a:lnTo>
                <a:lnTo>
                  <a:pt x="2416556" y="106680"/>
                </a:lnTo>
                <a:lnTo>
                  <a:pt x="2417826" y="105156"/>
                </a:lnTo>
                <a:lnTo>
                  <a:pt x="2422906" y="105156"/>
                </a:lnTo>
                <a:lnTo>
                  <a:pt x="2426716" y="102108"/>
                </a:lnTo>
                <a:lnTo>
                  <a:pt x="2431796" y="100584"/>
                </a:lnTo>
                <a:lnTo>
                  <a:pt x="2434336" y="97536"/>
                </a:lnTo>
                <a:lnTo>
                  <a:pt x="2435606" y="96774"/>
                </a:lnTo>
                <a:lnTo>
                  <a:pt x="2439416" y="94488"/>
                </a:lnTo>
                <a:lnTo>
                  <a:pt x="2440686" y="91440"/>
                </a:lnTo>
                <a:lnTo>
                  <a:pt x="2443226" y="88392"/>
                </a:lnTo>
                <a:lnTo>
                  <a:pt x="2445766" y="83820"/>
                </a:lnTo>
                <a:lnTo>
                  <a:pt x="2447036" y="80772"/>
                </a:lnTo>
                <a:lnTo>
                  <a:pt x="2447036" y="76200"/>
                </a:lnTo>
                <a:lnTo>
                  <a:pt x="2448306" y="73152"/>
                </a:lnTo>
                <a:lnTo>
                  <a:pt x="2448306" y="60960"/>
                </a:lnTo>
                <a:close/>
              </a:path>
              <a:path w="5151120" h="189229">
                <a:moveTo>
                  <a:pt x="2781300" y="166116"/>
                </a:moveTo>
                <a:lnTo>
                  <a:pt x="2779776" y="166116"/>
                </a:lnTo>
                <a:lnTo>
                  <a:pt x="2779776" y="163068"/>
                </a:lnTo>
                <a:lnTo>
                  <a:pt x="2778252" y="161544"/>
                </a:lnTo>
                <a:lnTo>
                  <a:pt x="2778252" y="160020"/>
                </a:lnTo>
                <a:lnTo>
                  <a:pt x="2775204" y="160020"/>
                </a:lnTo>
                <a:lnTo>
                  <a:pt x="2735580" y="173736"/>
                </a:lnTo>
                <a:lnTo>
                  <a:pt x="2743200" y="157226"/>
                </a:lnTo>
                <a:lnTo>
                  <a:pt x="2744724" y="153924"/>
                </a:lnTo>
                <a:lnTo>
                  <a:pt x="2747772" y="146304"/>
                </a:lnTo>
                <a:lnTo>
                  <a:pt x="2750820" y="140208"/>
                </a:lnTo>
                <a:lnTo>
                  <a:pt x="2752344" y="135636"/>
                </a:lnTo>
                <a:lnTo>
                  <a:pt x="2753868" y="129540"/>
                </a:lnTo>
                <a:lnTo>
                  <a:pt x="2755392" y="124968"/>
                </a:lnTo>
                <a:lnTo>
                  <a:pt x="2755392" y="108204"/>
                </a:lnTo>
                <a:lnTo>
                  <a:pt x="2752344" y="102108"/>
                </a:lnTo>
                <a:lnTo>
                  <a:pt x="2752344" y="99060"/>
                </a:lnTo>
                <a:lnTo>
                  <a:pt x="2747772" y="94488"/>
                </a:lnTo>
                <a:lnTo>
                  <a:pt x="2746248" y="91440"/>
                </a:lnTo>
                <a:lnTo>
                  <a:pt x="2734056" y="85344"/>
                </a:lnTo>
                <a:lnTo>
                  <a:pt x="2726436" y="85344"/>
                </a:lnTo>
                <a:lnTo>
                  <a:pt x="2721864" y="86868"/>
                </a:lnTo>
                <a:lnTo>
                  <a:pt x="2715768" y="89916"/>
                </a:lnTo>
                <a:lnTo>
                  <a:pt x="2712720" y="89916"/>
                </a:lnTo>
                <a:lnTo>
                  <a:pt x="2711196" y="91440"/>
                </a:lnTo>
                <a:lnTo>
                  <a:pt x="2708148" y="92964"/>
                </a:lnTo>
                <a:lnTo>
                  <a:pt x="2705100" y="96012"/>
                </a:lnTo>
                <a:lnTo>
                  <a:pt x="2702052" y="97536"/>
                </a:lnTo>
                <a:lnTo>
                  <a:pt x="2700528" y="99060"/>
                </a:lnTo>
                <a:lnTo>
                  <a:pt x="2700528" y="100584"/>
                </a:lnTo>
                <a:lnTo>
                  <a:pt x="2699004" y="102108"/>
                </a:lnTo>
                <a:lnTo>
                  <a:pt x="2699004" y="103632"/>
                </a:lnTo>
                <a:lnTo>
                  <a:pt x="2697480" y="103632"/>
                </a:lnTo>
                <a:lnTo>
                  <a:pt x="2697480" y="109728"/>
                </a:lnTo>
                <a:lnTo>
                  <a:pt x="2699004" y="111252"/>
                </a:lnTo>
                <a:lnTo>
                  <a:pt x="2699004" y="112776"/>
                </a:lnTo>
                <a:lnTo>
                  <a:pt x="2700528" y="114300"/>
                </a:lnTo>
                <a:lnTo>
                  <a:pt x="2703576" y="114300"/>
                </a:lnTo>
                <a:lnTo>
                  <a:pt x="2703576" y="112776"/>
                </a:lnTo>
                <a:lnTo>
                  <a:pt x="2712720" y="103632"/>
                </a:lnTo>
                <a:lnTo>
                  <a:pt x="2715768" y="102108"/>
                </a:lnTo>
                <a:lnTo>
                  <a:pt x="2717292" y="100584"/>
                </a:lnTo>
                <a:lnTo>
                  <a:pt x="2720340" y="99060"/>
                </a:lnTo>
                <a:lnTo>
                  <a:pt x="2723388" y="99060"/>
                </a:lnTo>
                <a:lnTo>
                  <a:pt x="2724912" y="97536"/>
                </a:lnTo>
                <a:lnTo>
                  <a:pt x="2727960" y="97536"/>
                </a:lnTo>
                <a:lnTo>
                  <a:pt x="2729484" y="99060"/>
                </a:lnTo>
                <a:lnTo>
                  <a:pt x="2734056" y="99060"/>
                </a:lnTo>
                <a:lnTo>
                  <a:pt x="2740152" y="105156"/>
                </a:lnTo>
                <a:lnTo>
                  <a:pt x="2740152" y="106680"/>
                </a:lnTo>
                <a:lnTo>
                  <a:pt x="2741676" y="108204"/>
                </a:lnTo>
                <a:lnTo>
                  <a:pt x="2741676" y="111252"/>
                </a:lnTo>
                <a:lnTo>
                  <a:pt x="2743200" y="112776"/>
                </a:lnTo>
                <a:lnTo>
                  <a:pt x="2743200" y="128016"/>
                </a:lnTo>
                <a:lnTo>
                  <a:pt x="2741676" y="131064"/>
                </a:lnTo>
                <a:lnTo>
                  <a:pt x="2737104" y="144780"/>
                </a:lnTo>
                <a:lnTo>
                  <a:pt x="2734056" y="150876"/>
                </a:lnTo>
                <a:lnTo>
                  <a:pt x="2723388" y="175260"/>
                </a:lnTo>
                <a:lnTo>
                  <a:pt x="2723388" y="176784"/>
                </a:lnTo>
                <a:lnTo>
                  <a:pt x="2721864" y="178308"/>
                </a:lnTo>
                <a:lnTo>
                  <a:pt x="2721864" y="181356"/>
                </a:lnTo>
                <a:lnTo>
                  <a:pt x="2723388" y="182880"/>
                </a:lnTo>
                <a:lnTo>
                  <a:pt x="2723388" y="185928"/>
                </a:lnTo>
                <a:lnTo>
                  <a:pt x="2726436" y="188976"/>
                </a:lnTo>
                <a:lnTo>
                  <a:pt x="2729484" y="188976"/>
                </a:lnTo>
                <a:lnTo>
                  <a:pt x="2735580" y="186753"/>
                </a:lnTo>
                <a:lnTo>
                  <a:pt x="2779776" y="170688"/>
                </a:lnTo>
                <a:lnTo>
                  <a:pt x="2779776" y="169164"/>
                </a:lnTo>
                <a:lnTo>
                  <a:pt x="2781300" y="169164"/>
                </a:lnTo>
                <a:lnTo>
                  <a:pt x="2781300" y="166116"/>
                </a:lnTo>
                <a:close/>
              </a:path>
              <a:path w="5151120" h="189229">
                <a:moveTo>
                  <a:pt x="2846832" y="115824"/>
                </a:moveTo>
                <a:lnTo>
                  <a:pt x="2843784" y="103632"/>
                </a:lnTo>
                <a:lnTo>
                  <a:pt x="2840736" y="96012"/>
                </a:lnTo>
                <a:lnTo>
                  <a:pt x="2839212" y="88392"/>
                </a:lnTo>
                <a:lnTo>
                  <a:pt x="2834640" y="79248"/>
                </a:lnTo>
                <a:lnTo>
                  <a:pt x="2834640" y="117348"/>
                </a:lnTo>
                <a:lnTo>
                  <a:pt x="2834640" y="132588"/>
                </a:lnTo>
                <a:lnTo>
                  <a:pt x="2833116" y="135636"/>
                </a:lnTo>
                <a:lnTo>
                  <a:pt x="2833116" y="137160"/>
                </a:lnTo>
                <a:lnTo>
                  <a:pt x="2828544" y="141732"/>
                </a:lnTo>
                <a:lnTo>
                  <a:pt x="2819400" y="146304"/>
                </a:lnTo>
                <a:lnTo>
                  <a:pt x="2816352" y="146304"/>
                </a:lnTo>
                <a:lnTo>
                  <a:pt x="2813304" y="144780"/>
                </a:lnTo>
                <a:lnTo>
                  <a:pt x="2811780" y="144780"/>
                </a:lnTo>
                <a:lnTo>
                  <a:pt x="2805684" y="141732"/>
                </a:lnTo>
                <a:lnTo>
                  <a:pt x="2802636" y="138684"/>
                </a:lnTo>
                <a:lnTo>
                  <a:pt x="2801112" y="135636"/>
                </a:lnTo>
                <a:lnTo>
                  <a:pt x="2795016" y="126492"/>
                </a:lnTo>
                <a:lnTo>
                  <a:pt x="2793492" y="120396"/>
                </a:lnTo>
                <a:lnTo>
                  <a:pt x="2790444" y="114300"/>
                </a:lnTo>
                <a:lnTo>
                  <a:pt x="2788920" y="108204"/>
                </a:lnTo>
                <a:lnTo>
                  <a:pt x="2785872" y="99060"/>
                </a:lnTo>
                <a:lnTo>
                  <a:pt x="2785872" y="94488"/>
                </a:lnTo>
                <a:lnTo>
                  <a:pt x="2784348" y="91440"/>
                </a:lnTo>
                <a:lnTo>
                  <a:pt x="2785872" y="86868"/>
                </a:lnTo>
                <a:lnTo>
                  <a:pt x="2785872" y="79248"/>
                </a:lnTo>
                <a:lnTo>
                  <a:pt x="2788920" y="77724"/>
                </a:lnTo>
                <a:lnTo>
                  <a:pt x="2790444" y="74676"/>
                </a:lnTo>
                <a:lnTo>
                  <a:pt x="2793492" y="71628"/>
                </a:lnTo>
                <a:lnTo>
                  <a:pt x="2796540" y="70104"/>
                </a:lnTo>
                <a:lnTo>
                  <a:pt x="2808732" y="70104"/>
                </a:lnTo>
                <a:lnTo>
                  <a:pt x="2810256" y="71628"/>
                </a:lnTo>
                <a:lnTo>
                  <a:pt x="2813304" y="73152"/>
                </a:lnTo>
                <a:lnTo>
                  <a:pt x="2817876" y="77724"/>
                </a:lnTo>
                <a:lnTo>
                  <a:pt x="2819400" y="80772"/>
                </a:lnTo>
                <a:lnTo>
                  <a:pt x="2820924" y="82296"/>
                </a:lnTo>
                <a:lnTo>
                  <a:pt x="2822448" y="85344"/>
                </a:lnTo>
                <a:lnTo>
                  <a:pt x="2823972" y="89916"/>
                </a:lnTo>
                <a:lnTo>
                  <a:pt x="2827020" y="96012"/>
                </a:lnTo>
                <a:lnTo>
                  <a:pt x="2830068" y="105156"/>
                </a:lnTo>
                <a:lnTo>
                  <a:pt x="2833116" y="111252"/>
                </a:lnTo>
                <a:lnTo>
                  <a:pt x="2833116" y="114300"/>
                </a:lnTo>
                <a:lnTo>
                  <a:pt x="2834640" y="117348"/>
                </a:lnTo>
                <a:lnTo>
                  <a:pt x="2834640" y="79248"/>
                </a:lnTo>
                <a:lnTo>
                  <a:pt x="2810256" y="57912"/>
                </a:lnTo>
                <a:lnTo>
                  <a:pt x="2799588" y="57912"/>
                </a:lnTo>
                <a:lnTo>
                  <a:pt x="2793492" y="60960"/>
                </a:lnTo>
                <a:lnTo>
                  <a:pt x="2787396" y="62484"/>
                </a:lnTo>
                <a:lnTo>
                  <a:pt x="2782824" y="65532"/>
                </a:lnTo>
                <a:lnTo>
                  <a:pt x="2779776" y="70104"/>
                </a:lnTo>
                <a:lnTo>
                  <a:pt x="2776728" y="73152"/>
                </a:lnTo>
                <a:lnTo>
                  <a:pt x="2773680" y="82296"/>
                </a:lnTo>
                <a:lnTo>
                  <a:pt x="2772156" y="88392"/>
                </a:lnTo>
                <a:lnTo>
                  <a:pt x="2772156" y="92964"/>
                </a:lnTo>
                <a:lnTo>
                  <a:pt x="2775204" y="105156"/>
                </a:lnTo>
                <a:lnTo>
                  <a:pt x="2776728" y="112776"/>
                </a:lnTo>
                <a:lnTo>
                  <a:pt x="2778252" y="118872"/>
                </a:lnTo>
                <a:lnTo>
                  <a:pt x="2781300" y="126492"/>
                </a:lnTo>
                <a:lnTo>
                  <a:pt x="2784348" y="132588"/>
                </a:lnTo>
                <a:lnTo>
                  <a:pt x="2787396" y="138684"/>
                </a:lnTo>
                <a:lnTo>
                  <a:pt x="2793492" y="147828"/>
                </a:lnTo>
                <a:lnTo>
                  <a:pt x="2798064" y="150876"/>
                </a:lnTo>
                <a:lnTo>
                  <a:pt x="2801112" y="153924"/>
                </a:lnTo>
                <a:lnTo>
                  <a:pt x="2810256" y="156972"/>
                </a:lnTo>
                <a:lnTo>
                  <a:pt x="2820924" y="156972"/>
                </a:lnTo>
                <a:lnTo>
                  <a:pt x="2825496" y="153924"/>
                </a:lnTo>
                <a:lnTo>
                  <a:pt x="2831592" y="152400"/>
                </a:lnTo>
                <a:lnTo>
                  <a:pt x="2834640" y="150368"/>
                </a:lnTo>
                <a:lnTo>
                  <a:pt x="2840736" y="146304"/>
                </a:lnTo>
                <a:lnTo>
                  <a:pt x="2843784" y="141732"/>
                </a:lnTo>
                <a:lnTo>
                  <a:pt x="2846832" y="132588"/>
                </a:lnTo>
                <a:lnTo>
                  <a:pt x="2846832" y="115824"/>
                </a:lnTo>
                <a:close/>
              </a:path>
              <a:path w="5151120" h="189229">
                <a:moveTo>
                  <a:pt x="2919984" y="88392"/>
                </a:moveTo>
                <a:lnTo>
                  <a:pt x="2916936" y="76200"/>
                </a:lnTo>
                <a:lnTo>
                  <a:pt x="2913888" y="70104"/>
                </a:lnTo>
                <a:lnTo>
                  <a:pt x="2912364" y="62484"/>
                </a:lnTo>
                <a:lnTo>
                  <a:pt x="2909316" y="54864"/>
                </a:lnTo>
                <a:lnTo>
                  <a:pt x="2907792" y="52578"/>
                </a:lnTo>
                <a:lnTo>
                  <a:pt x="2907792" y="91440"/>
                </a:lnTo>
                <a:lnTo>
                  <a:pt x="2907792" y="106680"/>
                </a:lnTo>
                <a:lnTo>
                  <a:pt x="2906268" y="108204"/>
                </a:lnTo>
                <a:lnTo>
                  <a:pt x="2906268" y="111252"/>
                </a:lnTo>
                <a:lnTo>
                  <a:pt x="2901696" y="115824"/>
                </a:lnTo>
                <a:lnTo>
                  <a:pt x="2898648" y="117348"/>
                </a:lnTo>
                <a:lnTo>
                  <a:pt x="2895600" y="117348"/>
                </a:lnTo>
                <a:lnTo>
                  <a:pt x="2892552" y="118872"/>
                </a:lnTo>
                <a:lnTo>
                  <a:pt x="2883408" y="118872"/>
                </a:lnTo>
                <a:lnTo>
                  <a:pt x="2878836" y="114300"/>
                </a:lnTo>
                <a:lnTo>
                  <a:pt x="2875788" y="112776"/>
                </a:lnTo>
                <a:lnTo>
                  <a:pt x="2874264" y="108204"/>
                </a:lnTo>
                <a:lnTo>
                  <a:pt x="2868168" y="99060"/>
                </a:lnTo>
                <a:lnTo>
                  <a:pt x="2866644" y="94488"/>
                </a:lnTo>
                <a:lnTo>
                  <a:pt x="2863596" y="86868"/>
                </a:lnTo>
                <a:lnTo>
                  <a:pt x="2859024" y="73152"/>
                </a:lnTo>
                <a:lnTo>
                  <a:pt x="2859024" y="68580"/>
                </a:lnTo>
                <a:lnTo>
                  <a:pt x="2857500" y="64008"/>
                </a:lnTo>
                <a:lnTo>
                  <a:pt x="2857500" y="60960"/>
                </a:lnTo>
                <a:lnTo>
                  <a:pt x="2859024" y="56388"/>
                </a:lnTo>
                <a:lnTo>
                  <a:pt x="2859024" y="53340"/>
                </a:lnTo>
                <a:lnTo>
                  <a:pt x="2860548" y="50292"/>
                </a:lnTo>
                <a:lnTo>
                  <a:pt x="2863596" y="47244"/>
                </a:lnTo>
                <a:lnTo>
                  <a:pt x="2872740" y="42672"/>
                </a:lnTo>
                <a:lnTo>
                  <a:pt x="2880360" y="42672"/>
                </a:lnTo>
                <a:lnTo>
                  <a:pt x="2881884" y="44196"/>
                </a:lnTo>
                <a:lnTo>
                  <a:pt x="2883408" y="44196"/>
                </a:lnTo>
                <a:lnTo>
                  <a:pt x="2886456" y="45720"/>
                </a:lnTo>
                <a:lnTo>
                  <a:pt x="2889504" y="48768"/>
                </a:lnTo>
                <a:lnTo>
                  <a:pt x="2891028" y="51816"/>
                </a:lnTo>
                <a:lnTo>
                  <a:pt x="2892552" y="53340"/>
                </a:lnTo>
                <a:lnTo>
                  <a:pt x="2898648" y="65532"/>
                </a:lnTo>
                <a:lnTo>
                  <a:pt x="2901696" y="74676"/>
                </a:lnTo>
                <a:lnTo>
                  <a:pt x="2906268" y="83820"/>
                </a:lnTo>
                <a:lnTo>
                  <a:pt x="2906268" y="88392"/>
                </a:lnTo>
                <a:lnTo>
                  <a:pt x="2907792" y="91440"/>
                </a:lnTo>
                <a:lnTo>
                  <a:pt x="2907792" y="52578"/>
                </a:lnTo>
                <a:lnTo>
                  <a:pt x="2906268" y="50292"/>
                </a:lnTo>
                <a:lnTo>
                  <a:pt x="2903220" y="44196"/>
                </a:lnTo>
                <a:lnTo>
                  <a:pt x="2898648" y="41148"/>
                </a:lnTo>
                <a:lnTo>
                  <a:pt x="2895600" y="38100"/>
                </a:lnTo>
                <a:lnTo>
                  <a:pt x="2886456" y="32004"/>
                </a:lnTo>
                <a:lnTo>
                  <a:pt x="2872740" y="32004"/>
                </a:lnTo>
                <a:lnTo>
                  <a:pt x="2866644" y="33528"/>
                </a:lnTo>
                <a:lnTo>
                  <a:pt x="2845308" y="60960"/>
                </a:lnTo>
                <a:lnTo>
                  <a:pt x="2845308" y="67056"/>
                </a:lnTo>
                <a:lnTo>
                  <a:pt x="2849880" y="85344"/>
                </a:lnTo>
                <a:lnTo>
                  <a:pt x="2851404" y="92964"/>
                </a:lnTo>
                <a:lnTo>
                  <a:pt x="2854452" y="100584"/>
                </a:lnTo>
                <a:lnTo>
                  <a:pt x="2857500" y="106680"/>
                </a:lnTo>
                <a:lnTo>
                  <a:pt x="2860548" y="111252"/>
                </a:lnTo>
                <a:lnTo>
                  <a:pt x="2863596" y="117348"/>
                </a:lnTo>
                <a:lnTo>
                  <a:pt x="2866644" y="121920"/>
                </a:lnTo>
                <a:lnTo>
                  <a:pt x="2871216" y="124968"/>
                </a:lnTo>
                <a:lnTo>
                  <a:pt x="2874264" y="128016"/>
                </a:lnTo>
                <a:lnTo>
                  <a:pt x="2878836" y="129540"/>
                </a:lnTo>
                <a:lnTo>
                  <a:pt x="2883408" y="129540"/>
                </a:lnTo>
                <a:lnTo>
                  <a:pt x="2887980" y="131064"/>
                </a:lnTo>
                <a:lnTo>
                  <a:pt x="2894076" y="129540"/>
                </a:lnTo>
                <a:lnTo>
                  <a:pt x="2898648" y="128016"/>
                </a:lnTo>
                <a:lnTo>
                  <a:pt x="2904744" y="124968"/>
                </a:lnTo>
                <a:lnTo>
                  <a:pt x="2907792" y="123952"/>
                </a:lnTo>
                <a:lnTo>
                  <a:pt x="2909316" y="123444"/>
                </a:lnTo>
                <a:lnTo>
                  <a:pt x="2912364" y="118872"/>
                </a:lnTo>
                <a:lnTo>
                  <a:pt x="2916936" y="115824"/>
                </a:lnTo>
                <a:lnTo>
                  <a:pt x="2918460" y="111252"/>
                </a:lnTo>
                <a:lnTo>
                  <a:pt x="2919984" y="105156"/>
                </a:lnTo>
                <a:lnTo>
                  <a:pt x="2919984" y="88392"/>
                </a:lnTo>
                <a:close/>
              </a:path>
              <a:path w="5151120" h="189229">
                <a:moveTo>
                  <a:pt x="3000756" y="86868"/>
                </a:moveTo>
                <a:lnTo>
                  <a:pt x="2999232" y="86868"/>
                </a:lnTo>
                <a:lnTo>
                  <a:pt x="2999232" y="82296"/>
                </a:lnTo>
                <a:lnTo>
                  <a:pt x="2997708" y="82296"/>
                </a:lnTo>
                <a:lnTo>
                  <a:pt x="2997708" y="80772"/>
                </a:lnTo>
                <a:lnTo>
                  <a:pt x="2994660" y="80772"/>
                </a:lnTo>
                <a:lnTo>
                  <a:pt x="2979420" y="86868"/>
                </a:lnTo>
                <a:lnTo>
                  <a:pt x="2950464" y="7620"/>
                </a:lnTo>
                <a:lnTo>
                  <a:pt x="2948940" y="6096"/>
                </a:lnTo>
                <a:lnTo>
                  <a:pt x="2944368" y="6096"/>
                </a:lnTo>
                <a:lnTo>
                  <a:pt x="2942844" y="7620"/>
                </a:lnTo>
                <a:lnTo>
                  <a:pt x="2939796" y="7620"/>
                </a:lnTo>
                <a:lnTo>
                  <a:pt x="2939796" y="9144"/>
                </a:lnTo>
                <a:lnTo>
                  <a:pt x="2938272" y="9144"/>
                </a:lnTo>
                <a:lnTo>
                  <a:pt x="2923032" y="30480"/>
                </a:lnTo>
                <a:lnTo>
                  <a:pt x="2921508" y="30480"/>
                </a:lnTo>
                <a:lnTo>
                  <a:pt x="2921508" y="36576"/>
                </a:lnTo>
                <a:lnTo>
                  <a:pt x="2923032" y="36576"/>
                </a:lnTo>
                <a:lnTo>
                  <a:pt x="2923032" y="39624"/>
                </a:lnTo>
                <a:lnTo>
                  <a:pt x="2924556" y="39624"/>
                </a:lnTo>
                <a:lnTo>
                  <a:pt x="2924556" y="41148"/>
                </a:lnTo>
                <a:lnTo>
                  <a:pt x="2926080" y="41148"/>
                </a:lnTo>
                <a:lnTo>
                  <a:pt x="2926080" y="39624"/>
                </a:lnTo>
                <a:lnTo>
                  <a:pt x="2927604" y="39624"/>
                </a:lnTo>
                <a:lnTo>
                  <a:pt x="2927604" y="38100"/>
                </a:lnTo>
                <a:lnTo>
                  <a:pt x="2941320" y="21336"/>
                </a:lnTo>
                <a:lnTo>
                  <a:pt x="2967228" y="91440"/>
                </a:lnTo>
                <a:lnTo>
                  <a:pt x="2947416" y="97536"/>
                </a:lnTo>
                <a:lnTo>
                  <a:pt x="2947416" y="99060"/>
                </a:lnTo>
                <a:lnTo>
                  <a:pt x="2945892" y="99060"/>
                </a:lnTo>
                <a:lnTo>
                  <a:pt x="2945892" y="102108"/>
                </a:lnTo>
                <a:lnTo>
                  <a:pt x="2947416" y="102108"/>
                </a:lnTo>
                <a:lnTo>
                  <a:pt x="2947416" y="105156"/>
                </a:lnTo>
                <a:lnTo>
                  <a:pt x="2948940" y="106680"/>
                </a:lnTo>
                <a:lnTo>
                  <a:pt x="2950464" y="106680"/>
                </a:lnTo>
                <a:lnTo>
                  <a:pt x="2950464" y="108204"/>
                </a:lnTo>
                <a:lnTo>
                  <a:pt x="2951988" y="106680"/>
                </a:lnTo>
                <a:lnTo>
                  <a:pt x="2967228" y="101269"/>
                </a:lnTo>
                <a:lnTo>
                  <a:pt x="2999232" y="89916"/>
                </a:lnTo>
                <a:lnTo>
                  <a:pt x="2999232" y="88392"/>
                </a:lnTo>
                <a:lnTo>
                  <a:pt x="3000756" y="88392"/>
                </a:lnTo>
                <a:lnTo>
                  <a:pt x="3000756" y="86868"/>
                </a:lnTo>
                <a:close/>
              </a:path>
              <a:path w="5151120" h="189229">
                <a:moveTo>
                  <a:pt x="3319526" y="164592"/>
                </a:moveTo>
                <a:lnTo>
                  <a:pt x="3318256" y="163068"/>
                </a:lnTo>
                <a:lnTo>
                  <a:pt x="3318256" y="160020"/>
                </a:lnTo>
                <a:lnTo>
                  <a:pt x="3315716" y="160020"/>
                </a:lnTo>
                <a:lnTo>
                  <a:pt x="3276346" y="173736"/>
                </a:lnTo>
                <a:lnTo>
                  <a:pt x="3283966" y="156743"/>
                </a:lnTo>
                <a:lnTo>
                  <a:pt x="3285236" y="153924"/>
                </a:lnTo>
                <a:lnTo>
                  <a:pt x="3287776" y="146304"/>
                </a:lnTo>
                <a:lnTo>
                  <a:pt x="3289046" y="140208"/>
                </a:lnTo>
                <a:lnTo>
                  <a:pt x="3291586" y="135636"/>
                </a:lnTo>
                <a:lnTo>
                  <a:pt x="3294126" y="129540"/>
                </a:lnTo>
                <a:lnTo>
                  <a:pt x="3294126" y="124968"/>
                </a:lnTo>
                <a:lnTo>
                  <a:pt x="3295396" y="121920"/>
                </a:lnTo>
                <a:lnTo>
                  <a:pt x="3295396" y="114300"/>
                </a:lnTo>
                <a:lnTo>
                  <a:pt x="3294126" y="111252"/>
                </a:lnTo>
                <a:lnTo>
                  <a:pt x="3294126" y="105156"/>
                </a:lnTo>
                <a:lnTo>
                  <a:pt x="3289046" y="96012"/>
                </a:lnTo>
                <a:lnTo>
                  <a:pt x="3283966" y="89916"/>
                </a:lnTo>
                <a:lnTo>
                  <a:pt x="3273806" y="85344"/>
                </a:lnTo>
                <a:lnTo>
                  <a:pt x="3266186" y="85344"/>
                </a:lnTo>
                <a:lnTo>
                  <a:pt x="3257296" y="88392"/>
                </a:lnTo>
                <a:lnTo>
                  <a:pt x="3254756" y="89916"/>
                </a:lnTo>
                <a:lnTo>
                  <a:pt x="3253486" y="89916"/>
                </a:lnTo>
                <a:lnTo>
                  <a:pt x="3249676" y="91440"/>
                </a:lnTo>
                <a:lnTo>
                  <a:pt x="3248406" y="92964"/>
                </a:lnTo>
                <a:lnTo>
                  <a:pt x="3245866" y="94488"/>
                </a:lnTo>
                <a:lnTo>
                  <a:pt x="3239516" y="100584"/>
                </a:lnTo>
                <a:lnTo>
                  <a:pt x="3239516" y="102108"/>
                </a:lnTo>
                <a:lnTo>
                  <a:pt x="3238246" y="103632"/>
                </a:lnTo>
                <a:lnTo>
                  <a:pt x="3238246" y="105156"/>
                </a:lnTo>
                <a:lnTo>
                  <a:pt x="3236976" y="105156"/>
                </a:lnTo>
                <a:lnTo>
                  <a:pt x="3236976" y="108204"/>
                </a:lnTo>
                <a:lnTo>
                  <a:pt x="3238246" y="108204"/>
                </a:lnTo>
                <a:lnTo>
                  <a:pt x="3238246" y="111252"/>
                </a:lnTo>
                <a:lnTo>
                  <a:pt x="3239516" y="112776"/>
                </a:lnTo>
                <a:lnTo>
                  <a:pt x="3239516" y="114300"/>
                </a:lnTo>
                <a:lnTo>
                  <a:pt x="3242056" y="114300"/>
                </a:lnTo>
                <a:lnTo>
                  <a:pt x="3245866" y="111252"/>
                </a:lnTo>
                <a:lnTo>
                  <a:pt x="3245866" y="109728"/>
                </a:lnTo>
                <a:lnTo>
                  <a:pt x="3249676" y="105156"/>
                </a:lnTo>
                <a:lnTo>
                  <a:pt x="3253486" y="103632"/>
                </a:lnTo>
                <a:lnTo>
                  <a:pt x="3254756" y="102108"/>
                </a:lnTo>
                <a:lnTo>
                  <a:pt x="3261106" y="99060"/>
                </a:lnTo>
                <a:lnTo>
                  <a:pt x="3262376" y="99060"/>
                </a:lnTo>
                <a:lnTo>
                  <a:pt x="3264916" y="97536"/>
                </a:lnTo>
                <a:lnTo>
                  <a:pt x="3266186" y="97536"/>
                </a:lnTo>
                <a:lnTo>
                  <a:pt x="3269996" y="99060"/>
                </a:lnTo>
                <a:lnTo>
                  <a:pt x="3272536" y="99060"/>
                </a:lnTo>
                <a:lnTo>
                  <a:pt x="3280156" y="106680"/>
                </a:lnTo>
                <a:lnTo>
                  <a:pt x="3280156" y="108204"/>
                </a:lnTo>
                <a:lnTo>
                  <a:pt x="3281426" y="111252"/>
                </a:lnTo>
                <a:lnTo>
                  <a:pt x="3281426" y="115824"/>
                </a:lnTo>
                <a:lnTo>
                  <a:pt x="3283966" y="117348"/>
                </a:lnTo>
                <a:lnTo>
                  <a:pt x="3283966" y="120396"/>
                </a:lnTo>
                <a:lnTo>
                  <a:pt x="3281426" y="123444"/>
                </a:lnTo>
                <a:lnTo>
                  <a:pt x="3281426" y="131064"/>
                </a:lnTo>
                <a:lnTo>
                  <a:pt x="3277616" y="144780"/>
                </a:lnTo>
                <a:lnTo>
                  <a:pt x="3273806" y="150876"/>
                </a:lnTo>
                <a:lnTo>
                  <a:pt x="3263646" y="175260"/>
                </a:lnTo>
                <a:lnTo>
                  <a:pt x="3262376" y="176784"/>
                </a:lnTo>
                <a:lnTo>
                  <a:pt x="3262376" y="184404"/>
                </a:lnTo>
                <a:lnTo>
                  <a:pt x="3263646" y="185928"/>
                </a:lnTo>
                <a:lnTo>
                  <a:pt x="3263646" y="187452"/>
                </a:lnTo>
                <a:lnTo>
                  <a:pt x="3264916" y="187452"/>
                </a:lnTo>
                <a:lnTo>
                  <a:pt x="3264916" y="188976"/>
                </a:lnTo>
                <a:lnTo>
                  <a:pt x="3268726" y="188976"/>
                </a:lnTo>
                <a:lnTo>
                  <a:pt x="3276346" y="186156"/>
                </a:lnTo>
                <a:lnTo>
                  <a:pt x="3318256" y="170688"/>
                </a:lnTo>
                <a:lnTo>
                  <a:pt x="3318256" y="169164"/>
                </a:lnTo>
                <a:lnTo>
                  <a:pt x="3319526" y="169164"/>
                </a:lnTo>
                <a:lnTo>
                  <a:pt x="3319526" y="164592"/>
                </a:lnTo>
                <a:close/>
              </a:path>
              <a:path w="5151120" h="189229">
                <a:moveTo>
                  <a:pt x="3386836" y="121920"/>
                </a:moveTo>
                <a:lnTo>
                  <a:pt x="3385566" y="115824"/>
                </a:lnTo>
                <a:lnTo>
                  <a:pt x="3385566" y="109728"/>
                </a:lnTo>
                <a:lnTo>
                  <a:pt x="3384296" y="103632"/>
                </a:lnTo>
                <a:lnTo>
                  <a:pt x="3380486" y="96012"/>
                </a:lnTo>
                <a:lnTo>
                  <a:pt x="3377946" y="88392"/>
                </a:lnTo>
                <a:lnTo>
                  <a:pt x="3375406" y="83515"/>
                </a:lnTo>
                <a:lnTo>
                  <a:pt x="3375406" y="123444"/>
                </a:lnTo>
                <a:lnTo>
                  <a:pt x="3375406" y="131064"/>
                </a:lnTo>
                <a:lnTo>
                  <a:pt x="3372866" y="132588"/>
                </a:lnTo>
                <a:lnTo>
                  <a:pt x="3372866" y="135636"/>
                </a:lnTo>
                <a:lnTo>
                  <a:pt x="3365246" y="143256"/>
                </a:lnTo>
                <a:lnTo>
                  <a:pt x="3360166" y="146304"/>
                </a:lnTo>
                <a:lnTo>
                  <a:pt x="3356356" y="146304"/>
                </a:lnTo>
                <a:lnTo>
                  <a:pt x="3353816" y="144780"/>
                </a:lnTo>
                <a:lnTo>
                  <a:pt x="3350006" y="144780"/>
                </a:lnTo>
                <a:lnTo>
                  <a:pt x="3347466" y="143256"/>
                </a:lnTo>
                <a:lnTo>
                  <a:pt x="3339846" y="135636"/>
                </a:lnTo>
                <a:lnTo>
                  <a:pt x="3338576" y="131064"/>
                </a:lnTo>
                <a:lnTo>
                  <a:pt x="3334766" y="126492"/>
                </a:lnTo>
                <a:lnTo>
                  <a:pt x="3332226" y="120396"/>
                </a:lnTo>
                <a:lnTo>
                  <a:pt x="3329686" y="108204"/>
                </a:lnTo>
                <a:lnTo>
                  <a:pt x="3324606" y="94488"/>
                </a:lnTo>
                <a:lnTo>
                  <a:pt x="3324606" y="83820"/>
                </a:lnTo>
                <a:lnTo>
                  <a:pt x="3325876" y="79248"/>
                </a:lnTo>
                <a:lnTo>
                  <a:pt x="3332226" y="71628"/>
                </a:lnTo>
                <a:lnTo>
                  <a:pt x="3337306" y="70104"/>
                </a:lnTo>
                <a:lnTo>
                  <a:pt x="3348736" y="70104"/>
                </a:lnTo>
                <a:lnTo>
                  <a:pt x="3355086" y="76200"/>
                </a:lnTo>
                <a:lnTo>
                  <a:pt x="3357626" y="77724"/>
                </a:lnTo>
                <a:lnTo>
                  <a:pt x="3361436" y="82296"/>
                </a:lnTo>
                <a:lnTo>
                  <a:pt x="3362706" y="85344"/>
                </a:lnTo>
                <a:lnTo>
                  <a:pt x="3363976" y="89916"/>
                </a:lnTo>
                <a:lnTo>
                  <a:pt x="3367786" y="96012"/>
                </a:lnTo>
                <a:lnTo>
                  <a:pt x="3370326" y="105156"/>
                </a:lnTo>
                <a:lnTo>
                  <a:pt x="3371596" y="108204"/>
                </a:lnTo>
                <a:lnTo>
                  <a:pt x="3371596" y="111252"/>
                </a:lnTo>
                <a:lnTo>
                  <a:pt x="3372866" y="114300"/>
                </a:lnTo>
                <a:lnTo>
                  <a:pt x="3372866" y="120396"/>
                </a:lnTo>
                <a:lnTo>
                  <a:pt x="3375406" y="123444"/>
                </a:lnTo>
                <a:lnTo>
                  <a:pt x="3375406" y="83515"/>
                </a:lnTo>
                <a:lnTo>
                  <a:pt x="3371596" y="76200"/>
                </a:lnTo>
                <a:lnTo>
                  <a:pt x="3365246" y="67056"/>
                </a:lnTo>
                <a:lnTo>
                  <a:pt x="3357626" y="60960"/>
                </a:lnTo>
                <a:lnTo>
                  <a:pt x="3348736" y="57912"/>
                </a:lnTo>
                <a:lnTo>
                  <a:pt x="3339846" y="57912"/>
                </a:lnTo>
                <a:lnTo>
                  <a:pt x="3333496" y="60960"/>
                </a:lnTo>
                <a:lnTo>
                  <a:pt x="3327146" y="62484"/>
                </a:lnTo>
                <a:lnTo>
                  <a:pt x="3323336" y="65532"/>
                </a:lnTo>
                <a:lnTo>
                  <a:pt x="3316986" y="73152"/>
                </a:lnTo>
                <a:lnTo>
                  <a:pt x="3314446" y="77724"/>
                </a:lnTo>
                <a:lnTo>
                  <a:pt x="3314446" y="82296"/>
                </a:lnTo>
                <a:lnTo>
                  <a:pt x="3311906" y="88392"/>
                </a:lnTo>
                <a:lnTo>
                  <a:pt x="3311906" y="92964"/>
                </a:lnTo>
                <a:lnTo>
                  <a:pt x="3314446" y="99060"/>
                </a:lnTo>
                <a:lnTo>
                  <a:pt x="3314446" y="105156"/>
                </a:lnTo>
                <a:lnTo>
                  <a:pt x="3315716" y="112776"/>
                </a:lnTo>
                <a:lnTo>
                  <a:pt x="3318256" y="118872"/>
                </a:lnTo>
                <a:lnTo>
                  <a:pt x="3322066" y="126492"/>
                </a:lnTo>
                <a:lnTo>
                  <a:pt x="3324606" y="132588"/>
                </a:lnTo>
                <a:lnTo>
                  <a:pt x="3327146" y="138684"/>
                </a:lnTo>
                <a:lnTo>
                  <a:pt x="3333496" y="147828"/>
                </a:lnTo>
                <a:lnTo>
                  <a:pt x="3338576" y="150876"/>
                </a:lnTo>
                <a:lnTo>
                  <a:pt x="3341116" y="153924"/>
                </a:lnTo>
                <a:lnTo>
                  <a:pt x="3350006" y="156972"/>
                </a:lnTo>
                <a:lnTo>
                  <a:pt x="3360166" y="156972"/>
                </a:lnTo>
                <a:lnTo>
                  <a:pt x="3365246" y="153924"/>
                </a:lnTo>
                <a:lnTo>
                  <a:pt x="3371596" y="152400"/>
                </a:lnTo>
                <a:lnTo>
                  <a:pt x="3375406" y="150114"/>
                </a:lnTo>
                <a:lnTo>
                  <a:pt x="3376676" y="149352"/>
                </a:lnTo>
                <a:lnTo>
                  <a:pt x="3379216" y="146304"/>
                </a:lnTo>
                <a:lnTo>
                  <a:pt x="3385566" y="137160"/>
                </a:lnTo>
                <a:lnTo>
                  <a:pt x="3385566" y="132588"/>
                </a:lnTo>
                <a:lnTo>
                  <a:pt x="3386836" y="128016"/>
                </a:lnTo>
                <a:lnTo>
                  <a:pt x="3386836" y="121920"/>
                </a:lnTo>
                <a:close/>
              </a:path>
              <a:path w="5151120" h="189229">
                <a:moveTo>
                  <a:pt x="3460496" y="94488"/>
                </a:moveTo>
                <a:lnTo>
                  <a:pt x="3459226" y="88392"/>
                </a:lnTo>
                <a:lnTo>
                  <a:pt x="3459226" y="82296"/>
                </a:lnTo>
                <a:lnTo>
                  <a:pt x="3447796" y="54864"/>
                </a:lnTo>
                <a:lnTo>
                  <a:pt x="3447796" y="96012"/>
                </a:lnTo>
                <a:lnTo>
                  <a:pt x="3447796" y="103632"/>
                </a:lnTo>
                <a:lnTo>
                  <a:pt x="3446526" y="106680"/>
                </a:lnTo>
                <a:lnTo>
                  <a:pt x="3446526" y="108204"/>
                </a:lnTo>
                <a:lnTo>
                  <a:pt x="3445256" y="111252"/>
                </a:lnTo>
                <a:lnTo>
                  <a:pt x="3438906" y="117348"/>
                </a:lnTo>
                <a:lnTo>
                  <a:pt x="3436366" y="117348"/>
                </a:lnTo>
                <a:lnTo>
                  <a:pt x="3432556" y="118872"/>
                </a:lnTo>
                <a:lnTo>
                  <a:pt x="3423666" y="118872"/>
                </a:lnTo>
                <a:lnTo>
                  <a:pt x="3421126" y="117348"/>
                </a:lnTo>
                <a:lnTo>
                  <a:pt x="3418586" y="114300"/>
                </a:lnTo>
                <a:lnTo>
                  <a:pt x="3416046" y="112776"/>
                </a:lnTo>
                <a:lnTo>
                  <a:pt x="3405886" y="94488"/>
                </a:lnTo>
                <a:lnTo>
                  <a:pt x="3403346" y="86868"/>
                </a:lnTo>
                <a:lnTo>
                  <a:pt x="3398266" y="68580"/>
                </a:lnTo>
                <a:lnTo>
                  <a:pt x="3398266" y="56388"/>
                </a:lnTo>
                <a:lnTo>
                  <a:pt x="3402076" y="47244"/>
                </a:lnTo>
                <a:lnTo>
                  <a:pt x="3409696" y="44196"/>
                </a:lnTo>
                <a:lnTo>
                  <a:pt x="3410966" y="42672"/>
                </a:lnTo>
                <a:lnTo>
                  <a:pt x="3421126" y="42672"/>
                </a:lnTo>
                <a:lnTo>
                  <a:pt x="3422396" y="44196"/>
                </a:lnTo>
                <a:lnTo>
                  <a:pt x="3423666" y="44196"/>
                </a:lnTo>
                <a:lnTo>
                  <a:pt x="3428746" y="48768"/>
                </a:lnTo>
                <a:lnTo>
                  <a:pt x="3430016" y="51816"/>
                </a:lnTo>
                <a:lnTo>
                  <a:pt x="3432556" y="53340"/>
                </a:lnTo>
                <a:lnTo>
                  <a:pt x="3438906" y="65532"/>
                </a:lnTo>
                <a:lnTo>
                  <a:pt x="3441446" y="74676"/>
                </a:lnTo>
                <a:lnTo>
                  <a:pt x="3445256" y="80772"/>
                </a:lnTo>
                <a:lnTo>
                  <a:pt x="3445256" y="83820"/>
                </a:lnTo>
                <a:lnTo>
                  <a:pt x="3446526" y="88392"/>
                </a:lnTo>
                <a:lnTo>
                  <a:pt x="3446526" y="92964"/>
                </a:lnTo>
                <a:lnTo>
                  <a:pt x="3447796" y="96012"/>
                </a:lnTo>
                <a:lnTo>
                  <a:pt x="3447796" y="54864"/>
                </a:lnTo>
                <a:lnTo>
                  <a:pt x="3445256" y="50292"/>
                </a:lnTo>
                <a:lnTo>
                  <a:pt x="3441446" y="44196"/>
                </a:lnTo>
                <a:lnTo>
                  <a:pt x="3438906" y="41148"/>
                </a:lnTo>
                <a:lnTo>
                  <a:pt x="3433826" y="38100"/>
                </a:lnTo>
                <a:lnTo>
                  <a:pt x="3431286" y="35052"/>
                </a:lnTo>
                <a:lnTo>
                  <a:pt x="3426206" y="32004"/>
                </a:lnTo>
                <a:lnTo>
                  <a:pt x="3413506" y="32004"/>
                </a:lnTo>
                <a:lnTo>
                  <a:pt x="3386836" y="51816"/>
                </a:lnTo>
                <a:lnTo>
                  <a:pt x="3386836" y="56388"/>
                </a:lnTo>
                <a:lnTo>
                  <a:pt x="3385566" y="60960"/>
                </a:lnTo>
                <a:lnTo>
                  <a:pt x="3385566" y="73152"/>
                </a:lnTo>
                <a:lnTo>
                  <a:pt x="3388106" y="85344"/>
                </a:lnTo>
                <a:lnTo>
                  <a:pt x="3394456" y="100584"/>
                </a:lnTo>
                <a:lnTo>
                  <a:pt x="3398266" y="106680"/>
                </a:lnTo>
                <a:lnTo>
                  <a:pt x="3400806" y="111252"/>
                </a:lnTo>
                <a:lnTo>
                  <a:pt x="3403346" y="117348"/>
                </a:lnTo>
                <a:lnTo>
                  <a:pt x="3409696" y="124968"/>
                </a:lnTo>
                <a:lnTo>
                  <a:pt x="3414776" y="128016"/>
                </a:lnTo>
                <a:lnTo>
                  <a:pt x="3418586" y="129540"/>
                </a:lnTo>
                <a:lnTo>
                  <a:pt x="3423666" y="129540"/>
                </a:lnTo>
                <a:lnTo>
                  <a:pt x="3428746" y="131064"/>
                </a:lnTo>
                <a:lnTo>
                  <a:pt x="3432556" y="129540"/>
                </a:lnTo>
                <a:lnTo>
                  <a:pt x="3438906" y="128016"/>
                </a:lnTo>
                <a:lnTo>
                  <a:pt x="3445256" y="124968"/>
                </a:lnTo>
                <a:lnTo>
                  <a:pt x="3447796" y="123952"/>
                </a:lnTo>
                <a:lnTo>
                  <a:pt x="3449066" y="123444"/>
                </a:lnTo>
                <a:lnTo>
                  <a:pt x="3459226" y="111252"/>
                </a:lnTo>
                <a:lnTo>
                  <a:pt x="3459226" y="105156"/>
                </a:lnTo>
                <a:lnTo>
                  <a:pt x="3460496" y="100584"/>
                </a:lnTo>
                <a:lnTo>
                  <a:pt x="3460496" y="94488"/>
                </a:lnTo>
                <a:close/>
              </a:path>
              <a:path w="5151120" h="189229">
                <a:moveTo>
                  <a:pt x="3531616" y="68580"/>
                </a:moveTo>
                <a:lnTo>
                  <a:pt x="3530346" y="64008"/>
                </a:lnTo>
                <a:lnTo>
                  <a:pt x="3527806" y="57912"/>
                </a:lnTo>
                <a:lnTo>
                  <a:pt x="3521456" y="51816"/>
                </a:lnTo>
                <a:lnTo>
                  <a:pt x="3520186" y="51816"/>
                </a:lnTo>
                <a:lnTo>
                  <a:pt x="3513836" y="48768"/>
                </a:lnTo>
                <a:lnTo>
                  <a:pt x="3504946" y="48768"/>
                </a:lnTo>
                <a:lnTo>
                  <a:pt x="3506216" y="45720"/>
                </a:lnTo>
                <a:lnTo>
                  <a:pt x="3508756" y="42672"/>
                </a:lnTo>
                <a:lnTo>
                  <a:pt x="3510026" y="39624"/>
                </a:lnTo>
                <a:lnTo>
                  <a:pt x="3510026" y="38100"/>
                </a:lnTo>
                <a:lnTo>
                  <a:pt x="3512566" y="35052"/>
                </a:lnTo>
                <a:lnTo>
                  <a:pt x="3512566" y="24384"/>
                </a:lnTo>
                <a:lnTo>
                  <a:pt x="3507486" y="15240"/>
                </a:lnTo>
                <a:lnTo>
                  <a:pt x="3501136" y="9144"/>
                </a:lnTo>
                <a:lnTo>
                  <a:pt x="3494786" y="6096"/>
                </a:lnTo>
                <a:lnTo>
                  <a:pt x="3484626" y="6096"/>
                </a:lnTo>
                <a:lnTo>
                  <a:pt x="3482086" y="7620"/>
                </a:lnTo>
                <a:lnTo>
                  <a:pt x="3477006" y="9144"/>
                </a:lnTo>
                <a:lnTo>
                  <a:pt x="3474466" y="9144"/>
                </a:lnTo>
                <a:lnTo>
                  <a:pt x="3470656" y="10668"/>
                </a:lnTo>
                <a:lnTo>
                  <a:pt x="3469386" y="12192"/>
                </a:lnTo>
                <a:lnTo>
                  <a:pt x="3466846" y="13716"/>
                </a:lnTo>
                <a:lnTo>
                  <a:pt x="3456686" y="22860"/>
                </a:lnTo>
                <a:lnTo>
                  <a:pt x="3456686" y="24384"/>
                </a:lnTo>
                <a:lnTo>
                  <a:pt x="3455416" y="24384"/>
                </a:lnTo>
                <a:lnTo>
                  <a:pt x="3455416" y="28956"/>
                </a:lnTo>
                <a:lnTo>
                  <a:pt x="3456686" y="28956"/>
                </a:lnTo>
                <a:lnTo>
                  <a:pt x="3456686" y="32004"/>
                </a:lnTo>
                <a:lnTo>
                  <a:pt x="3459226" y="33528"/>
                </a:lnTo>
                <a:lnTo>
                  <a:pt x="3459226" y="35052"/>
                </a:lnTo>
                <a:lnTo>
                  <a:pt x="3460496" y="35052"/>
                </a:lnTo>
                <a:lnTo>
                  <a:pt x="3463036" y="32004"/>
                </a:lnTo>
                <a:lnTo>
                  <a:pt x="3463036" y="30480"/>
                </a:lnTo>
                <a:lnTo>
                  <a:pt x="3471926" y="21336"/>
                </a:lnTo>
                <a:lnTo>
                  <a:pt x="3475736" y="19812"/>
                </a:lnTo>
                <a:lnTo>
                  <a:pt x="3478276" y="19812"/>
                </a:lnTo>
                <a:lnTo>
                  <a:pt x="3479546" y="18288"/>
                </a:lnTo>
                <a:lnTo>
                  <a:pt x="3489706" y="18288"/>
                </a:lnTo>
                <a:lnTo>
                  <a:pt x="3490976" y="19812"/>
                </a:lnTo>
                <a:lnTo>
                  <a:pt x="3492246" y="19812"/>
                </a:lnTo>
                <a:lnTo>
                  <a:pt x="3497326" y="24384"/>
                </a:lnTo>
                <a:lnTo>
                  <a:pt x="3497326" y="25908"/>
                </a:lnTo>
                <a:lnTo>
                  <a:pt x="3498596" y="27432"/>
                </a:lnTo>
                <a:lnTo>
                  <a:pt x="3498596" y="30480"/>
                </a:lnTo>
                <a:lnTo>
                  <a:pt x="3499866" y="33528"/>
                </a:lnTo>
                <a:lnTo>
                  <a:pt x="3499866" y="35052"/>
                </a:lnTo>
                <a:lnTo>
                  <a:pt x="3498596" y="38100"/>
                </a:lnTo>
                <a:lnTo>
                  <a:pt x="3498596" y="39624"/>
                </a:lnTo>
                <a:lnTo>
                  <a:pt x="3497326" y="42672"/>
                </a:lnTo>
                <a:lnTo>
                  <a:pt x="3490976" y="48768"/>
                </a:lnTo>
                <a:lnTo>
                  <a:pt x="3484626" y="51816"/>
                </a:lnTo>
                <a:lnTo>
                  <a:pt x="3477006" y="54864"/>
                </a:lnTo>
                <a:lnTo>
                  <a:pt x="3475736" y="54864"/>
                </a:lnTo>
                <a:lnTo>
                  <a:pt x="3475736" y="56388"/>
                </a:lnTo>
                <a:lnTo>
                  <a:pt x="3474466" y="57912"/>
                </a:lnTo>
                <a:lnTo>
                  <a:pt x="3475736" y="57912"/>
                </a:lnTo>
                <a:lnTo>
                  <a:pt x="3475736" y="62484"/>
                </a:lnTo>
                <a:lnTo>
                  <a:pt x="3477006" y="62484"/>
                </a:lnTo>
                <a:lnTo>
                  <a:pt x="3477006" y="64008"/>
                </a:lnTo>
                <a:lnTo>
                  <a:pt x="3479546" y="64008"/>
                </a:lnTo>
                <a:lnTo>
                  <a:pt x="3489706" y="60960"/>
                </a:lnTo>
                <a:lnTo>
                  <a:pt x="3492246" y="59436"/>
                </a:lnTo>
                <a:lnTo>
                  <a:pt x="3497326" y="59436"/>
                </a:lnTo>
                <a:lnTo>
                  <a:pt x="3499866" y="57912"/>
                </a:lnTo>
                <a:lnTo>
                  <a:pt x="3501136" y="57912"/>
                </a:lnTo>
                <a:lnTo>
                  <a:pt x="3506216" y="57912"/>
                </a:lnTo>
                <a:lnTo>
                  <a:pt x="3507486" y="59436"/>
                </a:lnTo>
                <a:lnTo>
                  <a:pt x="3510026" y="59436"/>
                </a:lnTo>
                <a:lnTo>
                  <a:pt x="3515106" y="62484"/>
                </a:lnTo>
                <a:lnTo>
                  <a:pt x="3516376" y="64008"/>
                </a:lnTo>
                <a:lnTo>
                  <a:pt x="3517646" y="67056"/>
                </a:lnTo>
                <a:lnTo>
                  <a:pt x="3517646" y="68580"/>
                </a:lnTo>
                <a:lnTo>
                  <a:pt x="3520186" y="71628"/>
                </a:lnTo>
                <a:lnTo>
                  <a:pt x="3520186" y="80772"/>
                </a:lnTo>
                <a:lnTo>
                  <a:pt x="3517646" y="82296"/>
                </a:lnTo>
                <a:lnTo>
                  <a:pt x="3516376" y="85344"/>
                </a:lnTo>
                <a:lnTo>
                  <a:pt x="3513836" y="88392"/>
                </a:lnTo>
                <a:lnTo>
                  <a:pt x="3510026" y="89916"/>
                </a:lnTo>
                <a:lnTo>
                  <a:pt x="3508756" y="91440"/>
                </a:lnTo>
                <a:lnTo>
                  <a:pt x="3504946" y="92964"/>
                </a:lnTo>
                <a:lnTo>
                  <a:pt x="3501136" y="92964"/>
                </a:lnTo>
                <a:lnTo>
                  <a:pt x="3498596" y="94488"/>
                </a:lnTo>
                <a:lnTo>
                  <a:pt x="3478276" y="94488"/>
                </a:lnTo>
                <a:lnTo>
                  <a:pt x="3478276" y="99060"/>
                </a:lnTo>
                <a:lnTo>
                  <a:pt x="3479546" y="100584"/>
                </a:lnTo>
                <a:lnTo>
                  <a:pt x="3479546" y="102108"/>
                </a:lnTo>
                <a:lnTo>
                  <a:pt x="3483356" y="105156"/>
                </a:lnTo>
                <a:lnTo>
                  <a:pt x="3502406" y="105156"/>
                </a:lnTo>
                <a:lnTo>
                  <a:pt x="3508756" y="102108"/>
                </a:lnTo>
                <a:lnTo>
                  <a:pt x="3517646" y="99060"/>
                </a:lnTo>
                <a:lnTo>
                  <a:pt x="3520186" y="96774"/>
                </a:lnTo>
                <a:lnTo>
                  <a:pt x="3527806" y="89916"/>
                </a:lnTo>
                <a:lnTo>
                  <a:pt x="3530346" y="83820"/>
                </a:lnTo>
                <a:lnTo>
                  <a:pt x="3531616" y="79248"/>
                </a:lnTo>
                <a:lnTo>
                  <a:pt x="3531616" y="68580"/>
                </a:lnTo>
                <a:close/>
              </a:path>
              <a:path w="5151120" h="189229">
                <a:moveTo>
                  <a:pt x="3860546" y="166116"/>
                </a:moveTo>
                <a:lnTo>
                  <a:pt x="3859276" y="164592"/>
                </a:lnTo>
                <a:lnTo>
                  <a:pt x="3859276" y="161544"/>
                </a:lnTo>
                <a:lnTo>
                  <a:pt x="3858006" y="161544"/>
                </a:lnTo>
                <a:lnTo>
                  <a:pt x="3858006" y="160020"/>
                </a:lnTo>
                <a:lnTo>
                  <a:pt x="3855466" y="160020"/>
                </a:lnTo>
                <a:lnTo>
                  <a:pt x="3814826" y="173736"/>
                </a:lnTo>
                <a:lnTo>
                  <a:pt x="3822446" y="158877"/>
                </a:lnTo>
                <a:lnTo>
                  <a:pt x="3824986" y="153924"/>
                </a:lnTo>
                <a:lnTo>
                  <a:pt x="3827526" y="146304"/>
                </a:lnTo>
                <a:lnTo>
                  <a:pt x="3830066" y="140208"/>
                </a:lnTo>
                <a:lnTo>
                  <a:pt x="3832606" y="135636"/>
                </a:lnTo>
                <a:lnTo>
                  <a:pt x="3833876" y="129540"/>
                </a:lnTo>
                <a:lnTo>
                  <a:pt x="3835146" y="124968"/>
                </a:lnTo>
                <a:lnTo>
                  <a:pt x="3835146" y="108204"/>
                </a:lnTo>
                <a:lnTo>
                  <a:pt x="3832606" y="102108"/>
                </a:lnTo>
                <a:lnTo>
                  <a:pt x="3832606" y="99060"/>
                </a:lnTo>
                <a:lnTo>
                  <a:pt x="3830066" y="96012"/>
                </a:lnTo>
                <a:lnTo>
                  <a:pt x="3830066" y="95745"/>
                </a:lnTo>
                <a:lnTo>
                  <a:pt x="3827526" y="94488"/>
                </a:lnTo>
                <a:lnTo>
                  <a:pt x="3826256" y="91440"/>
                </a:lnTo>
                <a:lnTo>
                  <a:pt x="3813556" y="85344"/>
                </a:lnTo>
                <a:lnTo>
                  <a:pt x="3805936" y="85344"/>
                </a:lnTo>
                <a:lnTo>
                  <a:pt x="3803396" y="86868"/>
                </a:lnTo>
                <a:lnTo>
                  <a:pt x="3798316" y="88392"/>
                </a:lnTo>
                <a:lnTo>
                  <a:pt x="3795776" y="89916"/>
                </a:lnTo>
                <a:lnTo>
                  <a:pt x="3791966" y="89916"/>
                </a:lnTo>
                <a:lnTo>
                  <a:pt x="3790696" y="91440"/>
                </a:lnTo>
                <a:lnTo>
                  <a:pt x="3788156" y="92964"/>
                </a:lnTo>
                <a:lnTo>
                  <a:pt x="3785616" y="95745"/>
                </a:lnTo>
                <a:lnTo>
                  <a:pt x="3779266" y="102108"/>
                </a:lnTo>
                <a:lnTo>
                  <a:pt x="3779266" y="103632"/>
                </a:lnTo>
                <a:lnTo>
                  <a:pt x="3777996" y="105156"/>
                </a:lnTo>
                <a:lnTo>
                  <a:pt x="3777996" y="109728"/>
                </a:lnTo>
                <a:lnTo>
                  <a:pt x="3779266" y="109728"/>
                </a:lnTo>
                <a:lnTo>
                  <a:pt x="3779266" y="112776"/>
                </a:lnTo>
                <a:lnTo>
                  <a:pt x="3780536" y="114300"/>
                </a:lnTo>
                <a:lnTo>
                  <a:pt x="3783076" y="114300"/>
                </a:lnTo>
                <a:lnTo>
                  <a:pt x="3784346" y="112776"/>
                </a:lnTo>
                <a:lnTo>
                  <a:pt x="3784346" y="111252"/>
                </a:lnTo>
                <a:lnTo>
                  <a:pt x="3791966" y="103632"/>
                </a:lnTo>
                <a:lnTo>
                  <a:pt x="3795776" y="102108"/>
                </a:lnTo>
                <a:lnTo>
                  <a:pt x="3797046" y="100584"/>
                </a:lnTo>
                <a:lnTo>
                  <a:pt x="3799586" y="99060"/>
                </a:lnTo>
                <a:lnTo>
                  <a:pt x="3803396" y="99060"/>
                </a:lnTo>
                <a:lnTo>
                  <a:pt x="3804666" y="97536"/>
                </a:lnTo>
                <a:lnTo>
                  <a:pt x="3807206" y="97536"/>
                </a:lnTo>
                <a:lnTo>
                  <a:pt x="3809746" y="99060"/>
                </a:lnTo>
                <a:lnTo>
                  <a:pt x="3813556" y="99060"/>
                </a:lnTo>
                <a:lnTo>
                  <a:pt x="3819906" y="105156"/>
                </a:lnTo>
                <a:lnTo>
                  <a:pt x="3819906" y="106680"/>
                </a:lnTo>
                <a:lnTo>
                  <a:pt x="3821176" y="108204"/>
                </a:lnTo>
                <a:lnTo>
                  <a:pt x="3821176" y="111252"/>
                </a:lnTo>
                <a:lnTo>
                  <a:pt x="3822446" y="112776"/>
                </a:lnTo>
                <a:lnTo>
                  <a:pt x="3822446" y="128016"/>
                </a:lnTo>
                <a:lnTo>
                  <a:pt x="3821176" y="131064"/>
                </a:lnTo>
                <a:lnTo>
                  <a:pt x="3819906" y="135636"/>
                </a:lnTo>
                <a:lnTo>
                  <a:pt x="3819906" y="140208"/>
                </a:lnTo>
                <a:lnTo>
                  <a:pt x="3817366" y="144780"/>
                </a:lnTo>
                <a:lnTo>
                  <a:pt x="3814826" y="150876"/>
                </a:lnTo>
                <a:lnTo>
                  <a:pt x="3803396" y="175260"/>
                </a:lnTo>
                <a:lnTo>
                  <a:pt x="3803396" y="178308"/>
                </a:lnTo>
                <a:lnTo>
                  <a:pt x="3802126" y="179832"/>
                </a:lnTo>
                <a:lnTo>
                  <a:pt x="3802126" y="181356"/>
                </a:lnTo>
                <a:lnTo>
                  <a:pt x="3803396" y="181356"/>
                </a:lnTo>
                <a:lnTo>
                  <a:pt x="3803396" y="185928"/>
                </a:lnTo>
                <a:lnTo>
                  <a:pt x="3804666" y="185928"/>
                </a:lnTo>
                <a:lnTo>
                  <a:pt x="3804666" y="187452"/>
                </a:lnTo>
                <a:lnTo>
                  <a:pt x="3805936" y="188976"/>
                </a:lnTo>
                <a:lnTo>
                  <a:pt x="3809746" y="188976"/>
                </a:lnTo>
                <a:lnTo>
                  <a:pt x="3814826" y="187096"/>
                </a:lnTo>
                <a:lnTo>
                  <a:pt x="3859276" y="170688"/>
                </a:lnTo>
                <a:lnTo>
                  <a:pt x="3859276" y="169164"/>
                </a:lnTo>
                <a:lnTo>
                  <a:pt x="3860546" y="169164"/>
                </a:lnTo>
                <a:lnTo>
                  <a:pt x="3860546" y="166116"/>
                </a:lnTo>
                <a:close/>
              </a:path>
              <a:path w="5151120" h="189229">
                <a:moveTo>
                  <a:pt x="3927856" y="121920"/>
                </a:moveTo>
                <a:lnTo>
                  <a:pt x="3924046" y="103632"/>
                </a:lnTo>
                <a:lnTo>
                  <a:pt x="3921506" y="96012"/>
                </a:lnTo>
                <a:lnTo>
                  <a:pt x="3921506" y="95745"/>
                </a:lnTo>
                <a:lnTo>
                  <a:pt x="3918966" y="88392"/>
                </a:lnTo>
                <a:lnTo>
                  <a:pt x="3913886" y="78638"/>
                </a:lnTo>
                <a:lnTo>
                  <a:pt x="3913886" y="117348"/>
                </a:lnTo>
                <a:lnTo>
                  <a:pt x="3913886" y="132588"/>
                </a:lnTo>
                <a:lnTo>
                  <a:pt x="3912616" y="135636"/>
                </a:lnTo>
                <a:lnTo>
                  <a:pt x="3912616" y="137160"/>
                </a:lnTo>
                <a:lnTo>
                  <a:pt x="3908806" y="141732"/>
                </a:lnTo>
                <a:lnTo>
                  <a:pt x="3904996" y="143256"/>
                </a:lnTo>
                <a:lnTo>
                  <a:pt x="3903726" y="144780"/>
                </a:lnTo>
                <a:lnTo>
                  <a:pt x="3898646" y="146304"/>
                </a:lnTo>
                <a:lnTo>
                  <a:pt x="3896106" y="146304"/>
                </a:lnTo>
                <a:lnTo>
                  <a:pt x="3894836" y="144780"/>
                </a:lnTo>
                <a:lnTo>
                  <a:pt x="3891026" y="144780"/>
                </a:lnTo>
                <a:lnTo>
                  <a:pt x="3885946" y="141732"/>
                </a:lnTo>
                <a:lnTo>
                  <a:pt x="3882136" y="138684"/>
                </a:lnTo>
                <a:lnTo>
                  <a:pt x="3880866" y="135636"/>
                </a:lnTo>
                <a:lnTo>
                  <a:pt x="3875786" y="126492"/>
                </a:lnTo>
                <a:lnTo>
                  <a:pt x="3868166" y="108204"/>
                </a:lnTo>
                <a:lnTo>
                  <a:pt x="3866896" y="103632"/>
                </a:lnTo>
                <a:lnTo>
                  <a:pt x="3866896" y="99060"/>
                </a:lnTo>
                <a:lnTo>
                  <a:pt x="3865626" y="95745"/>
                </a:lnTo>
                <a:lnTo>
                  <a:pt x="3865626" y="83820"/>
                </a:lnTo>
                <a:lnTo>
                  <a:pt x="3866896" y="79248"/>
                </a:lnTo>
                <a:lnTo>
                  <a:pt x="3873246" y="71628"/>
                </a:lnTo>
                <a:lnTo>
                  <a:pt x="3875786" y="70104"/>
                </a:lnTo>
                <a:lnTo>
                  <a:pt x="3888486" y="70104"/>
                </a:lnTo>
                <a:lnTo>
                  <a:pt x="3891026" y="71628"/>
                </a:lnTo>
                <a:lnTo>
                  <a:pt x="3897376" y="77724"/>
                </a:lnTo>
                <a:lnTo>
                  <a:pt x="3898646" y="80772"/>
                </a:lnTo>
                <a:lnTo>
                  <a:pt x="3901186" y="82296"/>
                </a:lnTo>
                <a:lnTo>
                  <a:pt x="3902456" y="85344"/>
                </a:lnTo>
                <a:lnTo>
                  <a:pt x="3903726" y="89916"/>
                </a:lnTo>
                <a:lnTo>
                  <a:pt x="3906266" y="92964"/>
                </a:lnTo>
                <a:lnTo>
                  <a:pt x="3908806" y="95745"/>
                </a:lnTo>
                <a:lnTo>
                  <a:pt x="3908806" y="96012"/>
                </a:lnTo>
                <a:lnTo>
                  <a:pt x="3910076" y="100584"/>
                </a:lnTo>
                <a:lnTo>
                  <a:pt x="3910076" y="105156"/>
                </a:lnTo>
                <a:lnTo>
                  <a:pt x="3912616" y="111252"/>
                </a:lnTo>
                <a:lnTo>
                  <a:pt x="3912616" y="114300"/>
                </a:lnTo>
                <a:lnTo>
                  <a:pt x="3913886" y="117348"/>
                </a:lnTo>
                <a:lnTo>
                  <a:pt x="3913886" y="78638"/>
                </a:lnTo>
                <a:lnTo>
                  <a:pt x="3912616" y="76200"/>
                </a:lnTo>
                <a:lnTo>
                  <a:pt x="3906266" y="67056"/>
                </a:lnTo>
                <a:lnTo>
                  <a:pt x="3898646" y="60960"/>
                </a:lnTo>
                <a:lnTo>
                  <a:pt x="3889756" y="57912"/>
                </a:lnTo>
                <a:lnTo>
                  <a:pt x="3879596" y="57912"/>
                </a:lnTo>
                <a:lnTo>
                  <a:pt x="3874516" y="60960"/>
                </a:lnTo>
                <a:lnTo>
                  <a:pt x="3868166" y="62484"/>
                </a:lnTo>
                <a:lnTo>
                  <a:pt x="3864356" y="65532"/>
                </a:lnTo>
                <a:lnTo>
                  <a:pt x="3856736" y="73152"/>
                </a:lnTo>
                <a:lnTo>
                  <a:pt x="3852926" y="82296"/>
                </a:lnTo>
                <a:lnTo>
                  <a:pt x="3852926" y="95745"/>
                </a:lnTo>
                <a:lnTo>
                  <a:pt x="3852926" y="99060"/>
                </a:lnTo>
                <a:lnTo>
                  <a:pt x="3855466" y="105156"/>
                </a:lnTo>
                <a:lnTo>
                  <a:pt x="3856736" y="112776"/>
                </a:lnTo>
                <a:lnTo>
                  <a:pt x="3859276" y="118872"/>
                </a:lnTo>
                <a:lnTo>
                  <a:pt x="3882136" y="153924"/>
                </a:lnTo>
                <a:lnTo>
                  <a:pt x="3889756" y="156972"/>
                </a:lnTo>
                <a:lnTo>
                  <a:pt x="3901186" y="156972"/>
                </a:lnTo>
                <a:lnTo>
                  <a:pt x="3906266" y="153924"/>
                </a:lnTo>
                <a:lnTo>
                  <a:pt x="3912616" y="152400"/>
                </a:lnTo>
                <a:lnTo>
                  <a:pt x="3913886" y="151638"/>
                </a:lnTo>
                <a:lnTo>
                  <a:pt x="3917696" y="149352"/>
                </a:lnTo>
                <a:lnTo>
                  <a:pt x="3924046" y="141732"/>
                </a:lnTo>
                <a:lnTo>
                  <a:pt x="3927856" y="128016"/>
                </a:lnTo>
                <a:lnTo>
                  <a:pt x="3927856" y="121920"/>
                </a:lnTo>
                <a:close/>
              </a:path>
              <a:path w="5151120" h="189229">
                <a:moveTo>
                  <a:pt x="4001516" y="94488"/>
                </a:moveTo>
                <a:lnTo>
                  <a:pt x="3996436" y="76200"/>
                </a:lnTo>
                <a:lnTo>
                  <a:pt x="3993896" y="70104"/>
                </a:lnTo>
                <a:lnTo>
                  <a:pt x="3992626" y="62484"/>
                </a:lnTo>
                <a:lnTo>
                  <a:pt x="3988816" y="54864"/>
                </a:lnTo>
                <a:lnTo>
                  <a:pt x="3987546" y="52578"/>
                </a:lnTo>
                <a:lnTo>
                  <a:pt x="3987546" y="91440"/>
                </a:lnTo>
                <a:lnTo>
                  <a:pt x="3987546" y="95745"/>
                </a:lnTo>
                <a:lnTo>
                  <a:pt x="3987546" y="106680"/>
                </a:lnTo>
                <a:lnTo>
                  <a:pt x="3986276" y="108204"/>
                </a:lnTo>
                <a:lnTo>
                  <a:pt x="3986276" y="111252"/>
                </a:lnTo>
                <a:lnTo>
                  <a:pt x="3981196" y="115824"/>
                </a:lnTo>
                <a:lnTo>
                  <a:pt x="3978656" y="117348"/>
                </a:lnTo>
                <a:lnTo>
                  <a:pt x="3977386" y="117348"/>
                </a:lnTo>
                <a:lnTo>
                  <a:pt x="3972306" y="118872"/>
                </a:lnTo>
                <a:lnTo>
                  <a:pt x="3964686" y="118872"/>
                </a:lnTo>
                <a:lnTo>
                  <a:pt x="3962146" y="117348"/>
                </a:lnTo>
                <a:lnTo>
                  <a:pt x="3958336" y="114300"/>
                </a:lnTo>
                <a:lnTo>
                  <a:pt x="3955796" y="112776"/>
                </a:lnTo>
                <a:lnTo>
                  <a:pt x="3954526" y="108204"/>
                </a:lnTo>
                <a:lnTo>
                  <a:pt x="3950716" y="103632"/>
                </a:lnTo>
                <a:lnTo>
                  <a:pt x="3949446" y="99060"/>
                </a:lnTo>
                <a:lnTo>
                  <a:pt x="3946906" y="95745"/>
                </a:lnTo>
                <a:lnTo>
                  <a:pt x="3946906" y="94488"/>
                </a:lnTo>
                <a:lnTo>
                  <a:pt x="3943096" y="86868"/>
                </a:lnTo>
                <a:lnTo>
                  <a:pt x="3940556" y="77724"/>
                </a:lnTo>
                <a:lnTo>
                  <a:pt x="3940556" y="73152"/>
                </a:lnTo>
                <a:lnTo>
                  <a:pt x="3939286" y="68580"/>
                </a:lnTo>
                <a:lnTo>
                  <a:pt x="3939286" y="53340"/>
                </a:lnTo>
                <a:lnTo>
                  <a:pt x="3941826" y="50292"/>
                </a:lnTo>
                <a:lnTo>
                  <a:pt x="3943096" y="47244"/>
                </a:lnTo>
                <a:lnTo>
                  <a:pt x="3951986" y="42672"/>
                </a:lnTo>
                <a:lnTo>
                  <a:pt x="3959606" y="42672"/>
                </a:lnTo>
                <a:lnTo>
                  <a:pt x="3962146" y="44196"/>
                </a:lnTo>
                <a:lnTo>
                  <a:pt x="3964686" y="44196"/>
                </a:lnTo>
                <a:lnTo>
                  <a:pt x="3969766" y="48768"/>
                </a:lnTo>
                <a:lnTo>
                  <a:pt x="3971036" y="51816"/>
                </a:lnTo>
                <a:lnTo>
                  <a:pt x="3972306" y="53340"/>
                </a:lnTo>
                <a:lnTo>
                  <a:pt x="3978656" y="65532"/>
                </a:lnTo>
                <a:lnTo>
                  <a:pt x="3981196" y="70104"/>
                </a:lnTo>
                <a:lnTo>
                  <a:pt x="3982466" y="74676"/>
                </a:lnTo>
                <a:lnTo>
                  <a:pt x="3982466" y="77724"/>
                </a:lnTo>
                <a:lnTo>
                  <a:pt x="3986276" y="83820"/>
                </a:lnTo>
                <a:lnTo>
                  <a:pt x="3986276" y="88392"/>
                </a:lnTo>
                <a:lnTo>
                  <a:pt x="3987546" y="91440"/>
                </a:lnTo>
                <a:lnTo>
                  <a:pt x="3987546" y="52578"/>
                </a:lnTo>
                <a:lnTo>
                  <a:pt x="3986276" y="50292"/>
                </a:lnTo>
                <a:lnTo>
                  <a:pt x="3982466" y="44196"/>
                </a:lnTo>
                <a:lnTo>
                  <a:pt x="3967226" y="32004"/>
                </a:lnTo>
                <a:lnTo>
                  <a:pt x="3951986" y="32004"/>
                </a:lnTo>
                <a:lnTo>
                  <a:pt x="3946906" y="33528"/>
                </a:lnTo>
                <a:lnTo>
                  <a:pt x="3941826" y="36576"/>
                </a:lnTo>
                <a:lnTo>
                  <a:pt x="3935476" y="39624"/>
                </a:lnTo>
                <a:lnTo>
                  <a:pt x="3929126" y="47244"/>
                </a:lnTo>
                <a:lnTo>
                  <a:pt x="3925316" y="60960"/>
                </a:lnTo>
                <a:lnTo>
                  <a:pt x="3925316" y="67056"/>
                </a:lnTo>
                <a:lnTo>
                  <a:pt x="3929126" y="85344"/>
                </a:lnTo>
                <a:lnTo>
                  <a:pt x="3932936" y="92964"/>
                </a:lnTo>
                <a:lnTo>
                  <a:pt x="3932936" y="95745"/>
                </a:lnTo>
                <a:lnTo>
                  <a:pt x="3934206" y="100584"/>
                </a:lnTo>
                <a:lnTo>
                  <a:pt x="3936746" y="106680"/>
                </a:lnTo>
                <a:lnTo>
                  <a:pt x="3940556" y="111252"/>
                </a:lnTo>
                <a:lnTo>
                  <a:pt x="3943096" y="117348"/>
                </a:lnTo>
                <a:lnTo>
                  <a:pt x="3950716" y="124968"/>
                </a:lnTo>
                <a:lnTo>
                  <a:pt x="3958336" y="129540"/>
                </a:lnTo>
                <a:lnTo>
                  <a:pt x="3963416" y="129540"/>
                </a:lnTo>
                <a:lnTo>
                  <a:pt x="3967226" y="131064"/>
                </a:lnTo>
                <a:lnTo>
                  <a:pt x="3973576" y="129540"/>
                </a:lnTo>
                <a:lnTo>
                  <a:pt x="3978656" y="128016"/>
                </a:lnTo>
                <a:lnTo>
                  <a:pt x="3985006" y="124968"/>
                </a:lnTo>
                <a:lnTo>
                  <a:pt x="3988816" y="123444"/>
                </a:lnTo>
                <a:lnTo>
                  <a:pt x="3996436" y="115824"/>
                </a:lnTo>
                <a:lnTo>
                  <a:pt x="3997706" y="111252"/>
                </a:lnTo>
                <a:lnTo>
                  <a:pt x="4000246" y="105156"/>
                </a:lnTo>
                <a:lnTo>
                  <a:pt x="4001516" y="100584"/>
                </a:lnTo>
                <a:lnTo>
                  <a:pt x="4001516" y="95745"/>
                </a:lnTo>
                <a:lnTo>
                  <a:pt x="4001516" y="94488"/>
                </a:lnTo>
                <a:close/>
              </a:path>
              <a:path w="5151120" h="189229">
                <a:moveTo>
                  <a:pt x="4072636" y="70104"/>
                </a:moveTo>
                <a:lnTo>
                  <a:pt x="4068826" y="56388"/>
                </a:lnTo>
                <a:lnTo>
                  <a:pt x="4063746" y="50292"/>
                </a:lnTo>
                <a:lnTo>
                  <a:pt x="4062476" y="47244"/>
                </a:lnTo>
                <a:lnTo>
                  <a:pt x="4056126" y="44196"/>
                </a:lnTo>
                <a:lnTo>
                  <a:pt x="4051046" y="42672"/>
                </a:lnTo>
                <a:lnTo>
                  <a:pt x="4039616" y="42672"/>
                </a:lnTo>
                <a:lnTo>
                  <a:pt x="4030726" y="45720"/>
                </a:lnTo>
                <a:lnTo>
                  <a:pt x="4028186" y="45720"/>
                </a:lnTo>
                <a:lnTo>
                  <a:pt x="4026916" y="47244"/>
                </a:lnTo>
                <a:lnTo>
                  <a:pt x="4024376" y="47244"/>
                </a:lnTo>
                <a:lnTo>
                  <a:pt x="4023106" y="48768"/>
                </a:lnTo>
                <a:lnTo>
                  <a:pt x="4020566" y="48768"/>
                </a:lnTo>
                <a:lnTo>
                  <a:pt x="4019296" y="50292"/>
                </a:lnTo>
                <a:lnTo>
                  <a:pt x="4010406" y="24384"/>
                </a:lnTo>
                <a:lnTo>
                  <a:pt x="4043426" y="12192"/>
                </a:lnTo>
                <a:lnTo>
                  <a:pt x="4043426" y="10668"/>
                </a:lnTo>
                <a:lnTo>
                  <a:pt x="4045966" y="9144"/>
                </a:lnTo>
                <a:lnTo>
                  <a:pt x="4043426" y="7620"/>
                </a:lnTo>
                <a:lnTo>
                  <a:pt x="4043426" y="4572"/>
                </a:lnTo>
                <a:lnTo>
                  <a:pt x="4042156" y="4572"/>
                </a:lnTo>
                <a:lnTo>
                  <a:pt x="4042156" y="3048"/>
                </a:lnTo>
                <a:lnTo>
                  <a:pt x="4040886" y="1524"/>
                </a:lnTo>
                <a:lnTo>
                  <a:pt x="4039616" y="1524"/>
                </a:lnTo>
                <a:lnTo>
                  <a:pt x="4000246" y="16764"/>
                </a:lnTo>
                <a:lnTo>
                  <a:pt x="3997706" y="16764"/>
                </a:lnTo>
                <a:lnTo>
                  <a:pt x="3996436" y="18288"/>
                </a:lnTo>
                <a:lnTo>
                  <a:pt x="3996436" y="22860"/>
                </a:lnTo>
                <a:lnTo>
                  <a:pt x="4010406" y="59436"/>
                </a:lnTo>
                <a:lnTo>
                  <a:pt x="4010406" y="60960"/>
                </a:lnTo>
                <a:lnTo>
                  <a:pt x="4011676" y="62484"/>
                </a:lnTo>
                <a:lnTo>
                  <a:pt x="4016756" y="62484"/>
                </a:lnTo>
                <a:lnTo>
                  <a:pt x="4019296" y="60960"/>
                </a:lnTo>
                <a:lnTo>
                  <a:pt x="4020566" y="59436"/>
                </a:lnTo>
                <a:lnTo>
                  <a:pt x="4023106" y="59436"/>
                </a:lnTo>
                <a:lnTo>
                  <a:pt x="4031996" y="54864"/>
                </a:lnTo>
                <a:lnTo>
                  <a:pt x="4039616" y="54864"/>
                </a:lnTo>
                <a:lnTo>
                  <a:pt x="4042156" y="53340"/>
                </a:lnTo>
                <a:lnTo>
                  <a:pt x="4045966" y="54864"/>
                </a:lnTo>
                <a:lnTo>
                  <a:pt x="4047236" y="54864"/>
                </a:lnTo>
                <a:lnTo>
                  <a:pt x="4049776" y="56388"/>
                </a:lnTo>
                <a:lnTo>
                  <a:pt x="4051046" y="56388"/>
                </a:lnTo>
                <a:lnTo>
                  <a:pt x="4054856" y="60960"/>
                </a:lnTo>
                <a:lnTo>
                  <a:pt x="4056126" y="64008"/>
                </a:lnTo>
                <a:lnTo>
                  <a:pt x="4057396" y="65532"/>
                </a:lnTo>
                <a:lnTo>
                  <a:pt x="4058666" y="70104"/>
                </a:lnTo>
                <a:lnTo>
                  <a:pt x="4058666" y="77724"/>
                </a:lnTo>
                <a:lnTo>
                  <a:pt x="4057396" y="80772"/>
                </a:lnTo>
                <a:lnTo>
                  <a:pt x="4057396" y="83820"/>
                </a:lnTo>
                <a:lnTo>
                  <a:pt x="4056126" y="85344"/>
                </a:lnTo>
                <a:lnTo>
                  <a:pt x="4053586" y="86868"/>
                </a:lnTo>
                <a:lnTo>
                  <a:pt x="4048506" y="91440"/>
                </a:lnTo>
                <a:lnTo>
                  <a:pt x="4047236" y="91440"/>
                </a:lnTo>
                <a:lnTo>
                  <a:pt x="4039616" y="94488"/>
                </a:lnTo>
                <a:lnTo>
                  <a:pt x="4037076" y="95745"/>
                </a:lnTo>
                <a:lnTo>
                  <a:pt x="4035806" y="96012"/>
                </a:lnTo>
                <a:lnTo>
                  <a:pt x="4023106" y="96012"/>
                </a:lnTo>
                <a:lnTo>
                  <a:pt x="4021836" y="95745"/>
                </a:lnTo>
                <a:lnTo>
                  <a:pt x="4020566" y="94488"/>
                </a:lnTo>
                <a:lnTo>
                  <a:pt x="4020566" y="95745"/>
                </a:lnTo>
                <a:lnTo>
                  <a:pt x="4019296" y="96012"/>
                </a:lnTo>
                <a:lnTo>
                  <a:pt x="4019296" y="102108"/>
                </a:lnTo>
                <a:lnTo>
                  <a:pt x="4020566" y="102108"/>
                </a:lnTo>
                <a:lnTo>
                  <a:pt x="4020566" y="105156"/>
                </a:lnTo>
                <a:lnTo>
                  <a:pt x="4023106" y="105156"/>
                </a:lnTo>
                <a:lnTo>
                  <a:pt x="4024376" y="106680"/>
                </a:lnTo>
                <a:lnTo>
                  <a:pt x="4035806" y="106680"/>
                </a:lnTo>
                <a:lnTo>
                  <a:pt x="4039616" y="105156"/>
                </a:lnTo>
                <a:lnTo>
                  <a:pt x="4042156" y="105156"/>
                </a:lnTo>
                <a:lnTo>
                  <a:pt x="4043426" y="103632"/>
                </a:lnTo>
                <a:lnTo>
                  <a:pt x="4047236" y="103632"/>
                </a:lnTo>
                <a:lnTo>
                  <a:pt x="4051046" y="100584"/>
                </a:lnTo>
                <a:lnTo>
                  <a:pt x="4056126" y="99060"/>
                </a:lnTo>
                <a:lnTo>
                  <a:pt x="4061206" y="96012"/>
                </a:lnTo>
                <a:lnTo>
                  <a:pt x="4061206" y="95745"/>
                </a:lnTo>
                <a:lnTo>
                  <a:pt x="4066286" y="89916"/>
                </a:lnTo>
                <a:lnTo>
                  <a:pt x="4068826" y="86868"/>
                </a:lnTo>
                <a:lnTo>
                  <a:pt x="4071366" y="82296"/>
                </a:lnTo>
                <a:lnTo>
                  <a:pt x="4071366" y="79248"/>
                </a:lnTo>
                <a:lnTo>
                  <a:pt x="4072636" y="74676"/>
                </a:lnTo>
                <a:lnTo>
                  <a:pt x="4072636" y="70104"/>
                </a:lnTo>
                <a:close/>
              </a:path>
              <a:path w="5151120" h="189229">
                <a:moveTo>
                  <a:pt x="4400296" y="163068"/>
                </a:moveTo>
                <a:lnTo>
                  <a:pt x="4399026" y="163068"/>
                </a:lnTo>
                <a:lnTo>
                  <a:pt x="4399026" y="160020"/>
                </a:lnTo>
                <a:lnTo>
                  <a:pt x="4396486" y="160020"/>
                </a:lnTo>
                <a:lnTo>
                  <a:pt x="4355846" y="173736"/>
                </a:lnTo>
                <a:lnTo>
                  <a:pt x="4363466" y="158877"/>
                </a:lnTo>
                <a:lnTo>
                  <a:pt x="4366006" y="153924"/>
                </a:lnTo>
                <a:lnTo>
                  <a:pt x="4368546" y="146304"/>
                </a:lnTo>
                <a:lnTo>
                  <a:pt x="4371086" y="140208"/>
                </a:lnTo>
                <a:lnTo>
                  <a:pt x="4373626" y="135636"/>
                </a:lnTo>
                <a:lnTo>
                  <a:pt x="4374896" y="129540"/>
                </a:lnTo>
                <a:lnTo>
                  <a:pt x="4374896" y="124968"/>
                </a:lnTo>
                <a:lnTo>
                  <a:pt x="4376166" y="121920"/>
                </a:lnTo>
                <a:lnTo>
                  <a:pt x="4376166" y="111252"/>
                </a:lnTo>
                <a:lnTo>
                  <a:pt x="4374896" y="108204"/>
                </a:lnTo>
                <a:lnTo>
                  <a:pt x="4374896" y="105156"/>
                </a:lnTo>
                <a:lnTo>
                  <a:pt x="4369816" y="96012"/>
                </a:lnTo>
                <a:lnTo>
                  <a:pt x="4363466" y="89916"/>
                </a:lnTo>
                <a:lnTo>
                  <a:pt x="4354576" y="85344"/>
                </a:lnTo>
                <a:lnTo>
                  <a:pt x="4346956" y="85344"/>
                </a:lnTo>
                <a:lnTo>
                  <a:pt x="4338066" y="88392"/>
                </a:lnTo>
                <a:lnTo>
                  <a:pt x="4335526" y="89916"/>
                </a:lnTo>
                <a:lnTo>
                  <a:pt x="4332986" y="89916"/>
                </a:lnTo>
                <a:lnTo>
                  <a:pt x="4330446" y="91440"/>
                </a:lnTo>
                <a:lnTo>
                  <a:pt x="4327906" y="94488"/>
                </a:lnTo>
                <a:lnTo>
                  <a:pt x="4324096" y="96012"/>
                </a:lnTo>
                <a:lnTo>
                  <a:pt x="4321556" y="99060"/>
                </a:lnTo>
                <a:lnTo>
                  <a:pt x="4321556" y="100584"/>
                </a:lnTo>
                <a:lnTo>
                  <a:pt x="4319016" y="103632"/>
                </a:lnTo>
                <a:lnTo>
                  <a:pt x="4319016" y="111252"/>
                </a:lnTo>
                <a:lnTo>
                  <a:pt x="4320286" y="111252"/>
                </a:lnTo>
                <a:lnTo>
                  <a:pt x="4320286" y="114300"/>
                </a:lnTo>
                <a:lnTo>
                  <a:pt x="4324096" y="114300"/>
                </a:lnTo>
                <a:lnTo>
                  <a:pt x="4324096" y="112776"/>
                </a:lnTo>
                <a:lnTo>
                  <a:pt x="4329176" y="108204"/>
                </a:lnTo>
                <a:lnTo>
                  <a:pt x="4329176" y="106680"/>
                </a:lnTo>
                <a:lnTo>
                  <a:pt x="4331716" y="105156"/>
                </a:lnTo>
                <a:lnTo>
                  <a:pt x="4335526" y="102108"/>
                </a:lnTo>
                <a:lnTo>
                  <a:pt x="4340606" y="99060"/>
                </a:lnTo>
                <a:lnTo>
                  <a:pt x="4343146" y="99060"/>
                </a:lnTo>
                <a:lnTo>
                  <a:pt x="4345686" y="97536"/>
                </a:lnTo>
                <a:lnTo>
                  <a:pt x="4346956" y="97536"/>
                </a:lnTo>
                <a:lnTo>
                  <a:pt x="4350766" y="99060"/>
                </a:lnTo>
                <a:lnTo>
                  <a:pt x="4353306" y="99060"/>
                </a:lnTo>
                <a:lnTo>
                  <a:pt x="4358386" y="102108"/>
                </a:lnTo>
                <a:lnTo>
                  <a:pt x="4358386" y="103632"/>
                </a:lnTo>
                <a:lnTo>
                  <a:pt x="4360926" y="106680"/>
                </a:lnTo>
                <a:lnTo>
                  <a:pt x="4360926" y="108204"/>
                </a:lnTo>
                <a:lnTo>
                  <a:pt x="4362196" y="111252"/>
                </a:lnTo>
                <a:lnTo>
                  <a:pt x="4362196" y="112776"/>
                </a:lnTo>
                <a:lnTo>
                  <a:pt x="4363466" y="115824"/>
                </a:lnTo>
                <a:lnTo>
                  <a:pt x="4363466" y="123444"/>
                </a:lnTo>
                <a:lnTo>
                  <a:pt x="4362196" y="128016"/>
                </a:lnTo>
                <a:lnTo>
                  <a:pt x="4362196" y="131064"/>
                </a:lnTo>
                <a:lnTo>
                  <a:pt x="4358386" y="144780"/>
                </a:lnTo>
                <a:lnTo>
                  <a:pt x="4354576" y="150876"/>
                </a:lnTo>
                <a:lnTo>
                  <a:pt x="4344416" y="175260"/>
                </a:lnTo>
                <a:lnTo>
                  <a:pt x="4344416" y="176784"/>
                </a:lnTo>
                <a:lnTo>
                  <a:pt x="4343146" y="176784"/>
                </a:lnTo>
                <a:lnTo>
                  <a:pt x="4343146" y="182880"/>
                </a:lnTo>
                <a:lnTo>
                  <a:pt x="4344416" y="184404"/>
                </a:lnTo>
                <a:lnTo>
                  <a:pt x="4344416" y="187452"/>
                </a:lnTo>
                <a:lnTo>
                  <a:pt x="4345686" y="187452"/>
                </a:lnTo>
                <a:lnTo>
                  <a:pt x="4345686" y="188976"/>
                </a:lnTo>
                <a:lnTo>
                  <a:pt x="4350766" y="188976"/>
                </a:lnTo>
                <a:lnTo>
                  <a:pt x="4355846" y="187045"/>
                </a:lnTo>
                <a:lnTo>
                  <a:pt x="4399026" y="170688"/>
                </a:lnTo>
                <a:lnTo>
                  <a:pt x="4400296" y="169164"/>
                </a:lnTo>
                <a:lnTo>
                  <a:pt x="4400296" y="163068"/>
                </a:lnTo>
                <a:close/>
              </a:path>
              <a:path w="5151120" h="189229">
                <a:moveTo>
                  <a:pt x="4467606" y="115824"/>
                </a:moveTo>
                <a:lnTo>
                  <a:pt x="4465066" y="103632"/>
                </a:lnTo>
                <a:lnTo>
                  <a:pt x="4461256" y="96012"/>
                </a:lnTo>
                <a:lnTo>
                  <a:pt x="4458716" y="88392"/>
                </a:lnTo>
                <a:lnTo>
                  <a:pt x="4454906" y="81076"/>
                </a:lnTo>
                <a:lnTo>
                  <a:pt x="4454906" y="120396"/>
                </a:lnTo>
                <a:lnTo>
                  <a:pt x="4454906" y="132588"/>
                </a:lnTo>
                <a:lnTo>
                  <a:pt x="4453636" y="135636"/>
                </a:lnTo>
                <a:lnTo>
                  <a:pt x="4452366" y="137160"/>
                </a:lnTo>
                <a:lnTo>
                  <a:pt x="4452366" y="138684"/>
                </a:lnTo>
                <a:lnTo>
                  <a:pt x="4449826" y="140208"/>
                </a:lnTo>
                <a:lnTo>
                  <a:pt x="4446016" y="143256"/>
                </a:lnTo>
                <a:lnTo>
                  <a:pt x="4439666" y="146304"/>
                </a:lnTo>
                <a:lnTo>
                  <a:pt x="4437126" y="146304"/>
                </a:lnTo>
                <a:lnTo>
                  <a:pt x="4434586" y="144780"/>
                </a:lnTo>
                <a:lnTo>
                  <a:pt x="4430776" y="144780"/>
                </a:lnTo>
                <a:lnTo>
                  <a:pt x="4429506" y="143256"/>
                </a:lnTo>
                <a:lnTo>
                  <a:pt x="4426966" y="141732"/>
                </a:lnTo>
                <a:lnTo>
                  <a:pt x="4420616" y="135636"/>
                </a:lnTo>
                <a:lnTo>
                  <a:pt x="4419346" y="131064"/>
                </a:lnTo>
                <a:lnTo>
                  <a:pt x="4415536" y="126492"/>
                </a:lnTo>
                <a:lnTo>
                  <a:pt x="4414266" y="120396"/>
                </a:lnTo>
                <a:lnTo>
                  <a:pt x="4409186" y="108204"/>
                </a:lnTo>
                <a:lnTo>
                  <a:pt x="4405376" y="94488"/>
                </a:lnTo>
                <a:lnTo>
                  <a:pt x="4405376" y="83820"/>
                </a:lnTo>
                <a:lnTo>
                  <a:pt x="4406646" y="79248"/>
                </a:lnTo>
                <a:lnTo>
                  <a:pt x="4411726" y="74676"/>
                </a:lnTo>
                <a:lnTo>
                  <a:pt x="4412996" y="71628"/>
                </a:lnTo>
                <a:lnTo>
                  <a:pt x="4416806" y="70104"/>
                </a:lnTo>
                <a:lnTo>
                  <a:pt x="4429506" y="70104"/>
                </a:lnTo>
                <a:lnTo>
                  <a:pt x="4432046" y="73152"/>
                </a:lnTo>
                <a:lnTo>
                  <a:pt x="4435856" y="74676"/>
                </a:lnTo>
                <a:lnTo>
                  <a:pt x="4438396" y="77724"/>
                </a:lnTo>
                <a:lnTo>
                  <a:pt x="4439666" y="80772"/>
                </a:lnTo>
                <a:lnTo>
                  <a:pt x="4442206" y="82296"/>
                </a:lnTo>
                <a:lnTo>
                  <a:pt x="4443476" y="85344"/>
                </a:lnTo>
                <a:lnTo>
                  <a:pt x="4444746" y="89916"/>
                </a:lnTo>
                <a:lnTo>
                  <a:pt x="4447286" y="96012"/>
                </a:lnTo>
                <a:lnTo>
                  <a:pt x="4449826" y="100584"/>
                </a:lnTo>
                <a:lnTo>
                  <a:pt x="4451096" y="105156"/>
                </a:lnTo>
                <a:lnTo>
                  <a:pt x="4452366" y="108204"/>
                </a:lnTo>
                <a:lnTo>
                  <a:pt x="4452366" y="111252"/>
                </a:lnTo>
                <a:lnTo>
                  <a:pt x="4453636" y="114300"/>
                </a:lnTo>
                <a:lnTo>
                  <a:pt x="4453636" y="117348"/>
                </a:lnTo>
                <a:lnTo>
                  <a:pt x="4454906" y="120396"/>
                </a:lnTo>
                <a:lnTo>
                  <a:pt x="4454906" y="81076"/>
                </a:lnTo>
                <a:lnTo>
                  <a:pt x="4429506" y="57912"/>
                </a:lnTo>
                <a:lnTo>
                  <a:pt x="4420616" y="57912"/>
                </a:lnTo>
                <a:lnTo>
                  <a:pt x="4414266" y="60960"/>
                </a:lnTo>
                <a:lnTo>
                  <a:pt x="4407916" y="62484"/>
                </a:lnTo>
                <a:lnTo>
                  <a:pt x="4404106" y="65532"/>
                </a:lnTo>
                <a:lnTo>
                  <a:pt x="4393946" y="77724"/>
                </a:lnTo>
                <a:lnTo>
                  <a:pt x="4393946" y="82296"/>
                </a:lnTo>
                <a:lnTo>
                  <a:pt x="4392676" y="88392"/>
                </a:lnTo>
                <a:lnTo>
                  <a:pt x="4392676" y="92964"/>
                </a:lnTo>
                <a:lnTo>
                  <a:pt x="4393946" y="99060"/>
                </a:lnTo>
                <a:lnTo>
                  <a:pt x="4393946" y="105156"/>
                </a:lnTo>
                <a:lnTo>
                  <a:pt x="4397756" y="112776"/>
                </a:lnTo>
                <a:lnTo>
                  <a:pt x="4399026" y="118872"/>
                </a:lnTo>
                <a:lnTo>
                  <a:pt x="4401566" y="126492"/>
                </a:lnTo>
                <a:lnTo>
                  <a:pt x="4405376" y="133807"/>
                </a:lnTo>
                <a:lnTo>
                  <a:pt x="4407916" y="138684"/>
                </a:lnTo>
                <a:lnTo>
                  <a:pt x="4414266" y="147828"/>
                </a:lnTo>
                <a:lnTo>
                  <a:pt x="4419346" y="150876"/>
                </a:lnTo>
                <a:lnTo>
                  <a:pt x="4421886" y="153924"/>
                </a:lnTo>
                <a:lnTo>
                  <a:pt x="4430776" y="156972"/>
                </a:lnTo>
                <a:lnTo>
                  <a:pt x="4439666" y="156972"/>
                </a:lnTo>
                <a:lnTo>
                  <a:pt x="4446016" y="153924"/>
                </a:lnTo>
                <a:lnTo>
                  <a:pt x="4452366" y="152400"/>
                </a:lnTo>
                <a:lnTo>
                  <a:pt x="4454906" y="150876"/>
                </a:lnTo>
                <a:lnTo>
                  <a:pt x="4457446" y="149352"/>
                </a:lnTo>
                <a:lnTo>
                  <a:pt x="4459986" y="146304"/>
                </a:lnTo>
                <a:lnTo>
                  <a:pt x="4466336" y="137160"/>
                </a:lnTo>
                <a:lnTo>
                  <a:pt x="4467606" y="132588"/>
                </a:lnTo>
                <a:lnTo>
                  <a:pt x="4467606" y="115824"/>
                </a:lnTo>
                <a:close/>
              </a:path>
              <a:path w="5151120" h="189229">
                <a:moveTo>
                  <a:pt x="4541266" y="88392"/>
                </a:moveTo>
                <a:lnTo>
                  <a:pt x="4537456" y="76200"/>
                </a:lnTo>
                <a:lnTo>
                  <a:pt x="4528566" y="54864"/>
                </a:lnTo>
                <a:lnTo>
                  <a:pt x="4528566" y="92964"/>
                </a:lnTo>
                <a:lnTo>
                  <a:pt x="4528566" y="103632"/>
                </a:lnTo>
                <a:lnTo>
                  <a:pt x="4527296" y="106680"/>
                </a:lnTo>
                <a:lnTo>
                  <a:pt x="4527296" y="108204"/>
                </a:lnTo>
                <a:lnTo>
                  <a:pt x="4526026" y="111252"/>
                </a:lnTo>
                <a:lnTo>
                  <a:pt x="4526026" y="112776"/>
                </a:lnTo>
                <a:lnTo>
                  <a:pt x="4522216" y="114300"/>
                </a:lnTo>
                <a:lnTo>
                  <a:pt x="4519676" y="117348"/>
                </a:lnTo>
                <a:lnTo>
                  <a:pt x="4515866" y="117348"/>
                </a:lnTo>
                <a:lnTo>
                  <a:pt x="4513326" y="118872"/>
                </a:lnTo>
                <a:lnTo>
                  <a:pt x="4504436" y="118872"/>
                </a:lnTo>
                <a:lnTo>
                  <a:pt x="4500626" y="117348"/>
                </a:lnTo>
                <a:lnTo>
                  <a:pt x="4499356" y="114300"/>
                </a:lnTo>
                <a:lnTo>
                  <a:pt x="4496816" y="112776"/>
                </a:lnTo>
                <a:lnTo>
                  <a:pt x="4493006" y="108204"/>
                </a:lnTo>
                <a:lnTo>
                  <a:pt x="4491736" y="103632"/>
                </a:lnTo>
                <a:lnTo>
                  <a:pt x="4489196" y="99060"/>
                </a:lnTo>
                <a:lnTo>
                  <a:pt x="4487926" y="94488"/>
                </a:lnTo>
                <a:lnTo>
                  <a:pt x="4484116" y="86868"/>
                </a:lnTo>
                <a:lnTo>
                  <a:pt x="4477766" y="68580"/>
                </a:lnTo>
                <a:lnTo>
                  <a:pt x="4477766" y="56388"/>
                </a:lnTo>
                <a:lnTo>
                  <a:pt x="4482846" y="47244"/>
                </a:lnTo>
                <a:lnTo>
                  <a:pt x="4485386" y="45720"/>
                </a:lnTo>
                <a:lnTo>
                  <a:pt x="4490466" y="44196"/>
                </a:lnTo>
                <a:lnTo>
                  <a:pt x="4491736" y="42672"/>
                </a:lnTo>
                <a:lnTo>
                  <a:pt x="4500626" y="42672"/>
                </a:lnTo>
                <a:lnTo>
                  <a:pt x="4503166" y="44196"/>
                </a:lnTo>
                <a:lnTo>
                  <a:pt x="4504436" y="44196"/>
                </a:lnTo>
                <a:lnTo>
                  <a:pt x="4506976" y="47244"/>
                </a:lnTo>
                <a:lnTo>
                  <a:pt x="4510786" y="48768"/>
                </a:lnTo>
                <a:lnTo>
                  <a:pt x="4512056" y="51816"/>
                </a:lnTo>
                <a:lnTo>
                  <a:pt x="4513326" y="53340"/>
                </a:lnTo>
                <a:lnTo>
                  <a:pt x="4519676" y="65532"/>
                </a:lnTo>
                <a:lnTo>
                  <a:pt x="4522216" y="74676"/>
                </a:lnTo>
                <a:lnTo>
                  <a:pt x="4526026" y="80772"/>
                </a:lnTo>
                <a:lnTo>
                  <a:pt x="4526026" y="83820"/>
                </a:lnTo>
                <a:lnTo>
                  <a:pt x="4527296" y="88392"/>
                </a:lnTo>
                <a:lnTo>
                  <a:pt x="4527296" y="91440"/>
                </a:lnTo>
                <a:lnTo>
                  <a:pt x="4528566" y="92964"/>
                </a:lnTo>
                <a:lnTo>
                  <a:pt x="4528566" y="54864"/>
                </a:lnTo>
                <a:lnTo>
                  <a:pt x="4526026" y="50292"/>
                </a:lnTo>
                <a:lnTo>
                  <a:pt x="4522216" y="44196"/>
                </a:lnTo>
                <a:lnTo>
                  <a:pt x="4515866" y="38100"/>
                </a:lnTo>
                <a:lnTo>
                  <a:pt x="4506976" y="32004"/>
                </a:lnTo>
                <a:lnTo>
                  <a:pt x="4493006" y="32004"/>
                </a:lnTo>
                <a:lnTo>
                  <a:pt x="4467606" y="51816"/>
                </a:lnTo>
                <a:lnTo>
                  <a:pt x="4467606" y="56388"/>
                </a:lnTo>
                <a:lnTo>
                  <a:pt x="4466336" y="60960"/>
                </a:lnTo>
                <a:lnTo>
                  <a:pt x="4466336" y="67056"/>
                </a:lnTo>
                <a:lnTo>
                  <a:pt x="4467606" y="73152"/>
                </a:lnTo>
                <a:lnTo>
                  <a:pt x="4467606" y="79248"/>
                </a:lnTo>
                <a:lnTo>
                  <a:pt x="4468876" y="85344"/>
                </a:lnTo>
                <a:lnTo>
                  <a:pt x="4477766" y="106680"/>
                </a:lnTo>
                <a:lnTo>
                  <a:pt x="4481576" y="111252"/>
                </a:lnTo>
                <a:lnTo>
                  <a:pt x="4484116" y="117348"/>
                </a:lnTo>
                <a:lnTo>
                  <a:pt x="4487926" y="121920"/>
                </a:lnTo>
                <a:lnTo>
                  <a:pt x="4495546" y="128016"/>
                </a:lnTo>
                <a:lnTo>
                  <a:pt x="4499356" y="129540"/>
                </a:lnTo>
                <a:lnTo>
                  <a:pt x="4504436" y="129540"/>
                </a:lnTo>
                <a:lnTo>
                  <a:pt x="4508246" y="131064"/>
                </a:lnTo>
                <a:lnTo>
                  <a:pt x="4513326" y="129540"/>
                </a:lnTo>
                <a:lnTo>
                  <a:pt x="4519676" y="128016"/>
                </a:lnTo>
                <a:lnTo>
                  <a:pt x="4526026" y="124968"/>
                </a:lnTo>
                <a:lnTo>
                  <a:pt x="4528566" y="123952"/>
                </a:lnTo>
                <a:lnTo>
                  <a:pt x="4529836" y="123444"/>
                </a:lnTo>
                <a:lnTo>
                  <a:pt x="4536186" y="115824"/>
                </a:lnTo>
                <a:lnTo>
                  <a:pt x="4538726" y="111252"/>
                </a:lnTo>
                <a:lnTo>
                  <a:pt x="4538726" y="105156"/>
                </a:lnTo>
                <a:lnTo>
                  <a:pt x="4541266" y="100584"/>
                </a:lnTo>
                <a:lnTo>
                  <a:pt x="4541266" y="88392"/>
                </a:lnTo>
                <a:close/>
              </a:path>
              <a:path w="5151120" h="189229">
                <a:moveTo>
                  <a:pt x="4592066" y="4572"/>
                </a:moveTo>
                <a:lnTo>
                  <a:pt x="4590796" y="3048"/>
                </a:lnTo>
                <a:lnTo>
                  <a:pt x="4590796" y="1524"/>
                </a:lnTo>
                <a:lnTo>
                  <a:pt x="4589526" y="0"/>
                </a:lnTo>
                <a:lnTo>
                  <a:pt x="4586986" y="0"/>
                </a:lnTo>
                <a:lnTo>
                  <a:pt x="4533646" y="18288"/>
                </a:lnTo>
                <a:lnTo>
                  <a:pt x="4533646" y="19812"/>
                </a:lnTo>
                <a:lnTo>
                  <a:pt x="4531106" y="19812"/>
                </a:lnTo>
                <a:lnTo>
                  <a:pt x="4531106" y="24384"/>
                </a:lnTo>
                <a:lnTo>
                  <a:pt x="4533646" y="24384"/>
                </a:lnTo>
                <a:lnTo>
                  <a:pt x="4533646" y="27432"/>
                </a:lnTo>
                <a:lnTo>
                  <a:pt x="4534916" y="27432"/>
                </a:lnTo>
                <a:lnTo>
                  <a:pt x="4534916" y="28956"/>
                </a:lnTo>
                <a:lnTo>
                  <a:pt x="4536186" y="28956"/>
                </a:lnTo>
                <a:lnTo>
                  <a:pt x="4536186" y="30480"/>
                </a:lnTo>
                <a:lnTo>
                  <a:pt x="4537456" y="28956"/>
                </a:lnTo>
                <a:lnTo>
                  <a:pt x="4580636" y="13716"/>
                </a:lnTo>
                <a:lnTo>
                  <a:pt x="4574286" y="103632"/>
                </a:lnTo>
                <a:lnTo>
                  <a:pt x="4574286" y="105156"/>
                </a:lnTo>
                <a:lnTo>
                  <a:pt x="4580636" y="105156"/>
                </a:lnTo>
                <a:lnTo>
                  <a:pt x="4581906" y="105156"/>
                </a:lnTo>
                <a:lnTo>
                  <a:pt x="4581906" y="103632"/>
                </a:lnTo>
                <a:lnTo>
                  <a:pt x="4584446" y="103632"/>
                </a:lnTo>
                <a:lnTo>
                  <a:pt x="4584446" y="102108"/>
                </a:lnTo>
                <a:lnTo>
                  <a:pt x="4586986" y="102108"/>
                </a:lnTo>
                <a:lnTo>
                  <a:pt x="4586986" y="100584"/>
                </a:lnTo>
                <a:lnTo>
                  <a:pt x="4588256" y="100584"/>
                </a:lnTo>
                <a:lnTo>
                  <a:pt x="4588256" y="99060"/>
                </a:lnTo>
                <a:lnTo>
                  <a:pt x="4592066" y="12192"/>
                </a:lnTo>
                <a:lnTo>
                  <a:pt x="4592066" y="4572"/>
                </a:lnTo>
                <a:close/>
              </a:path>
              <a:path w="5151120" h="189229">
                <a:moveTo>
                  <a:pt x="4941062" y="164592"/>
                </a:moveTo>
                <a:lnTo>
                  <a:pt x="4939792" y="164592"/>
                </a:lnTo>
                <a:lnTo>
                  <a:pt x="4939792" y="161544"/>
                </a:lnTo>
                <a:lnTo>
                  <a:pt x="4938522" y="160020"/>
                </a:lnTo>
                <a:lnTo>
                  <a:pt x="4935982" y="160020"/>
                </a:lnTo>
                <a:lnTo>
                  <a:pt x="4897882" y="173736"/>
                </a:lnTo>
                <a:lnTo>
                  <a:pt x="4902962" y="160528"/>
                </a:lnTo>
                <a:lnTo>
                  <a:pt x="4905502" y="153924"/>
                </a:lnTo>
                <a:lnTo>
                  <a:pt x="4909312" y="146304"/>
                </a:lnTo>
                <a:lnTo>
                  <a:pt x="4910582" y="140208"/>
                </a:lnTo>
                <a:lnTo>
                  <a:pt x="4913122" y="135636"/>
                </a:lnTo>
                <a:lnTo>
                  <a:pt x="4914392" y="129540"/>
                </a:lnTo>
                <a:lnTo>
                  <a:pt x="4915662" y="124968"/>
                </a:lnTo>
                <a:lnTo>
                  <a:pt x="4915662" y="121920"/>
                </a:lnTo>
                <a:lnTo>
                  <a:pt x="4916932" y="117348"/>
                </a:lnTo>
                <a:lnTo>
                  <a:pt x="4916932" y="114300"/>
                </a:lnTo>
                <a:lnTo>
                  <a:pt x="4915662" y="111252"/>
                </a:lnTo>
                <a:lnTo>
                  <a:pt x="4915662" y="108204"/>
                </a:lnTo>
                <a:lnTo>
                  <a:pt x="4914392" y="105156"/>
                </a:lnTo>
                <a:lnTo>
                  <a:pt x="4914392" y="102108"/>
                </a:lnTo>
                <a:lnTo>
                  <a:pt x="4910582" y="96012"/>
                </a:lnTo>
                <a:lnTo>
                  <a:pt x="4910582" y="95745"/>
                </a:lnTo>
                <a:lnTo>
                  <a:pt x="4908042" y="94488"/>
                </a:lnTo>
                <a:lnTo>
                  <a:pt x="4906772" y="91440"/>
                </a:lnTo>
                <a:lnTo>
                  <a:pt x="4900422" y="88392"/>
                </a:lnTo>
                <a:lnTo>
                  <a:pt x="4899152" y="86868"/>
                </a:lnTo>
                <a:lnTo>
                  <a:pt x="4894072" y="85344"/>
                </a:lnTo>
                <a:lnTo>
                  <a:pt x="4886452" y="85344"/>
                </a:lnTo>
                <a:lnTo>
                  <a:pt x="4883912" y="86868"/>
                </a:lnTo>
                <a:lnTo>
                  <a:pt x="4878832" y="88392"/>
                </a:lnTo>
                <a:lnTo>
                  <a:pt x="4876292" y="89916"/>
                </a:lnTo>
                <a:lnTo>
                  <a:pt x="4872482" y="89916"/>
                </a:lnTo>
                <a:lnTo>
                  <a:pt x="4871212" y="91440"/>
                </a:lnTo>
                <a:lnTo>
                  <a:pt x="4868672" y="92964"/>
                </a:lnTo>
                <a:lnTo>
                  <a:pt x="4866132" y="95745"/>
                </a:lnTo>
                <a:lnTo>
                  <a:pt x="4859782" y="102108"/>
                </a:lnTo>
                <a:lnTo>
                  <a:pt x="4859782" y="103632"/>
                </a:lnTo>
                <a:lnTo>
                  <a:pt x="4858512" y="105156"/>
                </a:lnTo>
                <a:lnTo>
                  <a:pt x="4858512" y="108204"/>
                </a:lnTo>
                <a:lnTo>
                  <a:pt x="4859782" y="109728"/>
                </a:lnTo>
                <a:lnTo>
                  <a:pt x="4859782" y="112776"/>
                </a:lnTo>
                <a:lnTo>
                  <a:pt x="4861052" y="112776"/>
                </a:lnTo>
                <a:lnTo>
                  <a:pt x="4861052" y="114300"/>
                </a:lnTo>
                <a:lnTo>
                  <a:pt x="4863592" y="114300"/>
                </a:lnTo>
                <a:lnTo>
                  <a:pt x="4864862" y="112776"/>
                </a:lnTo>
                <a:lnTo>
                  <a:pt x="4864862" y="111252"/>
                </a:lnTo>
                <a:lnTo>
                  <a:pt x="4871212" y="105156"/>
                </a:lnTo>
                <a:lnTo>
                  <a:pt x="4875022" y="103632"/>
                </a:lnTo>
                <a:lnTo>
                  <a:pt x="4876292" y="102108"/>
                </a:lnTo>
                <a:lnTo>
                  <a:pt x="4878832" y="100584"/>
                </a:lnTo>
                <a:lnTo>
                  <a:pt x="4880102" y="99060"/>
                </a:lnTo>
                <a:lnTo>
                  <a:pt x="4883912" y="99060"/>
                </a:lnTo>
                <a:lnTo>
                  <a:pt x="4886452" y="97536"/>
                </a:lnTo>
                <a:lnTo>
                  <a:pt x="4887722" y="97536"/>
                </a:lnTo>
                <a:lnTo>
                  <a:pt x="4891532" y="99060"/>
                </a:lnTo>
                <a:lnTo>
                  <a:pt x="4894072" y="99060"/>
                </a:lnTo>
                <a:lnTo>
                  <a:pt x="4901692" y="106680"/>
                </a:lnTo>
                <a:lnTo>
                  <a:pt x="4901692" y="108204"/>
                </a:lnTo>
                <a:lnTo>
                  <a:pt x="4902962" y="111252"/>
                </a:lnTo>
                <a:lnTo>
                  <a:pt x="4902962" y="128016"/>
                </a:lnTo>
                <a:lnTo>
                  <a:pt x="4901692" y="131064"/>
                </a:lnTo>
                <a:lnTo>
                  <a:pt x="4901692" y="135636"/>
                </a:lnTo>
                <a:lnTo>
                  <a:pt x="4900422" y="140208"/>
                </a:lnTo>
                <a:lnTo>
                  <a:pt x="4897882" y="144780"/>
                </a:lnTo>
                <a:lnTo>
                  <a:pt x="4895342" y="150876"/>
                </a:lnTo>
                <a:lnTo>
                  <a:pt x="4883912" y="175260"/>
                </a:lnTo>
                <a:lnTo>
                  <a:pt x="4883912" y="184404"/>
                </a:lnTo>
                <a:lnTo>
                  <a:pt x="4885182" y="185928"/>
                </a:lnTo>
                <a:lnTo>
                  <a:pt x="4885182" y="187452"/>
                </a:lnTo>
                <a:lnTo>
                  <a:pt x="4886452" y="187452"/>
                </a:lnTo>
                <a:lnTo>
                  <a:pt x="4886452" y="188976"/>
                </a:lnTo>
                <a:lnTo>
                  <a:pt x="4890262" y="188976"/>
                </a:lnTo>
                <a:lnTo>
                  <a:pt x="4897882" y="186156"/>
                </a:lnTo>
                <a:lnTo>
                  <a:pt x="4939792" y="170688"/>
                </a:lnTo>
                <a:lnTo>
                  <a:pt x="4939792" y="169164"/>
                </a:lnTo>
                <a:lnTo>
                  <a:pt x="4941062" y="169164"/>
                </a:lnTo>
                <a:lnTo>
                  <a:pt x="4941062" y="164592"/>
                </a:lnTo>
                <a:close/>
              </a:path>
              <a:path w="5151120" h="189229">
                <a:moveTo>
                  <a:pt x="5008372" y="121920"/>
                </a:moveTo>
                <a:lnTo>
                  <a:pt x="5007102" y="115824"/>
                </a:lnTo>
                <a:lnTo>
                  <a:pt x="5007102" y="109728"/>
                </a:lnTo>
                <a:lnTo>
                  <a:pt x="5004562" y="103632"/>
                </a:lnTo>
                <a:lnTo>
                  <a:pt x="5002022" y="96012"/>
                </a:lnTo>
                <a:lnTo>
                  <a:pt x="5002022" y="95745"/>
                </a:lnTo>
                <a:lnTo>
                  <a:pt x="4999482" y="88392"/>
                </a:lnTo>
                <a:lnTo>
                  <a:pt x="4996942" y="83515"/>
                </a:lnTo>
                <a:lnTo>
                  <a:pt x="4996942" y="123444"/>
                </a:lnTo>
                <a:lnTo>
                  <a:pt x="4996942" y="128016"/>
                </a:lnTo>
                <a:lnTo>
                  <a:pt x="4994402" y="131064"/>
                </a:lnTo>
                <a:lnTo>
                  <a:pt x="4994402" y="135636"/>
                </a:lnTo>
                <a:lnTo>
                  <a:pt x="4986782" y="143256"/>
                </a:lnTo>
                <a:lnTo>
                  <a:pt x="4981702" y="146304"/>
                </a:lnTo>
                <a:lnTo>
                  <a:pt x="4977892" y="146304"/>
                </a:lnTo>
                <a:lnTo>
                  <a:pt x="4975352" y="144780"/>
                </a:lnTo>
                <a:lnTo>
                  <a:pt x="4971542" y="144780"/>
                </a:lnTo>
                <a:lnTo>
                  <a:pt x="4952492" y="114300"/>
                </a:lnTo>
                <a:lnTo>
                  <a:pt x="4948682" y="108204"/>
                </a:lnTo>
                <a:lnTo>
                  <a:pt x="4947412" y="103632"/>
                </a:lnTo>
                <a:lnTo>
                  <a:pt x="4947412" y="99060"/>
                </a:lnTo>
                <a:lnTo>
                  <a:pt x="4946142" y="95745"/>
                </a:lnTo>
                <a:lnTo>
                  <a:pt x="4946142" y="83820"/>
                </a:lnTo>
                <a:lnTo>
                  <a:pt x="4947412" y="79248"/>
                </a:lnTo>
                <a:lnTo>
                  <a:pt x="4953762" y="71628"/>
                </a:lnTo>
                <a:lnTo>
                  <a:pt x="4958842" y="70104"/>
                </a:lnTo>
                <a:lnTo>
                  <a:pt x="4970272" y="70104"/>
                </a:lnTo>
                <a:lnTo>
                  <a:pt x="4977892" y="77724"/>
                </a:lnTo>
                <a:lnTo>
                  <a:pt x="4979162" y="80772"/>
                </a:lnTo>
                <a:lnTo>
                  <a:pt x="4984242" y="85344"/>
                </a:lnTo>
                <a:lnTo>
                  <a:pt x="4985512" y="89916"/>
                </a:lnTo>
                <a:lnTo>
                  <a:pt x="4989322" y="95745"/>
                </a:lnTo>
                <a:lnTo>
                  <a:pt x="4989322" y="96012"/>
                </a:lnTo>
                <a:lnTo>
                  <a:pt x="4991862" y="105156"/>
                </a:lnTo>
                <a:lnTo>
                  <a:pt x="4991862" y="108204"/>
                </a:lnTo>
                <a:lnTo>
                  <a:pt x="4994402" y="114300"/>
                </a:lnTo>
                <a:lnTo>
                  <a:pt x="4994402" y="120396"/>
                </a:lnTo>
                <a:lnTo>
                  <a:pt x="4996942" y="123444"/>
                </a:lnTo>
                <a:lnTo>
                  <a:pt x="4996942" y="83515"/>
                </a:lnTo>
                <a:lnTo>
                  <a:pt x="4993132" y="76200"/>
                </a:lnTo>
                <a:lnTo>
                  <a:pt x="4986782" y="67056"/>
                </a:lnTo>
                <a:lnTo>
                  <a:pt x="4979162" y="60960"/>
                </a:lnTo>
                <a:lnTo>
                  <a:pt x="4970272" y="57912"/>
                </a:lnTo>
                <a:lnTo>
                  <a:pt x="4960112" y="57912"/>
                </a:lnTo>
                <a:lnTo>
                  <a:pt x="4955032" y="60960"/>
                </a:lnTo>
                <a:lnTo>
                  <a:pt x="4948682" y="62484"/>
                </a:lnTo>
                <a:lnTo>
                  <a:pt x="4944872" y="65532"/>
                </a:lnTo>
                <a:lnTo>
                  <a:pt x="4941062" y="70104"/>
                </a:lnTo>
                <a:lnTo>
                  <a:pt x="4937252" y="73152"/>
                </a:lnTo>
                <a:lnTo>
                  <a:pt x="4933442" y="82296"/>
                </a:lnTo>
                <a:lnTo>
                  <a:pt x="4933442" y="95745"/>
                </a:lnTo>
                <a:lnTo>
                  <a:pt x="4933442" y="99060"/>
                </a:lnTo>
                <a:lnTo>
                  <a:pt x="4935982" y="105156"/>
                </a:lnTo>
                <a:lnTo>
                  <a:pt x="4937252" y="112776"/>
                </a:lnTo>
                <a:lnTo>
                  <a:pt x="4939792" y="118872"/>
                </a:lnTo>
                <a:lnTo>
                  <a:pt x="4943602" y="126492"/>
                </a:lnTo>
                <a:lnTo>
                  <a:pt x="4944872" y="132588"/>
                </a:lnTo>
                <a:lnTo>
                  <a:pt x="4947412" y="138684"/>
                </a:lnTo>
                <a:lnTo>
                  <a:pt x="4952492" y="143256"/>
                </a:lnTo>
                <a:lnTo>
                  <a:pt x="4955032" y="147828"/>
                </a:lnTo>
                <a:lnTo>
                  <a:pt x="4962652" y="153924"/>
                </a:lnTo>
                <a:lnTo>
                  <a:pt x="4971542" y="156972"/>
                </a:lnTo>
                <a:lnTo>
                  <a:pt x="4981702" y="156972"/>
                </a:lnTo>
                <a:lnTo>
                  <a:pt x="4986782" y="153924"/>
                </a:lnTo>
                <a:lnTo>
                  <a:pt x="4993132" y="152400"/>
                </a:lnTo>
                <a:lnTo>
                  <a:pt x="4996942" y="150114"/>
                </a:lnTo>
                <a:lnTo>
                  <a:pt x="4998212" y="149352"/>
                </a:lnTo>
                <a:lnTo>
                  <a:pt x="5004562" y="141732"/>
                </a:lnTo>
                <a:lnTo>
                  <a:pt x="5008372" y="128016"/>
                </a:lnTo>
                <a:lnTo>
                  <a:pt x="5008372" y="121920"/>
                </a:lnTo>
                <a:close/>
              </a:path>
              <a:path w="5151120" h="189229">
                <a:moveTo>
                  <a:pt x="5082032" y="94488"/>
                </a:moveTo>
                <a:lnTo>
                  <a:pt x="5075682" y="70104"/>
                </a:lnTo>
                <a:lnTo>
                  <a:pt x="5069332" y="54864"/>
                </a:lnTo>
                <a:lnTo>
                  <a:pt x="5069332" y="99060"/>
                </a:lnTo>
                <a:lnTo>
                  <a:pt x="5068062" y="102108"/>
                </a:lnTo>
                <a:lnTo>
                  <a:pt x="5068062" y="106680"/>
                </a:lnTo>
                <a:lnTo>
                  <a:pt x="5066792" y="108204"/>
                </a:lnTo>
                <a:lnTo>
                  <a:pt x="5066792" y="111252"/>
                </a:lnTo>
                <a:lnTo>
                  <a:pt x="5061712" y="115824"/>
                </a:lnTo>
                <a:lnTo>
                  <a:pt x="5059172" y="117348"/>
                </a:lnTo>
                <a:lnTo>
                  <a:pt x="5057902" y="117348"/>
                </a:lnTo>
                <a:lnTo>
                  <a:pt x="5054092" y="118872"/>
                </a:lnTo>
                <a:lnTo>
                  <a:pt x="5045202" y="118872"/>
                </a:lnTo>
                <a:lnTo>
                  <a:pt x="5042662" y="117348"/>
                </a:lnTo>
                <a:lnTo>
                  <a:pt x="5037582" y="112776"/>
                </a:lnTo>
                <a:lnTo>
                  <a:pt x="5031232" y="103632"/>
                </a:lnTo>
                <a:lnTo>
                  <a:pt x="5029962" y="99060"/>
                </a:lnTo>
                <a:lnTo>
                  <a:pt x="5027422" y="95745"/>
                </a:lnTo>
                <a:lnTo>
                  <a:pt x="5027422" y="94488"/>
                </a:lnTo>
                <a:lnTo>
                  <a:pt x="5024882" y="86868"/>
                </a:lnTo>
                <a:lnTo>
                  <a:pt x="5022342" y="82296"/>
                </a:lnTo>
                <a:lnTo>
                  <a:pt x="5021072" y="77724"/>
                </a:lnTo>
                <a:lnTo>
                  <a:pt x="5021072" y="73152"/>
                </a:lnTo>
                <a:lnTo>
                  <a:pt x="5019802" y="68580"/>
                </a:lnTo>
                <a:lnTo>
                  <a:pt x="5019802" y="56388"/>
                </a:lnTo>
                <a:lnTo>
                  <a:pt x="5023612" y="47244"/>
                </a:lnTo>
                <a:lnTo>
                  <a:pt x="5031232" y="44196"/>
                </a:lnTo>
                <a:lnTo>
                  <a:pt x="5032502" y="42672"/>
                </a:lnTo>
                <a:lnTo>
                  <a:pt x="5040122" y="42672"/>
                </a:lnTo>
                <a:lnTo>
                  <a:pt x="5043932" y="44196"/>
                </a:lnTo>
                <a:lnTo>
                  <a:pt x="5045202" y="44196"/>
                </a:lnTo>
                <a:lnTo>
                  <a:pt x="5050282" y="48768"/>
                </a:lnTo>
                <a:lnTo>
                  <a:pt x="5051552" y="51816"/>
                </a:lnTo>
                <a:lnTo>
                  <a:pt x="5052822" y="53340"/>
                </a:lnTo>
                <a:lnTo>
                  <a:pt x="5055362" y="59436"/>
                </a:lnTo>
                <a:lnTo>
                  <a:pt x="5059172" y="62484"/>
                </a:lnTo>
                <a:lnTo>
                  <a:pt x="5060442" y="65532"/>
                </a:lnTo>
                <a:lnTo>
                  <a:pt x="5062982" y="74676"/>
                </a:lnTo>
                <a:lnTo>
                  <a:pt x="5065522" y="77724"/>
                </a:lnTo>
                <a:lnTo>
                  <a:pt x="5065522" y="80772"/>
                </a:lnTo>
                <a:lnTo>
                  <a:pt x="5066792" y="83820"/>
                </a:lnTo>
                <a:lnTo>
                  <a:pt x="5066792" y="88392"/>
                </a:lnTo>
                <a:lnTo>
                  <a:pt x="5068062" y="91440"/>
                </a:lnTo>
                <a:lnTo>
                  <a:pt x="5068062" y="95745"/>
                </a:lnTo>
                <a:lnTo>
                  <a:pt x="5068062" y="96012"/>
                </a:lnTo>
                <a:lnTo>
                  <a:pt x="5069332" y="99060"/>
                </a:lnTo>
                <a:lnTo>
                  <a:pt x="5069332" y="54864"/>
                </a:lnTo>
                <a:lnTo>
                  <a:pt x="5066792" y="50292"/>
                </a:lnTo>
                <a:lnTo>
                  <a:pt x="5062982" y="44196"/>
                </a:lnTo>
                <a:lnTo>
                  <a:pt x="5060442" y="41148"/>
                </a:lnTo>
                <a:lnTo>
                  <a:pt x="5055362" y="38100"/>
                </a:lnTo>
                <a:lnTo>
                  <a:pt x="5052822" y="35052"/>
                </a:lnTo>
                <a:lnTo>
                  <a:pt x="5047742" y="32004"/>
                </a:lnTo>
                <a:lnTo>
                  <a:pt x="5032502" y="32004"/>
                </a:lnTo>
                <a:lnTo>
                  <a:pt x="5007102" y="56388"/>
                </a:lnTo>
                <a:lnTo>
                  <a:pt x="5007102" y="73152"/>
                </a:lnTo>
                <a:lnTo>
                  <a:pt x="5009642" y="85344"/>
                </a:lnTo>
                <a:lnTo>
                  <a:pt x="5013452" y="92964"/>
                </a:lnTo>
                <a:lnTo>
                  <a:pt x="5013452" y="95745"/>
                </a:lnTo>
                <a:lnTo>
                  <a:pt x="5014722" y="100584"/>
                </a:lnTo>
                <a:lnTo>
                  <a:pt x="5017262" y="106680"/>
                </a:lnTo>
                <a:lnTo>
                  <a:pt x="5021072" y="111252"/>
                </a:lnTo>
                <a:lnTo>
                  <a:pt x="5023612" y="117348"/>
                </a:lnTo>
                <a:lnTo>
                  <a:pt x="5031232" y="124968"/>
                </a:lnTo>
                <a:lnTo>
                  <a:pt x="5038852" y="129540"/>
                </a:lnTo>
                <a:lnTo>
                  <a:pt x="5045202" y="129540"/>
                </a:lnTo>
                <a:lnTo>
                  <a:pt x="5050282" y="131064"/>
                </a:lnTo>
                <a:lnTo>
                  <a:pt x="5054092" y="129540"/>
                </a:lnTo>
                <a:lnTo>
                  <a:pt x="5060442" y="128016"/>
                </a:lnTo>
                <a:lnTo>
                  <a:pt x="5066792" y="124968"/>
                </a:lnTo>
                <a:lnTo>
                  <a:pt x="5069332" y="123952"/>
                </a:lnTo>
                <a:lnTo>
                  <a:pt x="5070602" y="123444"/>
                </a:lnTo>
                <a:lnTo>
                  <a:pt x="5076952" y="115824"/>
                </a:lnTo>
                <a:lnTo>
                  <a:pt x="5078222" y="111252"/>
                </a:lnTo>
                <a:lnTo>
                  <a:pt x="5080762" y="105156"/>
                </a:lnTo>
                <a:lnTo>
                  <a:pt x="5082032" y="100584"/>
                </a:lnTo>
                <a:lnTo>
                  <a:pt x="5082032" y="95745"/>
                </a:lnTo>
                <a:lnTo>
                  <a:pt x="5082032" y="94488"/>
                </a:lnTo>
                <a:close/>
              </a:path>
              <a:path w="5151120" h="189229">
                <a:moveTo>
                  <a:pt x="5150612" y="60960"/>
                </a:moveTo>
                <a:lnTo>
                  <a:pt x="5149342" y="56388"/>
                </a:lnTo>
                <a:lnTo>
                  <a:pt x="5149342" y="51816"/>
                </a:lnTo>
                <a:lnTo>
                  <a:pt x="5146802" y="48768"/>
                </a:lnTo>
                <a:lnTo>
                  <a:pt x="5144262" y="39624"/>
                </a:lnTo>
                <a:lnTo>
                  <a:pt x="5142992" y="36576"/>
                </a:lnTo>
                <a:lnTo>
                  <a:pt x="5141722" y="32004"/>
                </a:lnTo>
                <a:lnTo>
                  <a:pt x="5139182" y="28956"/>
                </a:lnTo>
                <a:lnTo>
                  <a:pt x="5137912" y="24384"/>
                </a:lnTo>
                <a:lnTo>
                  <a:pt x="5136642" y="21336"/>
                </a:lnTo>
                <a:lnTo>
                  <a:pt x="5131562" y="16357"/>
                </a:lnTo>
                <a:lnTo>
                  <a:pt x="5131562" y="42672"/>
                </a:lnTo>
                <a:lnTo>
                  <a:pt x="5130292" y="45720"/>
                </a:lnTo>
                <a:lnTo>
                  <a:pt x="5127752" y="48768"/>
                </a:lnTo>
                <a:lnTo>
                  <a:pt x="5123942" y="50292"/>
                </a:lnTo>
                <a:lnTo>
                  <a:pt x="5121402" y="53340"/>
                </a:lnTo>
                <a:lnTo>
                  <a:pt x="5115052" y="56388"/>
                </a:lnTo>
                <a:lnTo>
                  <a:pt x="5112512" y="56388"/>
                </a:lnTo>
                <a:lnTo>
                  <a:pt x="5108702" y="57912"/>
                </a:lnTo>
                <a:lnTo>
                  <a:pt x="5104892" y="57912"/>
                </a:lnTo>
                <a:lnTo>
                  <a:pt x="5103622" y="56388"/>
                </a:lnTo>
                <a:lnTo>
                  <a:pt x="5099812" y="56388"/>
                </a:lnTo>
                <a:lnTo>
                  <a:pt x="5097272" y="53340"/>
                </a:lnTo>
                <a:lnTo>
                  <a:pt x="5096002" y="50292"/>
                </a:lnTo>
                <a:lnTo>
                  <a:pt x="5093462" y="48768"/>
                </a:lnTo>
                <a:lnTo>
                  <a:pt x="5092192" y="45720"/>
                </a:lnTo>
                <a:lnTo>
                  <a:pt x="5092192" y="44196"/>
                </a:lnTo>
                <a:lnTo>
                  <a:pt x="5090922" y="41148"/>
                </a:lnTo>
                <a:lnTo>
                  <a:pt x="5090922" y="28956"/>
                </a:lnTo>
                <a:lnTo>
                  <a:pt x="5092192" y="25908"/>
                </a:lnTo>
                <a:lnTo>
                  <a:pt x="5096002" y="22860"/>
                </a:lnTo>
                <a:lnTo>
                  <a:pt x="5097272" y="19812"/>
                </a:lnTo>
                <a:lnTo>
                  <a:pt x="5098542" y="18288"/>
                </a:lnTo>
                <a:lnTo>
                  <a:pt x="5101082" y="18288"/>
                </a:lnTo>
                <a:lnTo>
                  <a:pt x="5104892" y="16764"/>
                </a:lnTo>
                <a:lnTo>
                  <a:pt x="5113782" y="16764"/>
                </a:lnTo>
                <a:lnTo>
                  <a:pt x="5115052" y="18288"/>
                </a:lnTo>
                <a:lnTo>
                  <a:pt x="5118862" y="19812"/>
                </a:lnTo>
                <a:lnTo>
                  <a:pt x="5120132" y="22860"/>
                </a:lnTo>
                <a:lnTo>
                  <a:pt x="5122672" y="24384"/>
                </a:lnTo>
                <a:lnTo>
                  <a:pt x="5126482" y="28956"/>
                </a:lnTo>
                <a:lnTo>
                  <a:pt x="5127752" y="32004"/>
                </a:lnTo>
                <a:lnTo>
                  <a:pt x="5129022" y="38100"/>
                </a:lnTo>
                <a:lnTo>
                  <a:pt x="5131562" y="42672"/>
                </a:lnTo>
                <a:lnTo>
                  <a:pt x="5131562" y="16357"/>
                </a:lnTo>
                <a:lnTo>
                  <a:pt x="5122672" y="7620"/>
                </a:lnTo>
                <a:lnTo>
                  <a:pt x="5120132" y="7620"/>
                </a:lnTo>
                <a:lnTo>
                  <a:pt x="5116322" y="6096"/>
                </a:lnTo>
                <a:lnTo>
                  <a:pt x="5103622" y="6096"/>
                </a:lnTo>
                <a:lnTo>
                  <a:pt x="5099812" y="7620"/>
                </a:lnTo>
                <a:lnTo>
                  <a:pt x="5093462" y="9144"/>
                </a:lnTo>
                <a:lnTo>
                  <a:pt x="5090922" y="12192"/>
                </a:lnTo>
                <a:lnTo>
                  <a:pt x="5085842" y="15240"/>
                </a:lnTo>
                <a:lnTo>
                  <a:pt x="5083302" y="18288"/>
                </a:lnTo>
                <a:lnTo>
                  <a:pt x="5082032" y="21336"/>
                </a:lnTo>
                <a:lnTo>
                  <a:pt x="5080762" y="25908"/>
                </a:lnTo>
                <a:lnTo>
                  <a:pt x="5078222" y="28956"/>
                </a:lnTo>
                <a:lnTo>
                  <a:pt x="5076952" y="33528"/>
                </a:lnTo>
                <a:lnTo>
                  <a:pt x="5076952" y="36576"/>
                </a:lnTo>
                <a:lnTo>
                  <a:pt x="5078222" y="41148"/>
                </a:lnTo>
                <a:lnTo>
                  <a:pt x="5078222" y="44196"/>
                </a:lnTo>
                <a:lnTo>
                  <a:pt x="5083302" y="56388"/>
                </a:lnTo>
                <a:lnTo>
                  <a:pt x="5088382" y="62484"/>
                </a:lnTo>
                <a:lnTo>
                  <a:pt x="5090922" y="64008"/>
                </a:lnTo>
                <a:lnTo>
                  <a:pt x="5092192" y="65532"/>
                </a:lnTo>
                <a:lnTo>
                  <a:pt x="5099812" y="68580"/>
                </a:lnTo>
                <a:lnTo>
                  <a:pt x="5112512" y="68580"/>
                </a:lnTo>
                <a:lnTo>
                  <a:pt x="5116322" y="65532"/>
                </a:lnTo>
                <a:lnTo>
                  <a:pt x="5121402" y="64008"/>
                </a:lnTo>
                <a:lnTo>
                  <a:pt x="5123942" y="62484"/>
                </a:lnTo>
                <a:lnTo>
                  <a:pt x="5127752" y="59436"/>
                </a:lnTo>
                <a:lnTo>
                  <a:pt x="5130292" y="57912"/>
                </a:lnTo>
                <a:lnTo>
                  <a:pt x="5131562" y="56769"/>
                </a:lnTo>
                <a:lnTo>
                  <a:pt x="5135372" y="53340"/>
                </a:lnTo>
                <a:lnTo>
                  <a:pt x="5136642" y="57912"/>
                </a:lnTo>
                <a:lnTo>
                  <a:pt x="5137912" y="60960"/>
                </a:lnTo>
                <a:lnTo>
                  <a:pt x="5137912" y="77724"/>
                </a:lnTo>
                <a:lnTo>
                  <a:pt x="5136642" y="80772"/>
                </a:lnTo>
                <a:lnTo>
                  <a:pt x="5135372" y="85344"/>
                </a:lnTo>
                <a:lnTo>
                  <a:pt x="5131562" y="88392"/>
                </a:lnTo>
                <a:lnTo>
                  <a:pt x="5129022" y="89916"/>
                </a:lnTo>
                <a:lnTo>
                  <a:pt x="5126482" y="92964"/>
                </a:lnTo>
                <a:lnTo>
                  <a:pt x="5121402" y="94488"/>
                </a:lnTo>
                <a:lnTo>
                  <a:pt x="5118862" y="95745"/>
                </a:lnTo>
                <a:lnTo>
                  <a:pt x="5118862" y="96012"/>
                </a:lnTo>
                <a:lnTo>
                  <a:pt x="5112512" y="96012"/>
                </a:lnTo>
                <a:lnTo>
                  <a:pt x="5111242" y="97536"/>
                </a:lnTo>
                <a:lnTo>
                  <a:pt x="5101082" y="97536"/>
                </a:lnTo>
                <a:lnTo>
                  <a:pt x="5101082" y="100584"/>
                </a:lnTo>
                <a:lnTo>
                  <a:pt x="5103622" y="102108"/>
                </a:lnTo>
                <a:lnTo>
                  <a:pt x="5103622" y="105156"/>
                </a:lnTo>
                <a:lnTo>
                  <a:pt x="5104892" y="105156"/>
                </a:lnTo>
                <a:lnTo>
                  <a:pt x="5104892" y="106680"/>
                </a:lnTo>
                <a:lnTo>
                  <a:pt x="5118862" y="106680"/>
                </a:lnTo>
                <a:lnTo>
                  <a:pt x="5120132" y="105156"/>
                </a:lnTo>
                <a:lnTo>
                  <a:pt x="5123942" y="105156"/>
                </a:lnTo>
                <a:lnTo>
                  <a:pt x="5129022" y="102108"/>
                </a:lnTo>
                <a:lnTo>
                  <a:pt x="5134102" y="100584"/>
                </a:lnTo>
                <a:lnTo>
                  <a:pt x="5136642" y="97536"/>
                </a:lnTo>
                <a:lnTo>
                  <a:pt x="5139182" y="95745"/>
                </a:lnTo>
                <a:lnTo>
                  <a:pt x="5141722" y="94488"/>
                </a:lnTo>
                <a:lnTo>
                  <a:pt x="5142992" y="91440"/>
                </a:lnTo>
                <a:lnTo>
                  <a:pt x="5145532" y="88392"/>
                </a:lnTo>
                <a:lnTo>
                  <a:pt x="5146802" y="83820"/>
                </a:lnTo>
                <a:lnTo>
                  <a:pt x="5149342" y="80772"/>
                </a:lnTo>
                <a:lnTo>
                  <a:pt x="5149342" y="76200"/>
                </a:lnTo>
                <a:lnTo>
                  <a:pt x="5150612" y="73152"/>
                </a:lnTo>
                <a:lnTo>
                  <a:pt x="5150612" y="609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390522" y="3398166"/>
            <a:ext cx="152400" cy="11779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spc="10" dirty="0">
                <a:latin typeface="Calibri"/>
                <a:cs typeface="Calibri"/>
              </a:rPr>
              <a:t>Pearly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5" dirty="0">
                <a:latin typeface="Calibri"/>
                <a:cs typeface="Calibri"/>
              </a:rPr>
              <a:t>mussel,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5" dirty="0">
                <a:latin typeface="Calibri"/>
                <a:cs typeface="Calibri"/>
              </a:rPr>
              <a:t>(#/m2)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01742" y="5153657"/>
            <a:ext cx="262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25" dirty="0">
                <a:latin typeface="Calibri"/>
                <a:cs typeface="Calibri"/>
              </a:rPr>
              <a:t>Y</a:t>
            </a:r>
            <a:r>
              <a:rPr sz="1000" dirty="0">
                <a:latin typeface="Calibri"/>
                <a:cs typeface="Calibri"/>
              </a:rPr>
              <a:t>e</a:t>
            </a:r>
            <a:r>
              <a:rPr sz="1000" spc="10" dirty="0">
                <a:latin typeface="Calibri"/>
                <a:cs typeface="Calibri"/>
              </a:rPr>
              <a:t>a</a:t>
            </a:r>
            <a:r>
              <a:rPr sz="1000" spc="5" dirty="0">
                <a:latin typeface="Calibri"/>
                <a:cs typeface="Calibri"/>
              </a:rPr>
              <a:t>r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214621" y="3886199"/>
            <a:ext cx="6106795" cy="2298700"/>
            <a:chOff x="1214621" y="3886199"/>
            <a:chExt cx="6106795" cy="2298700"/>
          </a:xfrm>
        </p:grpSpPr>
        <p:sp>
          <p:nvSpPr>
            <p:cNvPr id="21" name="object 21"/>
            <p:cNvSpPr/>
            <p:nvPr/>
          </p:nvSpPr>
          <p:spPr>
            <a:xfrm>
              <a:off x="1214621" y="3886199"/>
              <a:ext cx="6106795" cy="1606550"/>
            </a:xfrm>
            <a:custGeom>
              <a:avLst/>
              <a:gdLst/>
              <a:ahLst/>
              <a:cxnLst/>
              <a:rect l="l" t="t" r="r" b="b"/>
              <a:pathLst>
                <a:path w="6106795" h="1606550">
                  <a:moveTo>
                    <a:pt x="10668" y="1595628"/>
                  </a:moveTo>
                  <a:lnTo>
                    <a:pt x="10668" y="0"/>
                  </a:lnTo>
                  <a:lnTo>
                    <a:pt x="0" y="0"/>
                  </a:lnTo>
                  <a:lnTo>
                    <a:pt x="0" y="1600200"/>
                  </a:lnTo>
                  <a:lnTo>
                    <a:pt x="1524" y="1604772"/>
                  </a:lnTo>
                  <a:lnTo>
                    <a:pt x="4572" y="1606296"/>
                  </a:lnTo>
                  <a:lnTo>
                    <a:pt x="4572" y="1595628"/>
                  </a:lnTo>
                  <a:lnTo>
                    <a:pt x="10668" y="1595628"/>
                  </a:lnTo>
                  <a:close/>
                </a:path>
                <a:path w="6106795" h="1606550">
                  <a:moveTo>
                    <a:pt x="6100578" y="1595628"/>
                  </a:moveTo>
                  <a:lnTo>
                    <a:pt x="4572" y="1595628"/>
                  </a:lnTo>
                  <a:lnTo>
                    <a:pt x="10668" y="1600200"/>
                  </a:lnTo>
                  <a:lnTo>
                    <a:pt x="10668" y="1606296"/>
                  </a:lnTo>
                  <a:lnTo>
                    <a:pt x="6096006" y="1606296"/>
                  </a:lnTo>
                  <a:lnTo>
                    <a:pt x="6096006" y="1600200"/>
                  </a:lnTo>
                  <a:lnTo>
                    <a:pt x="6100578" y="1595628"/>
                  </a:lnTo>
                  <a:close/>
                </a:path>
                <a:path w="6106795" h="1606550">
                  <a:moveTo>
                    <a:pt x="10668" y="1606296"/>
                  </a:moveTo>
                  <a:lnTo>
                    <a:pt x="10668" y="1600200"/>
                  </a:lnTo>
                  <a:lnTo>
                    <a:pt x="4572" y="1595628"/>
                  </a:lnTo>
                  <a:lnTo>
                    <a:pt x="4572" y="1606296"/>
                  </a:lnTo>
                  <a:lnTo>
                    <a:pt x="10668" y="1606296"/>
                  </a:lnTo>
                  <a:close/>
                </a:path>
                <a:path w="6106795" h="1606550">
                  <a:moveTo>
                    <a:pt x="6106674" y="1600200"/>
                  </a:moveTo>
                  <a:lnTo>
                    <a:pt x="6106674" y="0"/>
                  </a:lnTo>
                  <a:lnTo>
                    <a:pt x="6096006" y="0"/>
                  </a:lnTo>
                  <a:lnTo>
                    <a:pt x="6096006" y="1595628"/>
                  </a:lnTo>
                  <a:lnTo>
                    <a:pt x="6100578" y="1595628"/>
                  </a:lnTo>
                  <a:lnTo>
                    <a:pt x="6100578" y="1606296"/>
                  </a:lnTo>
                  <a:lnTo>
                    <a:pt x="6105150" y="1604772"/>
                  </a:lnTo>
                  <a:lnTo>
                    <a:pt x="6106674" y="1600200"/>
                  </a:lnTo>
                  <a:close/>
                </a:path>
                <a:path w="6106795" h="1606550">
                  <a:moveTo>
                    <a:pt x="6100578" y="1606296"/>
                  </a:moveTo>
                  <a:lnTo>
                    <a:pt x="6100578" y="1595628"/>
                  </a:lnTo>
                  <a:lnTo>
                    <a:pt x="6096006" y="1600200"/>
                  </a:lnTo>
                  <a:lnTo>
                    <a:pt x="6096006" y="1606296"/>
                  </a:lnTo>
                  <a:lnTo>
                    <a:pt x="6100578" y="1606296"/>
                  </a:lnTo>
                  <a:close/>
                </a:path>
              </a:pathLst>
            </a:custGeom>
            <a:solidFill>
              <a:srgbClr val="4F80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90616" y="3886199"/>
              <a:ext cx="1399540" cy="1324610"/>
            </a:xfrm>
            <a:custGeom>
              <a:avLst/>
              <a:gdLst/>
              <a:ahLst/>
              <a:cxnLst/>
              <a:rect l="l" t="t" r="r" b="b"/>
              <a:pathLst>
                <a:path w="1399540" h="1324610">
                  <a:moveTo>
                    <a:pt x="1399032" y="0"/>
                  </a:moveTo>
                  <a:lnTo>
                    <a:pt x="1399032" y="0"/>
                  </a:lnTo>
                  <a:lnTo>
                    <a:pt x="0" y="0"/>
                  </a:lnTo>
                  <a:lnTo>
                    <a:pt x="0" y="1318272"/>
                  </a:lnTo>
                  <a:lnTo>
                    <a:pt x="1524" y="1322844"/>
                  </a:lnTo>
                  <a:lnTo>
                    <a:pt x="4572" y="1324368"/>
                  </a:lnTo>
                  <a:lnTo>
                    <a:pt x="9144" y="1324368"/>
                  </a:lnTo>
                  <a:lnTo>
                    <a:pt x="1388364" y="1324368"/>
                  </a:lnTo>
                  <a:lnTo>
                    <a:pt x="1394460" y="1324368"/>
                  </a:lnTo>
                  <a:lnTo>
                    <a:pt x="1397508" y="1322844"/>
                  </a:lnTo>
                  <a:lnTo>
                    <a:pt x="1399032" y="1318272"/>
                  </a:lnTo>
                  <a:lnTo>
                    <a:pt x="13990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426208" y="3886199"/>
              <a:ext cx="3225800" cy="915035"/>
            </a:xfrm>
            <a:custGeom>
              <a:avLst/>
              <a:gdLst/>
              <a:ahLst/>
              <a:cxnLst/>
              <a:rect l="l" t="t" r="r" b="b"/>
              <a:pathLst>
                <a:path w="3225800" h="915035">
                  <a:moveTo>
                    <a:pt x="25908" y="0"/>
                  </a:moveTo>
                  <a:lnTo>
                    <a:pt x="825" y="0"/>
                  </a:lnTo>
                  <a:lnTo>
                    <a:pt x="0" y="912888"/>
                  </a:lnTo>
                  <a:lnTo>
                    <a:pt x="25908" y="912888"/>
                  </a:lnTo>
                  <a:lnTo>
                    <a:pt x="25908" y="0"/>
                  </a:lnTo>
                  <a:close/>
                </a:path>
                <a:path w="3225800" h="915035">
                  <a:moveTo>
                    <a:pt x="3225609" y="0"/>
                  </a:moveTo>
                  <a:lnTo>
                    <a:pt x="3200400" y="0"/>
                  </a:lnTo>
                  <a:lnTo>
                    <a:pt x="3200400" y="914412"/>
                  </a:lnTo>
                  <a:lnTo>
                    <a:pt x="3224784" y="914412"/>
                  </a:lnTo>
                  <a:lnTo>
                    <a:pt x="3225609" y="0"/>
                  </a:lnTo>
                  <a:close/>
                </a:path>
              </a:pathLst>
            </a:custGeom>
            <a:solidFill>
              <a:srgbClr val="BF4F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62200" y="5943599"/>
              <a:ext cx="380999" cy="2285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57628" y="5932932"/>
              <a:ext cx="393192" cy="23926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357628" y="5932932"/>
              <a:ext cx="393700" cy="251460"/>
            </a:xfrm>
            <a:custGeom>
              <a:avLst/>
              <a:gdLst/>
              <a:ahLst/>
              <a:cxnLst/>
              <a:rect l="l" t="t" r="r" b="b"/>
              <a:pathLst>
                <a:path w="393700" h="251460">
                  <a:moveTo>
                    <a:pt x="271272" y="64008"/>
                  </a:moveTo>
                  <a:lnTo>
                    <a:pt x="0" y="64008"/>
                  </a:lnTo>
                  <a:lnTo>
                    <a:pt x="0" y="187452"/>
                  </a:lnTo>
                  <a:lnTo>
                    <a:pt x="4572" y="187452"/>
                  </a:lnTo>
                  <a:lnTo>
                    <a:pt x="4572" y="73152"/>
                  </a:lnTo>
                  <a:lnTo>
                    <a:pt x="10668" y="68580"/>
                  </a:lnTo>
                  <a:lnTo>
                    <a:pt x="10668" y="73152"/>
                  </a:lnTo>
                  <a:lnTo>
                    <a:pt x="266700" y="73152"/>
                  </a:lnTo>
                  <a:lnTo>
                    <a:pt x="266700" y="68580"/>
                  </a:lnTo>
                  <a:lnTo>
                    <a:pt x="271272" y="64008"/>
                  </a:lnTo>
                  <a:close/>
                </a:path>
                <a:path w="393700" h="251460">
                  <a:moveTo>
                    <a:pt x="10668" y="73152"/>
                  </a:moveTo>
                  <a:lnTo>
                    <a:pt x="10668" y="68580"/>
                  </a:lnTo>
                  <a:lnTo>
                    <a:pt x="4572" y="73152"/>
                  </a:lnTo>
                  <a:lnTo>
                    <a:pt x="10668" y="73152"/>
                  </a:lnTo>
                  <a:close/>
                </a:path>
                <a:path w="393700" h="251460">
                  <a:moveTo>
                    <a:pt x="10668" y="178308"/>
                  </a:moveTo>
                  <a:lnTo>
                    <a:pt x="10668" y="73152"/>
                  </a:lnTo>
                  <a:lnTo>
                    <a:pt x="4572" y="73152"/>
                  </a:lnTo>
                  <a:lnTo>
                    <a:pt x="4572" y="178308"/>
                  </a:lnTo>
                  <a:lnTo>
                    <a:pt x="10668" y="178308"/>
                  </a:lnTo>
                  <a:close/>
                </a:path>
                <a:path w="393700" h="251460">
                  <a:moveTo>
                    <a:pt x="277368" y="227076"/>
                  </a:moveTo>
                  <a:lnTo>
                    <a:pt x="277368" y="178308"/>
                  </a:lnTo>
                  <a:lnTo>
                    <a:pt x="4572" y="178308"/>
                  </a:lnTo>
                  <a:lnTo>
                    <a:pt x="10668" y="182880"/>
                  </a:lnTo>
                  <a:lnTo>
                    <a:pt x="10668" y="187452"/>
                  </a:lnTo>
                  <a:lnTo>
                    <a:pt x="266700" y="187452"/>
                  </a:lnTo>
                  <a:lnTo>
                    <a:pt x="266700" y="182880"/>
                  </a:lnTo>
                  <a:lnTo>
                    <a:pt x="271272" y="187452"/>
                  </a:lnTo>
                  <a:lnTo>
                    <a:pt x="271272" y="233172"/>
                  </a:lnTo>
                  <a:lnTo>
                    <a:pt x="277368" y="227076"/>
                  </a:lnTo>
                  <a:close/>
                </a:path>
                <a:path w="393700" h="251460">
                  <a:moveTo>
                    <a:pt x="10668" y="187452"/>
                  </a:moveTo>
                  <a:lnTo>
                    <a:pt x="10668" y="182880"/>
                  </a:lnTo>
                  <a:lnTo>
                    <a:pt x="4572" y="178308"/>
                  </a:lnTo>
                  <a:lnTo>
                    <a:pt x="4572" y="187452"/>
                  </a:lnTo>
                  <a:lnTo>
                    <a:pt x="10668" y="187452"/>
                  </a:lnTo>
                  <a:close/>
                </a:path>
                <a:path w="393700" h="251460">
                  <a:moveTo>
                    <a:pt x="393192" y="124968"/>
                  </a:moveTo>
                  <a:lnTo>
                    <a:pt x="266700" y="0"/>
                  </a:lnTo>
                  <a:lnTo>
                    <a:pt x="266700" y="64008"/>
                  </a:lnTo>
                  <a:lnTo>
                    <a:pt x="268224" y="64008"/>
                  </a:lnTo>
                  <a:lnTo>
                    <a:pt x="268224" y="15240"/>
                  </a:lnTo>
                  <a:lnTo>
                    <a:pt x="277368" y="10668"/>
                  </a:lnTo>
                  <a:lnTo>
                    <a:pt x="277368" y="24384"/>
                  </a:lnTo>
                  <a:lnTo>
                    <a:pt x="378714" y="125730"/>
                  </a:lnTo>
                  <a:lnTo>
                    <a:pt x="382524" y="121920"/>
                  </a:lnTo>
                  <a:lnTo>
                    <a:pt x="382524" y="135636"/>
                  </a:lnTo>
                  <a:lnTo>
                    <a:pt x="393192" y="124968"/>
                  </a:lnTo>
                  <a:close/>
                </a:path>
                <a:path w="393700" h="251460">
                  <a:moveTo>
                    <a:pt x="271272" y="73152"/>
                  </a:moveTo>
                  <a:lnTo>
                    <a:pt x="271272" y="64008"/>
                  </a:lnTo>
                  <a:lnTo>
                    <a:pt x="266700" y="68580"/>
                  </a:lnTo>
                  <a:lnTo>
                    <a:pt x="266700" y="73152"/>
                  </a:lnTo>
                  <a:lnTo>
                    <a:pt x="271272" y="73152"/>
                  </a:lnTo>
                  <a:close/>
                </a:path>
                <a:path w="393700" h="251460">
                  <a:moveTo>
                    <a:pt x="271272" y="187452"/>
                  </a:moveTo>
                  <a:lnTo>
                    <a:pt x="266700" y="182880"/>
                  </a:lnTo>
                  <a:lnTo>
                    <a:pt x="266700" y="187452"/>
                  </a:lnTo>
                  <a:lnTo>
                    <a:pt x="271272" y="187452"/>
                  </a:lnTo>
                  <a:close/>
                </a:path>
                <a:path w="393700" h="251460">
                  <a:moveTo>
                    <a:pt x="271272" y="233172"/>
                  </a:moveTo>
                  <a:lnTo>
                    <a:pt x="271272" y="187452"/>
                  </a:lnTo>
                  <a:lnTo>
                    <a:pt x="266700" y="187452"/>
                  </a:lnTo>
                  <a:lnTo>
                    <a:pt x="266700" y="251460"/>
                  </a:lnTo>
                  <a:lnTo>
                    <a:pt x="268224" y="249936"/>
                  </a:lnTo>
                  <a:lnTo>
                    <a:pt x="268224" y="236220"/>
                  </a:lnTo>
                  <a:lnTo>
                    <a:pt x="271272" y="233172"/>
                  </a:lnTo>
                  <a:close/>
                </a:path>
                <a:path w="393700" h="251460">
                  <a:moveTo>
                    <a:pt x="277368" y="24384"/>
                  </a:moveTo>
                  <a:lnTo>
                    <a:pt x="277368" y="10668"/>
                  </a:lnTo>
                  <a:lnTo>
                    <a:pt x="268224" y="15240"/>
                  </a:lnTo>
                  <a:lnTo>
                    <a:pt x="277368" y="24384"/>
                  </a:lnTo>
                  <a:close/>
                </a:path>
                <a:path w="393700" h="251460">
                  <a:moveTo>
                    <a:pt x="277368" y="73152"/>
                  </a:moveTo>
                  <a:lnTo>
                    <a:pt x="277368" y="24384"/>
                  </a:lnTo>
                  <a:lnTo>
                    <a:pt x="268224" y="15240"/>
                  </a:lnTo>
                  <a:lnTo>
                    <a:pt x="268224" y="64008"/>
                  </a:lnTo>
                  <a:lnTo>
                    <a:pt x="271272" y="64008"/>
                  </a:lnTo>
                  <a:lnTo>
                    <a:pt x="271272" y="73152"/>
                  </a:lnTo>
                  <a:lnTo>
                    <a:pt x="277368" y="73152"/>
                  </a:lnTo>
                  <a:close/>
                </a:path>
                <a:path w="393700" h="251460">
                  <a:moveTo>
                    <a:pt x="382524" y="135636"/>
                  </a:moveTo>
                  <a:lnTo>
                    <a:pt x="382524" y="129540"/>
                  </a:lnTo>
                  <a:lnTo>
                    <a:pt x="378714" y="125730"/>
                  </a:lnTo>
                  <a:lnTo>
                    <a:pt x="268224" y="236220"/>
                  </a:lnTo>
                  <a:lnTo>
                    <a:pt x="277368" y="239268"/>
                  </a:lnTo>
                  <a:lnTo>
                    <a:pt x="277368" y="240792"/>
                  </a:lnTo>
                  <a:lnTo>
                    <a:pt x="382524" y="135636"/>
                  </a:lnTo>
                  <a:close/>
                </a:path>
                <a:path w="393700" h="251460">
                  <a:moveTo>
                    <a:pt x="277368" y="240792"/>
                  </a:moveTo>
                  <a:lnTo>
                    <a:pt x="277368" y="239268"/>
                  </a:lnTo>
                  <a:lnTo>
                    <a:pt x="268224" y="236220"/>
                  </a:lnTo>
                  <a:lnTo>
                    <a:pt x="268224" y="249936"/>
                  </a:lnTo>
                  <a:lnTo>
                    <a:pt x="277368" y="240792"/>
                  </a:lnTo>
                  <a:close/>
                </a:path>
                <a:path w="393700" h="251460">
                  <a:moveTo>
                    <a:pt x="382524" y="129540"/>
                  </a:moveTo>
                  <a:lnTo>
                    <a:pt x="382524" y="121920"/>
                  </a:lnTo>
                  <a:lnTo>
                    <a:pt x="378714" y="125730"/>
                  </a:lnTo>
                  <a:lnTo>
                    <a:pt x="382524" y="1295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57800" y="5943599"/>
              <a:ext cx="380999" cy="22859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53228" y="5932932"/>
              <a:ext cx="393192" cy="23926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253228" y="5932932"/>
              <a:ext cx="393700" cy="251460"/>
            </a:xfrm>
            <a:custGeom>
              <a:avLst/>
              <a:gdLst/>
              <a:ahLst/>
              <a:cxnLst/>
              <a:rect l="l" t="t" r="r" b="b"/>
              <a:pathLst>
                <a:path w="393700" h="251460">
                  <a:moveTo>
                    <a:pt x="271272" y="64008"/>
                  </a:moveTo>
                  <a:lnTo>
                    <a:pt x="0" y="64008"/>
                  </a:lnTo>
                  <a:lnTo>
                    <a:pt x="0" y="187452"/>
                  </a:lnTo>
                  <a:lnTo>
                    <a:pt x="4572" y="187452"/>
                  </a:lnTo>
                  <a:lnTo>
                    <a:pt x="4572" y="73152"/>
                  </a:lnTo>
                  <a:lnTo>
                    <a:pt x="10668" y="68580"/>
                  </a:lnTo>
                  <a:lnTo>
                    <a:pt x="10668" y="73152"/>
                  </a:lnTo>
                  <a:lnTo>
                    <a:pt x="266700" y="73152"/>
                  </a:lnTo>
                  <a:lnTo>
                    <a:pt x="266700" y="68580"/>
                  </a:lnTo>
                  <a:lnTo>
                    <a:pt x="271272" y="64008"/>
                  </a:lnTo>
                  <a:close/>
                </a:path>
                <a:path w="393700" h="251460">
                  <a:moveTo>
                    <a:pt x="10668" y="73152"/>
                  </a:moveTo>
                  <a:lnTo>
                    <a:pt x="10668" y="68580"/>
                  </a:lnTo>
                  <a:lnTo>
                    <a:pt x="4572" y="73152"/>
                  </a:lnTo>
                  <a:lnTo>
                    <a:pt x="10668" y="73152"/>
                  </a:lnTo>
                  <a:close/>
                </a:path>
                <a:path w="393700" h="251460">
                  <a:moveTo>
                    <a:pt x="10668" y="178308"/>
                  </a:moveTo>
                  <a:lnTo>
                    <a:pt x="10668" y="73152"/>
                  </a:lnTo>
                  <a:lnTo>
                    <a:pt x="4572" y="73152"/>
                  </a:lnTo>
                  <a:lnTo>
                    <a:pt x="4572" y="178308"/>
                  </a:lnTo>
                  <a:lnTo>
                    <a:pt x="10668" y="178308"/>
                  </a:lnTo>
                  <a:close/>
                </a:path>
                <a:path w="393700" h="251460">
                  <a:moveTo>
                    <a:pt x="277368" y="227076"/>
                  </a:moveTo>
                  <a:lnTo>
                    <a:pt x="277368" y="178308"/>
                  </a:lnTo>
                  <a:lnTo>
                    <a:pt x="4572" y="178308"/>
                  </a:lnTo>
                  <a:lnTo>
                    <a:pt x="10668" y="182880"/>
                  </a:lnTo>
                  <a:lnTo>
                    <a:pt x="10668" y="187452"/>
                  </a:lnTo>
                  <a:lnTo>
                    <a:pt x="266700" y="187452"/>
                  </a:lnTo>
                  <a:lnTo>
                    <a:pt x="266700" y="182880"/>
                  </a:lnTo>
                  <a:lnTo>
                    <a:pt x="271272" y="187452"/>
                  </a:lnTo>
                  <a:lnTo>
                    <a:pt x="271272" y="233172"/>
                  </a:lnTo>
                  <a:lnTo>
                    <a:pt x="277368" y="227076"/>
                  </a:lnTo>
                  <a:close/>
                </a:path>
                <a:path w="393700" h="251460">
                  <a:moveTo>
                    <a:pt x="10668" y="187452"/>
                  </a:moveTo>
                  <a:lnTo>
                    <a:pt x="10668" y="182880"/>
                  </a:lnTo>
                  <a:lnTo>
                    <a:pt x="4572" y="178308"/>
                  </a:lnTo>
                  <a:lnTo>
                    <a:pt x="4572" y="187452"/>
                  </a:lnTo>
                  <a:lnTo>
                    <a:pt x="10668" y="187452"/>
                  </a:lnTo>
                  <a:close/>
                </a:path>
                <a:path w="393700" h="251460">
                  <a:moveTo>
                    <a:pt x="393192" y="124968"/>
                  </a:moveTo>
                  <a:lnTo>
                    <a:pt x="266700" y="0"/>
                  </a:lnTo>
                  <a:lnTo>
                    <a:pt x="266700" y="64008"/>
                  </a:lnTo>
                  <a:lnTo>
                    <a:pt x="268224" y="64008"/>
                  </a:lnTo>
                  <a:lnTo>
                    <a:pt x="268224" y="15240"/>
                  </a:lnTo>
                  <a:lnTo>
                    <a:pt x="277368" y="10668"/>
                  </a:lnTo>
                  <a:lnTo>
                    <a:pt x="277368" y="24384"/>
                  </a:lnTo>
                  <a:lnTo>
                    <a:pt x="378714" y="125730"/>
                  </a:lnTo>
                  <a:lnTo>
                    <a:pt x="382524" y="121920"/>
                  </a:lnTo>
                  <a:lnTo>
                    <a:pt x="382524" y="135636"/>
                  </a:lnTo>
                  <a:lnTo>
                    <a:pt x="393192" y="124968"/>
                  </a:lnTo>
                  <a:close/>
                </a:path>
                <a:path w="393700" h="251460">
                  <a:moveTo>
                    <a:pt x="271272" y="73152"/>
                  </a:moveTo>
                  <a:lnTo>
                    <a:pt x="271272" y="64008"/>
                  </a:lnTo>
                  <a:lnTo>
                    <a:pt x="266700" y="68580"/>
                  </a:lnTo>
                  <a:lnTo>
                    <a:pt x="266700" y="73152"/>
                  </a:lnTo>
                  <a:lnTo>
                    <a:pt x="271272" y="73152"/>
                  </a:lnTo>
                  <a:close/>
                </a:path>
                <a:path w="393700" h="251460">
                  <a:moveTo>
                    <a:pt x="271272" y="187452"/>
                  </a:moveTo>
                  <a:lnTo>
                    <a:pt x="266700" y="182880"/>
                  </a:lnTo>
                  <a:lnTo>
                    <a:pt x="266700" y="187452"/>
                  </a:lnTo>
                  <a:lnTo>
                    <a:pt x="271272" y="187452"/>
                  </a:lnTo>
                  <a:close/>
                </a:path>
                <a:path w="393700" h="251460">
                  <a:moveTo>
                    <a:pt x="271272" y="233172"/>
                  </a:moveTo>
                  <a:lnTo>
                    <a:pt x="271272" y="187452"/>
                  </a:lnTo>
                  <a:lnTo>
                    <a:pt x="266700" y="187452"/>
                  </a:lnTo>
                  <a:lnTo>
                    <a:pt x="266700" y="251460"/>
                  </a:lnTo>
                  <a:lnTo>
                    <a:pt x="268224" y="249936"/>
                  </a:lnTo>
                  <a:lnTo>
                    <a:pt x="268224" y="236220"/>
                  </a:lnTo>
                  <a:lnTo>
                    <a:pt x="271272" y="233172"/>
                  </a:lnTo>
                  <a:close/>
                </a:path>
                <a:path w="393700" h="251460">
                  <a:moveTo>
                    <a:pt x="277368" y="24384"/>
                  </a:moveTo>
                  <a:lnTo>
                    <a:pt x="277368" y="10668"/>
                  </a:lnTo>
                  <a:lnTo>
                    <a:pt x="268224" y="15240"/>
                  </a:lnTo>
                  <a:lnTo>
                    <a:pt x="277368" y="24384"/>
                  </a:lnTo>
                  <a:close/>
                </a:path>
                <a:path w="393700" h="251460">
                  <a:moveTo>
                    <a:pt x="277368" y="73152"/>
                  </a:moveTo>
                  <a:lnTo>
                    <a:pt x="277368" y="24384"/>
                  </a:lnTo>
                  <a:lnTo>
                    <a:pt x="268224" y="15240"/>
                  </a:lnTo>
                  <a:lnTo>
                    <a:pt x="268224" y="64008"/>
                  </a:lnTo>
                  <a:lnTo>
                    <a:pt x="271272" y="64008"/>
                  </a:lnTo>
                  <a:lnTo>
                    <a:pt x="271272" y="73152"/>
                  </a:lnTo>
                  <a:lnTo>
                    <a:pt x="277368" y="73152"/>
                  </a:lnTo>
                  <a:close/>
                </a:path>
                <a:path w="393700" h="251460">
                  <a:moveTo>
                    <a:pt x="382524" y="135636"/>
                  </a:moveTo>
                  <a:lnTo>
                    <a:pt x="382524" y="129540"/>
                  </a:lnTo>
                  <a:lnTo>
                    <a:pt x="378714" y="125730"/>
                  </a:lnTo>
                  <a:lnTo>
                    <a:pt x="268224" y="236220"/>
                  </a:lnTo>
                  <a:lnTo>
                    <a:pt x="277368" y="239268"/>
                  </a:lnTo>
                  <a:lnTo>
                    <a:pt x="277368" y="240792"/>
                  </a:lnTo>
                  <a:lnTo>
                    <a:pt x="382524" y="135636"/>
                  </a:lnTo>
                  <a:close/>
                </a:path>
                <a:path w="393700" h="251460">
                  <a:moveTo>
                    <a:pt x="277368" y="240792"/>
                  </a:moveTo>
                  <a:lnTo>
                    <a:pt x="277368" y="239268"/>
                  </a:lnTo>
                  <a:lnTo>
                    <a:pt x="268224" y="236220"/>
                  </a:lnTo>
                  <a:lnTo>
                    <a:pt x="268224" y="249936"/>
                  </a:lnTo>
                  <a:lnTo>
                    <a:pt x="277368" y="240792"/>
                  </a:lnTo>
                  <a:close/>
                </a:path>
                <a:path w="393700" h="251460">
                  <a:moveTo>
                    <a:pt x="382524" y="129540"/>
                  </a:moveTo>
                  <a:lnTo>
                    <a:pt x="382524" y="121920"/>
                  </a:lnTo>
                  <a:lnTo>
                    <a:pt x="378714" y="125730"/>
                  </a:lnTo>
                  <a:lnTo>
                    <a:pt x="382524" y="1295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450339" y="5888225"/>
            <a:ext cx="6981190" cy="11645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265">
              <a:lnSpc>
                <a:spcPct val="100000"/>
              </a:lnSpc>
              <a:spcBef>
                <a:spcPts val="95"/>
              </a:spcBef>
              <a:tabLst>
                <a:tab pos="1365250" algn="l"/>
                <a:tab pos="4203065" algn="l"/>
              </a:tabLst>
            </a:pPr>
            <a:r>
              <a:rPr sz="1600" spc="-10" dirty="0">
                <a:latin typeface="Calibri"/>
                <a:cs typeface="Calibri"/>
              </a:rPr>
              <a:t>Plankton	eaten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by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mussels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and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clams	</a:t>
            </a:r>
            <a:r>
              <a:rPr sz="1600" spc="-10" dirty="0">
                <a:latin typeface="Calibri"/>
                <a:cs typeface="Calibri"/>
              </a:rPr>
              <a:t>eaten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by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pelagic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(deepwater)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fish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spc="10" dirty="0">
                <a:solidFill>
                  <a:srgbClr val="365F92"/>
                </a:solidFill>
                <a:latin typeface="Calibri"/>
                <a:cs typeface="Calibri"/>
              </a:rPr>
              <a:t>Predict: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What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do 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you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think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will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happen 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to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pearly mussels </a:t>
            </a:r>
            <a:r>
              <a:rPr sz="2000" spc="5" dirty="0">
                <a:solidFill>
                  <a:srgbClr val="365F92"/>
                </a:solidFill>
                <a:latin typeface="Calibri"/>
                <a:cs typeface="Calibri"/>
              </a:rPr>
              <a:t>and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other </a:t>
            </a:r>
            <a:r>
              <a:rPr sz="2000" spc="-44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native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bivalves</a:t>
            </a:r>
            <a:r>
              <a:rPr sz="2000" spc="1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now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that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there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are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very</a:t>
            </a:r>
            <a:r>
              <a:rPr sz="2000" spc="1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365F92"/>
                </a:solidFill>
                <a:latin typeface="Calibri"/>
                <a:cs typeface="Calibri"/>
              </a:rPr>
              <a:t>few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adult </a:t>
            </a:r>
            <a:r>
              <a:rPr sz="2000" spc="-20" dirty="0">
                <a:solidFill>
                  <a:srgbClr val="365F92"/>
                </a:solidFill>
                <a:latin typeface="Calibri"/>
                <a:cs typeface="Calibri"/>
              </a:rPr>
              <a:t>zebra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mussels?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00800" y="3886200"/>
            <a:ext cx="2590799" cy="8381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8563" y="921511"/>
            <a:ext cx="66186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Benthic</a:t>
            </a:r>
            <a:r>
              <a:rPr sz="3200" spc="-20" dirty="0"/>
              <a:t> </a:t>
            </a:r>
            <a:r>
              <a:rPr sz="3200" spc="-15" dirty="0"/>
              <a:t>(bottom</a:t>
            </a:r>
            <a:r>
              <a:rPr sz="3200" spc="10" dirty="0"/>
              <a:t> </a:t>
            </a:r>
            <a:r>
              <a:rPr sz="3200" spc="-5" dirty="0"/>
              <a:t>dwelling)</a:t>
            </a:r>
            <a:r>
              <a:rPr sz="3200" spc="10" dirty="0"/>
              <a:t> </a:t>
            </a:r>
            <a:r>
              <a:rPr sz="3200" spc="-20" dirty="0"/>
              <a:t>Invertebrates</a:t>
            </a:r>
            <a:endParaRPr sz="3200"/>
          </a:p>
        </p:txBody>
      </p:sp>
      <p:grpSp>
        <p:nvGrpSpPr>
          <p:cNvPr id="3" name="object 3"/>
          <p:cNvGrpSpPr/>
          <p:nvPr/>
        </p:nvGrpSpPr>
        <p:grpSpPr>
          <a:xfrm>
            <a:off x="914393" y="1536191"/>
            <a:ext cx="8153400" cy="4220210"/>
            <a:chOff x="914393" y="1536191"/>
            <a:chExt cx="8153400" cy="42202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2799" y="1536191"/>
              <a:ext cx="5715000" cy="23500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393" y="2670047"/>
              <a:ext cx="2497842" cy="12161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2799" y="3886199"/>
              <a:ext cx="5714999" cy="18699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393" y="3886199"/>
              <a:ext cx="2497842" cy="3047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16933" y="5735825"/>
            <a:ext cx="13804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Algae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&amp;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bacteria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21844" y="5735825"/>
            <a:ext cx="25450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eaten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by</a:t>
            </a:r>
            <a:r>
              <a:rPr sz="1600" spc="-5" dirty="0">
                <a:latin typeface="Calibri"/>
                <a:cs typeface="Calibri"/>
              </a:rPr>
              <a:t> benthic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invertebrates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95817" y="5735825"/>
            <a:ext cx="31299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eaten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by</a:t>
            </a:r>
            <a:r>
              <a:rPr sz="1600" spc="-5" dirty="0">
                <a:latin typeface="Calibri"/>
                <a:cs typeface="Calibri"/>
              </a:rPr>
              <a:t> both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pelagic</a:t>
            </a:r>
            <a:r>
              <a:rPr sz="1600" spc="3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and </a:t>
            </a:r>
            <a:r>
              <a:rPr sz="1600" spc="-15" dirty="0">
                <a:latin typeface="Calibri"/>
                <a:cs typeface="Calibri"/>
              </a:rPr>
              <a:t>littoral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fish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357627" y="5780532"/>
            <a:ext cx="3441700" cy="251460"/>
            <a:chOff x="2357627" y="5780532"/>
            <a:chExt cx="3441700" cy="25146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2199" y="5791199"/>
              <a:ext cx="380999" cy="2285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57627" y="5780532"/>
              <a:ext cx="393192" cy="2392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357627" y="5780532"/>
              <a:ext cx="393700" cy="251460"/>
            </a:xfrm>
            <a:custGeom>
              <a:avLst/>
              <a:gdLst/>
              <a:ahLst/>
              <a:cxnLst/>
              <a:rect l="l" t="t" r="r" b="b"/>
              <a:pathLst>
                <a:path w="393700" h="251460">
                  <a:moveTo>
                    <a:pt x="271272" y="64008"/>
                  </a:moveTo>
                  <a:lnTo>
                    <a:pt x="0" y="64008"/>
                  </a:lnTo>
                  <a:lnTo>
                    <a:pt x="0" y="187452"/>
                  </a:lnTo>
                  <a:lnTo>
                    <a:pt x="4572" y="187452"/>
                  </a:lnTo>
                  <a:lnTo>
                    <a:pt x="4572" y="73152"/>
                  </a:lnTo>
                  <a:lnTo>
                    <a:pt x="10668" y="68580"/>
                  </a:lnTo>
                  <a:lnTo>
                    <a:pt x="10668" y="73152"/>
                  </a:lnTo>
                  <a:lnTo>
                    <a:pt x="266700" y="73152"/>
                  </a:lnTo>
                  <a:lnTo>
                    <a:pt x="266700" y="68580"/>
                  </a:lnTo>
                  <a:lnTo>
                    <a:pt x="271272" y="64008"/>
                  </a:lnTo>
                  <a:close/>
                </a:path>
                <a:path w="393700" h="251460">
                  <a:moveTo>
                    <a:pt x="10668" y="73152"/>
                  </a:moveTo>
                  <a:lnTo>
                    <a:pt x="10668" y="68580"/>
                  </a:lnTo>
                  <a:lnTo>
                    <a:pt x="4572" y="73152"/>
                  </a:lnTo>
                  <a:lnTo>
                    <a:pt x="10668" y="73152"/>
                  </a:lnTo>
                  <a:close/>
                </a:path>
                <a:path w="393700" h="251460">
                  <a:moveTo>
                    <a:pt x="10668" y="178308"/>
                  </a:moveTo>
                  <a:lnTo>
                    <a:pt x="10668" y="73152"/>
                  </a:lnTo>
                  <a:lnTo>
                    <a:pt x="4572" y="73152"/>
                  </a:lnTo>
                  <a:lnTo>
                    <a:pt x="4572" y="178308"/>
                  </a:lnTo>
                  <a:lnTo>
                    <a:pt x="10668" y="178308"/>
                  </a:lnTo>
                  <a:close/>
                </a:path>
                <a:path w="393700" h="251460">
                  <a:moveTo>
                    <a:pt x="277368" y="227076"/>
                  </a:moveTo>
                  <a:lnTo>
                    <a:pt x="277368" y="178308"/>
                  </a:lnTo>
                  <a:lnTo>
                    <a:pt x="4572" y="178308"/>
                  </a:lnTo>
                  <a:lnTo>
                    <a:pt x="10668" y="182880"/>
                  </a:lnTo>
                  <a:lnTo>
                    <a:pt x="10668" y="187452"/>
                  </a:lnTo>
                  <a:lnTo>
                    <a:pt x="266700" y="187452"/>
                  </a:lnTo>
                  <a:lnTo>
                    <a:pt x="266700" y="182880"/>
                  </a:lnTo>
                  <a:lnTo>
                    <a:pt x="271272" y="187452"/>
                  </a:lnTo>
                  <a:lnTo>
                    <a:pt x="271272" y="233172"/>
                  </a:lnTo>
                  <a:lnTo>
                    <a:pt x="277368" y="227076"/>
                  </a:lnTo>
                  <a:close/>
                </a:path>
                <a:path w="393700" h="251460">
                  <a:moveTo>
                    <a:pt x="10668" y="187452"/>
                  </a:moveTo>
                  <a:lnTo>
                    <a:pt x="10668" y="182880"/>
                  </a:lnTo>
                  <a:lnTo>
                    <a:pt x="4572" y="178308"/>
                  </a:lnTo>
                  <a:lnTo>
                    <a:pt x="4572" y="187452"/>
                  </a:lnTo>
                  <a:lnTo>
                    <a:pt x="10668" y="187452"/>
                  </a:lnTo>
                  <a:close/>
                </a:path>
                <a:path w="393700" h="251460">
                  <a:moveTo>
                    <a:pt x="393192" y="124968"/>
                  </a:moveTo>
                  <a:lnTo>
                    <a:pt x="266700" y="0"/>
                  </a:lnTo>
                  <a:lnTo>
                    <a:pt x="266700" y="64008"/>
                  </a:lnTo>
                  <a:lnTo>
                    <a:pt x="268224" y="64008"/>
                  </a:lnTo>
                  <a:lnTo>
                    <a:pt x="268224" y="15240"/>
                  </a:lnTo>
                  <a:lnTo>
                    <a:pt x="277368" y="10668"/>
                  </a:lnTo>
                  <a:lnTo>
                    <a:pt x="277368" y="24384"/>
                  </a:lnTo>
                  <a:lnTo>
                    <a:pt x="378714" y="125730"/>
                  </a:lnTo>
                  <a:lnTo>
                    <a:pt x="382524" y="121920"/>
                  </a:lnTo>
                  <a:lnTo>
                    <a:pt x="382524" y="135636"/>
                  </a:lnTo>
                  <a:lnTo>
                    <a:pt x="393192" y="124968"/>
                  </a:lnTo>
                  <a:close/>
                </a:path>
                <a:path w="393700" h="251460">
                  <a:moveTo>
                    <a:pt x="271272" y="73152"/>
                  </a:moveTo>
                  <a:lnTo>
                    <a:pt x="271272" y="64008"/>
                  </a:lnTo>
                  <a:lnTo>
                    <a:pt x="266700" y="68580"/>
                  </a:lnTo>
                  <a:lnTo>
                    <a:pt x="266700" y="73152"/>
                  </a:lnTo>
                  <a:lnTo>
                    <a:pt x="271272" y="73152"/>
                  </a:lnTo>
                  <a:close/>
                </a:path>
                <a:path w="393700" h="251460">
                  <a:moveTo>
                    <a:pt x="271272" y="187452"/>
                  </a:moveTo>
                  <a:lnTo>
                    <a:pt x="266700" y="182880"/>
                  </a:lnTo>
                  <a:lnTo>
                    <a:pt x="266700" y="187452"/>
                  </a:lnTo>
                  <a:lnTo>
                    <a:pt x="271272" y="187452"/>
                  </a:lnTo>
                  <a:close/>
                </a:path>
                <a:path w="393700" h="251460">
                  <a:moveTo>
                    <a:pt x="271272" y="233172"/>
                  </a:moveTo>
                  <a:lnTo>
                    <a:pt x="271272" y="187452"/>
                  </a:lnTo>
                  <a:lnTo>
                    <a:pt x="266700" y="187452"/>
                  </a:lnTo>
                  <a:lnTo>
                    <a:pt x="266700" y="251460"/>
                  </a:lnTo>
                  <a:lnTo>
                    <a:pt x="268224" y="249936"/>
                  </a:lnTo>
                  <a:lnTo>
                    <a:pt x="268224" y="236220"/>
                  </a:lnTo>
                  <a:lnTo>
                    <a:pt x="271272" y="233172"/>
                  </a:lnTo>
                  <a:close/>
                </a:path>
                <a:path w="393700" h="251460">
                  <a:moveTo>
                    <a:pt x="277368" y="24384"/>
                  </a:moveTo>
                  <a:lnTo>
                    <a:pt x="277368" y="10668"/>
                  </a:lnTo>
                  <a:lnTo>
                    <a:pt x="268224" y="15240"/>
                  </a:lnTo>
                  <a:lnTo>
                    <a:pt x="277368" y="24384"/>
                  </a:lnTo>
                  <a:close/>
                </a:path>
                <a:path w="393700" h="251460">
                  <a:moveTo>
                    <a:pt x="277368" y="73152"/>
                  </a:moveTo>
                  <a:lnTo>
                    <a:pt x="277368" y="24384"/>
                  </a:lnTo>
                  <a:lnTo>
                    <a:pt x="268224" y="15240"/>
                  </a:lnTo>
                  <a:lnTo>
                    <a:pt x="268224" y="64008"/>
                  </a:lnTo>
                  <a:lnTo>
                    <a:pt x="271272" y="64008"/>
                  </a:lnTo>
                  <a:lnTo>
                    <a:pt x="271272" y="73152"/>
                  </a:lnTo>
                  <a:lnTo>
                    <a:pt x="277368" y="73152"/>
                  </a:lnTo>
                  <a:close/>
                </a:path>
                <a:path w="393700" h="251460">
                  <a:moveTo>
                    <a:pt x="382524" y="135636"/>
                  </a:moveTo>
                  <a:lnTo>
                    <a:pt x="382524" y="129540"/>
                  </a:lnTo>
                  <a:lnTo>
                    <a:pt x="378714" y="125730"/>
                  </a:lnTo>
                  <a:lnTo>
                    <a:pt x="268224" y="236220"/>
                  </a:lnTo>
                  <a:lnTo>
                    <a:pt x="277368" y="239268"/>
                  </a:lnTo>
                  <a:lnTo>
                    <a:pt x="277368" y="240792"/>
                  </a:lnTo>
                  <a:lnTo>
                    <a:pt x="382524" y="135636"/>
                  </a:lnTo>
                  <a:close/>
                </a:path>
                <a:path w="393700" h="251460">
                  <a:moveTo>
                    <a:pt x="277368" y="240792"/>
                  </a:moveTo>
                  <a:lnTo>
                    <a:pt x="277368" y="239268"/>
                  </a:lnTo>
                  <a:lnTo>
                    <a:pt x="268224" y="236220"/>
                  </a:lnTo>
                  <a:lnTo>
                    <a:pt x="268224" y="249936"/>
                  </a:lnTo>
                  <a:lnTo>
                    <a:pt x="277368" y="240792"/>
                  </a:lnTo>
                  <a:close/>
                </a:path>
                <a:path w="393700" h="251460">
                  <a:moveTo>
                    <a:pt x="382524" y="129540"/>
                  </a:moveTo>
                  <a:lnTo>
                    <a:pt x="382524" y="121920"/>
                  </a:lnTo>
                  <a:lnTo>
                    <a:pt x="378714" y="125730"/>
                  </a:lnTo>
                  <a:lnTo>
                    <a:pt x="382524" y="1295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10199" y="5791199"/>
              <a:ext cx="380999" cy="2285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05627" y="5780532"/>
              <a:ext cx="393192" cy="23926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405627" y="5780532"/>
              <a:ext cx="393700" cy="251460"/>
            </a:xfrm>
            <a:custGeom>
              <a:avLst/>
              <a:gdLst/>
              <a:ahLst/>
              <a:cxnLst/>
              <a:rect l="l" t="t" r="r" b="b"/>
              <a:pathLst>
                <a:path w="393700" h="251460">
                  <a:moveTo>
                    <a:pt x="271272" y="64008"/>
                  </a:moveTo>
                  <a:lnTo>
                    <a:pt x="0" y="64008"/>
                  </a:lnTo>
                  <a:lnTo>
                    <a:pt x="0" y="187452"/>
                  </a:lnTo>
                  <a:lnTo>
                    <a:pt x="4572" y="187452"/>
                  </a:lnTo>
                  <a:lnTo>
                    <a:pt x="4572" y="73152"/>
                  </a:lnTo>
                  <a:lnTo>
                    <a:pt x="10668" y="68580"/>
                  </a:lnTo>
                  <a:lnTo>
                    <a:pt x="10668" y="73152"/>
                  </a:lnTo>
                  <a:lnTo>
                    <a:pt x="266700" y="73152"/>
                  </a:lnTo>
                  <a:lnTo>
                    <a:pt x="266700" y="68580"/>
                  </a:lnTo>
                  <a:lnTo>
                    <a:pt x="271272" y="64008"/>
                  </a:lnTo>
                  <a:close/>
                </a:path>
                <a:path w="393700" h="251460">
                  <a:moveTo>
                    <a:pt x="10668" y="73152"/>
                  </a:moveTo>
                  <a:lnTo>
                    <a:pt x="10668" y="68580"/>
                  </a:lnTo>
                  <a:lnTo>
                    <a:pt x="4572" y="73152"/>
                  </a:lnTo>
                  <a:lnTo>
                    <a:pt x="10668" y="73152"/>
                  </a:lnTo>
                  <a:close/>
                </a:path>
                <a:path w="393700" h="251460">
                  <a:moveTo>
                    <a:pt x="10668" y="178308"/>
                  </a:moveTo>
                  <a:lnTo>
                    <a:pt x="10668" y="73152"/>
                  </a:lnTo>
                  <a:lnTo>
                    <a:pt x="4572" y="73152"/>
                  </a:lnTo>
                  <a:lnTo>
                    <a:pt x="4572" y="178308"/>
                  </a:lnTo>
                  <a:lnTo>
                    <a:pt x="10668" y="178308"/>
                  </a:lnTo>
                  <a:close/>
                </a:path>
                <a:path w="393700" h="251460">
                  <a:moveTo>
                    <a:pt x="277368" y="227076"/>
                  </a:moveTo>
                  <a:lnTo>
                    <a:pt x="277368" y="178308"/>
                  </a:lnTo>
                  <a:lnTo>
                    <a:pt x="4572" y="178308"/>
                  </a:lnTo>
                  <a:lnTo>
                    <a:pt x="10668" y="182880"/>
                  </a:lnTo>
                  <a:lnTo>
                    <a:pt x="10668" y="187452"/>
                  </a:lnTo>
                  <a:lnTo>
                    <a:pt x="266700" y="187452"/>
                  </a:lnTo>
                  <a:lnTo>
                    <a:pt x="266700" y="182880"/>
                  </a:lnTo>
                  <a:lnTo>
                    <a:pt x="271272" y="187452"/>
                  </a:lnTo>
                  <a:lnTo>
                    <a:pt x="271272" y="233172"/>
                  </a:lnTo>
                  <a:lnTo>
                    <a:pt x="277368" y="227076"/>
                  </a:lnTo>
                  <a:close/>
                </a:path>
                <a:path w="393700" h="251460">
                  <a:moveTo>
                    <a:pt x="10668" y="187452"/>
                  </a:moveTo>
                  <a:lnTo>
                    <a:pt x="10668" y="182880"/>
                  </a:lnTo>
                  <a:lnTo>
                    <a:pt x="4572" y="178308"/>
                  </a:lnTo>
                  <a:lnTo>
                    <a:pt x="4572" y="187452"/>
                  </a:lnTo>
                  <a:lnTo>
                    <a:pt x="10668" y="187452"/>
                  </a:lnTo>
                  <a:close/>
                </a:path>
                <a:path w="393700" h="251460">
                  <a:moveTo>
                    <a:pt x="393192" y="124968"/>
                  </a:moveTo>
                  <a:lnTo>
                    <a:pt x="266700" y="0"/>
                  </a:lnTo>
                  <a:lnTo>
                    <a:pt x="266700" y="64008"/>
                  </a:lnTo>
                  <a:lnTo>
                    <a:pt x="268224" y="64008"/>
                  </a:lnTo>
                  <a:lnTo>
                    <a:pt x="268224" y="15240"/>
                  </a:lnTo>
                  <a:lnTo>
                    <a:pt x="277368" y="10668"/>
                  </a:lnTo>
                  <a:lnTo>
                    <a:pt x="277368" y="24384"/>
                  </a:lnTo>
                  <a:lnTo>
                    <a:pt x="378714" y="125730"/>
                  </a:lnTo>
                  <a:lnTo>
                    <a:pt x="382524" y="121920"/>
                  </a:lnTo>
                  <a:lnTo>
                    <a:pt x="382524" y="135636"/>
                  </a:lnTo>
                  <a:lnTo>
                    <a:pt x="393192" y="124968"/>
                  </a:lnTo>
                  <a:close/>
                </a:path>
                <a:path w="393700" h="251460">
                  <a:moveTo>
                    <a:pt x="271272" y="73152"/>
                  </a:moveTo>
                  <a:lnTo>
                    <a:pt x="271272" y="64008"/>
                  </a:lnTo>
                  <a:lnTo>
                    <a:pt x="266700" y="68580"/>
                  </a:lnTo>
                  <a:lnTo>
                    <a:pt x="266700" y="73152"/>
                  </a:lnTo>
                  <a:lnTo>
                    <a:pt x="271272" y="73152"/>
                  </a:lnTo>
                  <a:close/>
                </a:path>
                <a:path w="393700" h="251460">
                  <a:moveTo>
                    <a:pt x="271272" y="187452"/>
                  </a:moveTo>
                  <a:lnTo>
                    <a:pt x="266700" y="182880"/>
                  </a:lnTo>
                  <a:lnTo>
                    <a:pt x="266700" y="187452"/>
                  </a:lnTo>
                  <a:lnTo>
                    <a:pt x="271272" y="187452"/>
                  </a:lnTo>
                  <a:close/>
                </a:path>
                <a:path w="393700" h="251460">
                  <a:moveTo>
                    <a:pt x="271272" y="233172"/>
                  </a:moveTo>
                  <a:lnTo>
                    <a:pt x="271272" y="187452"/>
                  </a:lnTo>
                  <a:lnTo>
                    <a:pt x="266700" y="187452"/>
                  </a:lnTo>
                  <a:lnTo>
                    <a:pt x="266700" y="251460"/>
                  </a:lnTo>
                  <a:lnTo>
                    <a:pt x="268224" y="249936"/>
                  </a:lnTo>
                  <a:lnTo>
                    <a:pt x="268224" y="236220"/>
                  </a:lnTo>
                  <a:lnTo>
                    <a:pt x="271272" y="233172"/>
                  </a:lnTo>
                  <a:close/>
                </a:path>
                <a:path w="393700" h="251460">
                  <a:moveTo>
                    <a:pt x="277368" y="24384"/>
                  </a:moveTo>
                  <a:lnTo>
                    <a:pt x="277368" y="10668"/>
                  </a:lnTo>
                  <a:lnTo>
                    <a:pt x="268224" y="15240"/>
                  </a:lnTo>
                  <a:lnTo>
                    <a:pt x="277368" y="24384"/>
                  </a:lnTo>
                  <a:close/>
                </a:path>
                <a:path w="393700" h="251460">
                  <a:moveTo>
                    <a:pt x="277368" y="73152"/>
                  </a:moveTo>
                  <a:lnTo>
                    <a:pt x="277368" y="24384"/>
                  </a:lnTo>
                  <a:lnTo>
                    <a:pt x="268224" y="15240"/>
                  </a:lnTo>
                  <a:lnTo>
                    <a:pt x="268224" y="64008"/>
                  </a:lnTo>
                  <a:lnTo>
                    <a:pt x="271272" y="64008"/>
                  </a:lnTo>
                  <a:lnTo>
                    <a:pt x="271272" y="73152"/>
                  </a:lnTo>
                  <a:lnTo>
                    <a:pt x="277368" y="73152"/>
                  </a:lnTo>
                  <a:close/>
                </a:path>
                <a:path w="393700" h="251460">
                  <a:moveTo>
                    <a:pt x="382524" y="135636"/>
                  </a:moveTo>
                  <a:lnTo>
                    <a:pt x="382524" y="129540"/>
                  </a:lnTo>
                  <a:lnTo>
                    <a:pt x="378714" y="125730"/>
                  </a:lnTo>
                  <a:lnTo>
                    <a:pt x="268224" y="236220"/>
                  </a:lnTo>
                  <a:lnTo>
                    <a:pt x="277368" y="239268"/>
                  </a:lnTo>
                  <a:lnTo>
                    <a:pt x="277368" y="240792"/>
                  </a:lnTo>
                  <a:lnTo>
                    <a:pt x="382524" y="135636"/>
                  </a:lnTo>
                  <a:close/>
                </a:path>
                <a:path w="393700" h="251460">
                  <a:moveTo>
                    <a:pt x="277368" y="240792"/>
                  </a:moveTo>
                  <a:lnTo>
                    <a:pt x="277368" y="239268"/>
                  </a:lnTo>
                  <a:lnTo>
                    <a:pt x="268224" y="236220"/>
                  </a:lnTo>
                  <a:lnTo>
                    <a:pt x="268224" y="249936"/>
                  </a:lnTo>
                  <a:lnTo>
                    <a:pt x="277368" y="240792"/>
                  </a:lnTo>
                  <a:close/>
                </a:path>
                <a:path w="393700" h="251460">
                  <a:moveTo>
                    <a:pt x="382524" y="129540"/>
                  </a:moveTo>
                  <a:lnTo>
                    <a:pt x="382524" y="121920"/>
                  </a:lnTo>
                  <a:lnTo>
                    <a:pt x="378714" y="125730"/>
                  </a:lnTo>
                  <a:lnTo>
                    <a:pt x="382524" y="1295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374139" y="6417053"/>
            <a:ext cx="715581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15" dirty="0">
                <a:solidFill>
                  <a:srgbClr val="365F92"/>
                </a:solidFill>
                <a:latin typeface="Calibri"/>
                <a:cs typeface="Calibri"/>
              </a:rPr>
              <a:t>Predict:</a:t>
            </a:r>
            <a:r>
              <a:rPr sz="2000" spc="-3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How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will</a:t>
            </a:r>
            <a:r>
              <a:rPr sz="2000" spc="1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pelagic</a:t>
            </a:r>
            <a:r>
              <a:rPr sz="2000" spc="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(deepwater)</a:t>
            </a:r>
            <a:r>
              <a:rPr sz="2000" spc="2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fish</a:t>
            </a:r>
            <a:r>
              <a:rPr sz="2000" spc="1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and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littoral</a:t>
            </a:r>
            <a:r>
              <a:rPr sz="2000" spc="1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(shallow</a:t>
            </a:r>
            <a:r>
              <a:rPr sz="2000" spc="1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water) </a:t>
            </a:r>
            <a:r>
              <a:rPr sz="2000" spc="-44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fish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be 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affected</a:t>
            </a:r>
            <a:r>
              <a:rPr sz="2000" spc="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by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the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changes</a:t>
            </a:r>
            <a:r>
              <a:rPr sz="2000" spc="-2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in</a:t>
            </a:r>
            <a:r>
              <a:rPr sz="2000" spc="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benthic 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invertebrate</a:t>
            </a:r>
            <a:r>
              <a:rPr sz="2000" spc="3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numbers?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94276" y="3200400"/>
            <a:ext cx="492759" cy="32956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2705">
              <a:lnSpc>
                <a:spcPts val="8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Phyto-</a:t>
            </a:r>
            <a:endParaRPr sz="800">
              <a:latin typeface="Arial"/>
              <a:cs typeface="Arial"/>
            </a:endParaRPr>
          </a:p>
          <a:p>
            <a:pPr marL="52705">
              <a:lnSpc>
                <a:spcPts val="9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plankton</a:t>
            </a:r>
            <a:endParaRPr sz="800">
              <a:latin typeface="Arial"/>
              <a:cs typeface="Arial"/>
            </a:endParaRPr>
          </a:p>
          <a:p>
            <a:pPr marL="52705">
              <a:lnSpc>
                <a:spcPts val="89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-80%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90315" y="2400300"/>
            <a:ext cx="581025" cy="38735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83185" marR="74930">
              <a:lnSpc>
                <a:spcPts val="980"/>
              </a:lnSpc>
              <a:spcBef>
                <a:spcPts val="65"/>
              </a:spcBef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Native 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bi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al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83185">
              <a:lnSpc>
                <a:spcPts val="985"/>
              </a:lnSpc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-72%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59251" y="3075431"/>
            <a:ext cx="843280" cy="563880"/>
          </a:xfrm>
          <a:custGeom>
            <a:avLst/>
            <a:gdLst/>
            <a:ahLst/>
            <a:cxnLst/>
            <a:rect l="l" t="t" r="r" b="b"/>
            <a:pathLst>
              <a:path w="843279" h="563879">
                <a:moveTo>
                  <a:pt x="0" y="0"/>
                </a:moveTo>
                <a:lnTo>
                  <a:pt x="0" y="563879"/>
                </a:lnTo>
                <a:lnTo>
                  <a:pt x="842771" y="563879"/>
                </a:lnTo>
                <a:lnTo>
                  <a:pt x="842771" y="0"/>
                </a:lnTo>
                <a:lnTo>
                  <a:pt x="0" y="0"/>
                </a:lnTo>
                <a:close/>
              </a:path>
            </a:pathLst>
          </a:custGeom>
          <a:ln w="1913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75506" y="3073048"/>
            <a:ext cx="814069" cy="5518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-1270" algn="ctr">
              <a:lnSpc>
                <a:spcPts val="1340"/>
              </a:lnSpc>
              <a:spcBef>
                <a:spcPts val="229"/>
              </a:spcBef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Deepwater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be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thos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30"/>
              </a:lnSpc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-40%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57344" y="2188463"/>
            <a:ext cx="117475" cy="864235"/>
          </a:xfrm>
          <a:custGeom>
            <a:avLst/>
            <a:gdLst/>
            <a:ahLst/>
            <a:cxnLst/>
            <a:rect l="l" t="t" r="r" b="b"/>
            <a:pathLst>
              <a:path w="117475" h="864235">
                <a:moveTo>
                  <a:pt x="57911" y="0"/>
                </a:moveTo>
                <a:lnTo>
                  <a:pt x="57911" y="864107"/>
                </a:lnTo>
              </a:path>
              <a:path w="117475" h="864235">
                <a:moveTo>
                  <a:pt x="117347" y="643127"/>
                </a:moveTo>
                <a:lnTo>
                  <a:pt x="57911" y="864107"/>
                </a:lnTo>
                <a:lnTo>
                  <a:pt x="0" y="643127"/>
                </a:lnTo>
              </a:path>
            </a:pathLst>
          </a:custGeom>
          <a:ln w="364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3887298" y="2567514"/>
            <a:ext cx="593725" cy="1660525"/>
            <a:chOff x="3887298" y="2567514"/>
            <a:chExt cx="593725" cy="1660525"/>
          </a:xfrm>
        </p:grpSpPr>
        <p:sp>
          <p:nvSpPr>
            <p:cNvPr id="8" name="object 8"/>
            <p:cNvSpPr/>
            <p:nvPr/>
          </p:nvSpPr>
          <p:spPr>
            <a:xfrm>
              <a:off x="3896867" y="2577083"/>
              <a:ext cx="574675" cy="822960"/>
            </a:xfrm>
            <a:custGeom>
              <a:avLst/>
              <a:gdLst/>
              <a:ahLst/>
              <a:cxnLst/>
              <a:rect l="l" t="t" r="r" b="b"/>
              <a:pathLst>
                <a:path w="574675" h="822960">
                  <a:moveTo>
                    <a:pt x="554735" y="787907"/>
                  </a:moveTo>
                  <a:lnTo>
                    <a:pt x="138683" y="787907"/>
                  </a:lnTo>
                </a:path>
                <a:path w="574675" h="822960">
                  <a:moveTo>
                    <a:pt x="269747" y="822959"/>
                  </a:moveTo>
                  <a:lnTo>
                    <a:pt x="138683" y="787907"/>
                  </a:lnTo>
                  <a:lnTo>
                    <a:pt x="269747" y="752855"/>
                  </a:lnTo>
                </a:path>
                <a:path w="574675" h="822960">
                  <a:moveTo>
                    <a:pt x="574547" y="720851"/>
                  </a:moveTo>
                  <a:lnTo>
                    <a:pt x="0" y="0"/>
                  </a:lnTo>
                </a:path>
                <a:path w="574675" h="822960">
                  <a:moveTo>
                    <a:pt x="91439" y="210311"/>
                  </a:moveTo>
                  <a:lnTo>
                    <a:pt x="0" y="0"/>
                  </a:lnTo>
                  <a:lnTo>
                    <a:pt x="182879" y="13563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44381" y="3412236"/>
              <a:ext cx="312420" cy="474345"/>
            </a:xfrm>
            <a:custGeom>
              <a:avLst/>
              <a:gdLst/>
              <a:ahLst/>
              <a:cxnLst/>
              <a:rect l="l" t="t" r="r" b="b"/>
              <a:pathLst>
                <a:path w="312420" h="474345">
                  <a:moveTo>
                    <a:pt x="311794" y="0"/>
                  </a:moveTo>
                  <a:lnTo>
                    <a:pt x="0" y="473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25823" y="3886199"/>
              <a:ext cx="219075" cy="332740"/>
            </a:xfrm>
            <a:custGeom>
              <a:avLst/>
              <a:gdLst/>
              <a:ahLst/>
              <a:cxnLst/>
              <a:rect l="l" t="t" r="r" b="b"/>
              <a:pathLst>
                <a:path w="219075" h="332739">
                  <a:moveTo>
                    <a:pt x="218557" y="0"/>
                  </a:moveTo>
                  <a:lnTo>
                    <a:pt x="0" y="332232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25823" y="4002023"/>
              <a:ext cx="170815" cy="216535"/>
            </a:xfrm>
            <a:custGeom>
              <a:avLst/>
              <a:gdLst/>
              <a:ahLst/>
              <a:cxnLst/>
              <a:rect l="l" t="t" r="r" b="b"/>
              <a:pathLst>
                <a:path w="170814" h="216535">
                  <a:moveTo>
                    <a:pt x="170687" y="65531"/>
                  </a:moveTo>
                  <a:lnTo>
                    <a:pt x="0" y="216407"/>
                  </a:lnTo>
                  <a:lnTo>
                    <a:pt x="71627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736847" y="859529"/>
            <a:ext cx="2007235" cy="1188720"/>
          </a:xfrm>
          <a:prstGeom prst="rect">
            <a:avLst/>
          </a:prstGeom>
          <a:ln w="19138">
            <a:solidFill>
              <a:srgbClr val="000000"/>
            </a:solidFill>
          </a:ln>
        </p:spPr>
        <p:txBody>
          <a:bodyPr vert="horz" wrap="square" lIns="0" tIns="254000" rIns="0" bIns="0" rtlCol="0">
            <a:spAutoFit/>
          </a:bodyPr>
          <a:lstStyle/>
          <a:p>
            <a:pPr marL="446405" marR="436880" indent="160020">
              <a:lnSpc>
                <a:spcPts val="2690"/>
              </a:lnSpc>
              <a:spcBef>
                <a:spcPts val="2000"/>
              </a:spcBef>
            </a:pPr>
            <a:r>
              <a:rPr sz="2400" spc="-5" dirty="0">
                <a:latin typeface="Arial"/>
                <a:cs typeface="Arial"/>
              </a:rPr>
              <a:t>Zebra </a:t>
            </a:r>
            <a:r>
              <a:rPr sz="2400" dirty="0">
                <a:latin typeface="Arial"/>
                <a:cs typeface="Arial"/>
              </a:rPr>
              <a:t> m</a:t>
            </a:r>
            <a:r>
              <a:rPr sz="2400" spc="-20" dirty="0">
                <a:latin typeface="Arial"/>
                <a:cs typeface="Arial"/>
              </a:rPr>
              <a:t>u</a:t>
            </a:r>
            <a:r>
              <a:rPr sz="2400" spc="-5" dirty="0">
                <a:latin typeface="Arial"/>
                <a:cs typeface="Arial"/>
              </a:rPr>
              <a:t>ss</a:t>
            </a:r>
            <a:r>
              <a:rPr sz="2400" spc="-10" dirty="0">
                <a:latin typeface="Arial"/>
                <a:cs typeface="Arial"/>
              </a:rPr>
              <a:t>el</a:t>
            </a:r>
            <a:r>
              <a:rPr sz="2400" spc="-5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193" y="762000"/>
            <a:ext cx="2209800" cy="220980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753102" y="478021"/>
            <a:ext cx="2606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Early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Invasion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Years,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1993-2004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84220" y="4009644"/>
            <a:ext cx="591820" cy="39497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1270" algn="ctr">
              <a:lnSpc>
                <a:spcPts val="930"/>
              </a:lnSpc>
              <a:spcBef>
                <a:spcPts val="58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Zooplankton</a:t>
            </a:r>
            <a:endParaRPr sz="800">
              <a:latin typeface="Arial"/>
              <a:cs typeface="Arial"/>
            </a:endParaRPr>
          </a:p>
          <a:p>
            <a:pPr marL="1270" algn="ctr">
              <a:lnSpc>
                <a:spcPts val="93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-71%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393" y="3276600"/>
            <a:ext cx="2468879" cy="175107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24200" y="4724400"/>
            <a:ext cx="2351532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28844" y="3200400"/>
            <a:ext cx="494030" cy="32956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4610">
              <a:lnSpc>
                <a:spcPts val="8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Phyto-</a:t>
            </a:r>
            <a:endParaRPr sz="800">
              <a:latin typeface="Arial"/>
              <a:cs typeface="Arial"/>
            </a:endParaRPr>
          </a:p>
          <a:p>
            <a:pPr marL="54610">
              <a:lnSpc>
                <a:spcPts val="9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plankton</a:t>
            </a:r>
            <a:endParaRPr sz="800">
              <a:latin typeface="Arial"/>
              <a:cs typeface="Arial"/>
            </a:endParaRPr>
          </a:p>
          <a:p>
            <a:pPr marL="54610">
              <a:lnSpc>
                <a:spcPts val="89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-80%</a:t>
            </a:r>
            <a:endParaRPr sz="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6407" y="2400300"/>
            <a:ext cx="579120" cy="38735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83185" marR="73660">
              <a:lnSpc>
                <a:spcPts val="980"/>
              </a:lnSpc>
              <a:spcBef>
                <a:spcPts val="65"/>
              </a:spcBef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Native 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bi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al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83185">
              <a:lnSpc>
                <a:spcPts val="985"/>
              </a:lnSpc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-72%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93820" y="3075431"/>
            <a:ext cx="844550" cy="563880"/>
          </a:xfrm>
          <a:custGeom>
            <a:avLst/>
            <a:gdLst/>
            <a:ahLst/>
            <a:cxnLst/>
            <a:rect l="l" t="t" r="r" b="b"/>
            <a:pathLst>
              <a:path w="844550" h="563879">
                <a:moveTo>
                  <a:pt x="0" y="0"/>
                </a:moveTo>
                <a:lnTo>
                  <a:pt x="0" y="563879"/>
                </a:lnTo>
                <a:lnTo>
                  <a:pt x="844295" y="563879"/>
                </a:lnTo>
                <a:lnTo>
                  <a:pt x="844295" y="0"/>
                </a:lnTo>
                <a:lnTo>
                  <a:pt x="0" y="0"/>
                </a:lnTo>
                <a:close/>
              </a:path>
            </a:pathLst>
          </a:custGeom>
          <a:ln w="1913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10074" y="3073048"/>
            <a:ext cx="814069" cy="5518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1905" algn="ctr">
              <a:lnSpc>
                <a:spcPts val="1340"/>
              </a:lnSpc>
              <a:spcBef>
                <a:spcPts val="229"/>
              </a:spcBef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Deepwater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ob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nth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  <a:p>
            <a:pPr marL="1270" algn="ctr">
              <a:lnSpc>
                <a:spcPts val="1330"/>
              </a:lnSpc>
            </a:pP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-40%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93435" y="2188463"/>
            <a:ext cx="116205" cy="864235"/>
          </a:xfrm>
          <a:custGeom>
            <a:avLst/>
            <a:gdLst/>
            <a:ahLst/>
            <a:cxnLst/>
            <a:rect l="l" t="t" r="r" b="b"/>
            <a:pathLst>
              <a:path w="116204" h="864235">
                <a:moveTo>
                  <a:pt x="57911" y="0"/>
                </a:moveTo>
                <a:lnTo>
                  <a:pt x="57911" y="864107"/>
                </a:lnTo>
              </a:path>
              <a:path w="116204" h="864235">
                <a:moveTo>
                  <a:pt x="115823" y="643127"/>
                </a:moveTo>
                <a:lnTo>
                  <a:pt x="57911" y="864107"/>
                </a:lnTo>
                <a:lnTo>
                  <a:pt x="0" y="643127"/>
                </a:lnTo>
              </a:path>
            </a:pathLst>
          </a:custGeom>
          <a:ln w="364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57193" y="1790700"/>
            <a:ext cx="4758690" cy="2437765"/>
            <a:chOff x="457193" y="1790700"/>
            <a:chExt cx="4758690" cy="2437765"/>
          </a:xfrm>
        </p:grpSpPr>
        <p:sp>
          <p:nvSpPr>
            <p:cNvPr id="8" name="object 8"/>
            <p:cNvSpPr/>
            <p:nvPr/>
          </p:nvSpPr>
          <p:spPr>
            <a:xfrm>
              <a:off x="4632959" y="2577083"/>
              <a:ext cx="573405" cy="822960"/>
            </a:xfrm>
            <a:custGeom>
              <a:avLst/>
              <a:gdLst/>
              <a:ahLst/>
              <a:cxnLst/>
              <a:rect l="l" t="t" r="r" b="b"/>
              <a:pathLst>
                <a:path w="573404" h="822960">
                  <a:moveTo>
                    <a:pt x="554735" y="787907"/>
                  </a:moveTo>
                  <a:lnTo>
                    <a:pt x="137159" y="787907"/>
                  </a:lnTo>
                </a:path>
                <a:path w="573404" h="822960">
                  <a:moveTo>
                    <a:pt x="268223" y="822959"/>
                  </a:moveTo>
                  <a:lnTo>
                    <a:pt x="137159" y="787907"/>
                  </a:lnTo>
                  <a:lnTo>
                    <a:pt x="268223" y="752855"/>
                  </a:lnTo>
                </a:path>
                <a:path w="573404" h="822960">
                  <a:moveTo>
                    <a:pt x="573023" y="720851"/>
                  </a:moveTo>
                  <a:lnTo>
                    <a:pt x="0" y="0"/>
                  </a:lnTo>
                </a:path>
                <a:path w="573404" h="822960">
                  <a:moveTo>
                    <a:pt x="91439" y="210311"/>
                  </a:moveTo>
                  <a:lnTo>
                    <a:pt x="0" y="0"/>
                  </a:lnTo>
                  <a:lnTo>
                    <a:pt x="182879" y="13563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79577" y="3412235"/>
              <a:ext cx="313055" cy="474345"/>
            </a:xfrm>
            <a:custGeom>
              <a:avLst/>
              <a:gdLst/>
              <a:ahLst/>
              <a:cxnLst/>
              <a:rect l="l" t="t" r="r" b="b"/>
              <a:pathLst>
                <a:path w="313054" h="474345">
                  <a:moveTo>
                    <a:pt x="312690" y="0"/>
                  </a:moveTo>
                  <a:lnTo>
                    <a:pt x="0" y="473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12236" y="3398519"/>
              <a:ext cx="429895" cy="302260"/>
            </a:xfrm>
            <a:custGeom>
              <a:avLst/>
              <a:gdLst/>
              <a:ahLst/>
              <a:cxnLst/>
              <a:rect l="l" t="t" r="r" b="b"/>
              <a:pathLst>
                <a:path w="429895" h="302260">
                  <a:moveTo>
                    <a:pt x="429767" y="0"/>
                  </a:moveTo>
                  <a:lnTo>
                    <a:pt x="0" y="301751"/>
                  </a:lnTo>
                </a:path>
                <a:path w="429895" h="302260">
                  <a:moveTo>
                    <a:pt x="213359" y="224027"/>
                  </a:moveTo>
                  <a:lnTo>
                    <a:pt x="0" y="301751"/>
                  </a:lnTo>
                  <a:lnTo>
                    <a:pt x="144779" y="12801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12236" y="3771900"/>
              <a:ext cx="139700" cy="114300"/>
            </a:xfrm>
            <a:custGeom>
              <a:avLst/>
              <a:gdLst/>
              <a:ahLst/>
              <a:cxnLst/>
              <a:rect l="l" t="t" r="r" b="b"/>
              <a:pathLst>
                <a:path w="139700" h="114300">
                  <a:moveTo>
                    <a:pt x="139656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12236" y="3771900"/>
              <a:ext cx="82550" cy="114300"/>
            </a:xfrm>
            <a:custGeom>
              <a:avLst/>
              <a:gdLst/>
              <a:ahLst/>
              <a:cxnLst/>
              <a:rect l="l" t="t" r="r" b="b"/>
              <a:pathLst>
                <a:path w="82550" h="114300">
                  <a:moveTo>
                    <a:pt x="82182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12236" y="3771900"/>
              <a:ext cx="207645" cy="93345"/>
            </a:xfrm>
            <a:custGeom>
              <a:avLst/>
              <a:gdLst/>
              <a:ahLst/>
              <a:cxnLst/>
              <a:rect l="l" t="t" r="r" b="b"/>
              <a:pathLst>
                <a:path w="207645" h="93345">
                  <a:moveTo>
                    <a:pt x="0" y="0"/>
                  </a:moveTo>
                  <a:lnTo>
                    <a:pt x="207263" y="92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193" y="1790700"/>
              <a:ext cx="3429000" cy="134264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660391" y="3886199"/>
              <a:ext cx="219710" cy="332740"/>
            </a:xfrm>
            <a:custGeom>
              <a:avLst/>
              <a:gdLst/>
              <a:ahLst/>
              <a:cxnLst/>
              <a:rect l="l" t="t" r="r" b="b"/>
              <a:pathLst>
                <a:path w="219710" h="332739">
                  <a:moveTo>
                    <a:pt x="219185" y="0"/>
                  </a:moveTo>
                  <a:lnTo>
                    <a:pt x="0" y="332232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60391" y="4002023"/>
              <a:ext cx="170815" cy="216535"/>
            </a:xfrm>
            <a:custGeom>
              <a:avLst/>
              <a:gdLst/>
              <a:ahLst/>
              <a:cxnLst/>
              <a:rect l="l" t="t" r="r" b="b"/>
              <a:pathLst>
                <a:path w="170814" h="216535">
                  <a:moveTo>
                    <a:pt x="170687" y="65531"/>
                  </a:moveTo>
                  <a:lnTo>
                    <a:pt x="0" y="216407"/>
                  </a:lnTo>
                  <a:lnTo>
                    <a:pt x="73151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51892" y="3886199"/>
              <a:ext cx="406400" cy="332740"/>
            </a:xfrm>
            <a:custGeom>
              <a:avLst/>
              <a:gdLst/>
              <a:ahLst/>
              <a:cxnLst/>
              <a:rect l="l" t="t" r="r" b="b"/>
              <a:pathLst>
                <a:path w="406400" h="332739">
                  <a:moveTo>
                    <a:pt x="405935" y="332232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94418" y="3886199"/>
              <a:ext cx="50800" cy="70485"/>
            </a:xfrm>
            <a:custGeom>
              <a:avLst/>
              <a:gdLst/>
              <a:ahLst/>
              <a:cxnLst/>
              <a:rect l="l" t="t" r="r" b="b"/>
              <a:pathLst>
                <a:path w="50800" h="70485">
                  <a:moveTo>
                    <a:pt x="50405" y="70104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471415" y="859529"/>
            <a:ext cx="2009139" cy="1188720"/>
          </a:xfrm>
          <a:prstGeom prst="rect">
            <a:avLst/>
          </a:prstGeom>
          <a:ln w="19138">
            <a:solidFill>
              <a:srgbClr val="000000"/>
            </a:solidFill>
          </a:ln>
        </p:spPr>
        <p:txBody>
          <a:bodyPr vert="horz" wrap="square" lIns="0" tIns="254000" rIns="0" bIns="0" rtlCol="0">
            <a:spAutoFit/>
          </a:bodyPr>
          <a:lstStyle/>
          <a:p>
            <a:pPr marL="447675" marR="438784" indent="160020">
              <a:lnSpc>
                <a:spcPts val="2690"/>
              </a:lnSpc>
              <a:spcBef>
                <a:spcPts val="2000"/>
              </a:spcBef>
            </a:pPr>
            <a:r>
              <a:rPr sz="2400" spc="-10" dirty="0">
                <a:latin typeface="Arial"/>
                <a:cs typeface="Arial"/>
              </a:rPr>
              <a:t>Zebra 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m</a:t>
            </a:r>
            <a:r>
              <a:rPr sz="2400" spc="-10" dirty="0">
                <a:latin typeface="Arial"/>
                <a:cs typeface="Arial"/>
              </a:rPr>
              <a:t>u</a:t>
            </a:r>
            <a:r>
              <a:rPr sz="2400" spc="-5" dirty="0">
                <a:latin typeface="Arial"/>
                <a:cs typeface="Arial"/>
              </a:rPr>
              <a:t>ss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spc="-25" dirty="0">
                <a:latin typeface="Arial"/>
                <a:cs typeface="Arial"/>
              </a:rPr>
              <a:t>l</a:t>
            </a:r>
            <a:r>
              <a:rPr sz="2400" spc="-5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53102" y="478021"/>
            <a:ext cx="2606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Early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Invasion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Years,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1993-2004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63695" y="4823459"/>
            <a:ext cx="1304925" cy="87185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249554" marR="238125" indent="30480">
              <a:lnSpc>
                <a:spcPts val="2020"/>
              </a:lnSpc>
              <a:spcBef>
                <a:spcPts val="420"/>
              </a:spcBef>
            </a:pP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Pelagic </a:t>
            </a:r>
            <a:r>
              <a:rPr sz="1800" spc="-49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00007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ac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t</a:t>
            </a:r>
            <a:r>
              <a:rPr sz="1800" spc="-25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i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 marL="359410">
              <a:lnSpc>
                <a:spcPts val="1970"/>
              </a:lnSpc>
            </a:pP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20311" y="4009644"/>
            <a:ext cx="591820" cy="39497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1270" algn="ctr">
              <a:lnSpc>
                <a:spcPts val="930"/>
              </a:lnSpc>
              <a:spcBef>
                <a:spcPts val="58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Zooplankton</a:t>
            </a:r>
            <a:endParaRPr sz="800">
              <a:latin typeface="Arial"/>
              <a:cs typeface="Arial"/>
            </a:endParaRPr>
          </a:p>
          <a:p>
            <a:pPr marL="1270" algn="ctr">
              <a:lnSpc>
                <a:spcPts val="93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-71%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23160" y="3407664"/>
            <a:ext cx="929640" cy="62230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28930" marR="165735" indent="-152400">
              <a:lnSpc>
                <a:spcPts val="1560"/>
              </a:lnSpc>
              <a:spcBef>
                <a:spcPts val="120"/>
              </a:spcBef>
            </a:pPr>
            <a:r>
              <a:rPr sz="1400" spc="-25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el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gic  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fish</a:t>
            </a:r>
            <a:endParaRPr sz="1400">
              <a:latin typeface="Arial"/>
              <a:cs typeface="Arial"/>
            </a:endParaRPr>
          </a:p>
          <a:p>
            <a:pPr marL="258445">
              <a:lnSpc>
                <a:spcPts val="153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-28%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280915" y="4450079"/>
            <a:ext cx="70485" cy="317500"/>
          </a:xfrm>
          <a:custGeom>
            <a:avLst/>
            <a:gdLst/>
            <a:ahLst/>
            <a:cxnLst/>
            <a:rect l="l" t="t" r="r" b="b"/>
            <a:pathLst>
              <a:path w="70485" h="317500">
                <a:moveTo>
                  <a:pt x="35051" y="0"/>
                </a:moveTo>
                <a:lnTo>
                  <a:pt x="35051" y="316991"/>
                </a:lnTo>
              </a:path>
              <a:path w="70485" h="317500">
                <a:moveTo>
                  <a:pt x="70103" y="184403"/>
                </a:moveTo>
                <a:lnTo>
                  <a:pt x="35051" y="316991"/>
                </a:lnTo>
                <a:lnTo>
                  <a:pt x="0" y="184403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0" y="5867400"/>
            <a:ext cx="1143000" cy="85801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95727" y="1109465"/>
            <a:ext cx="1030605" cy="68770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33985" marR="121920" algn="ctr">
              <a:lnSpc>
                <a:spcPts val="1560"/>
              </a:lnSpc>
              <a:spcBef>
                <a:spcPts val="130"/>
              </a:spcBef>
            </a:pP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ed  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oxygen</a:t>
            </a:r>
            <a:endParaRPr sz="1400">
              <a:latin typeface="Arial"/>
              <a:cs typeface="Arial"/>
            </a:endParaRPr>
          </a:p>
          <a:p>
            <a:pPr marL="3810" algn="ctr">
              <a:lnSpc>
                <a:spcPts val="154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-12%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53227" y="3200400"/>
            <a:ext cx="494030" cy="32956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4610">
              <a:lnSpc>
                <a:spcPts val="8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Phyto-</a:t>
            </a:r>
            <a:endParaRPr sz="800">
              <a:latin typeface="Arial"/>
              <a:cs typeface="Arial"/>
            </a:endParaRPr>
          </a:p>
          <a:p>
            <a:pPr marL="54610">
              <a:lnSpc>
                <a:spcPts val="9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plankton</a:t>
            </a:r>
            <a:endParaRPr sz="800">
              <a:latin typeface="Arial"/>
              <a:cs typeface="Arial"/>
            </a:endParaRPr>
          </a:p>
          <a:p>
            <a:pPr marL="54610">
              <a:lnSpc>
                <a:spcPts val="89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-80%</a:t>
            </a: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6019" y="3407664"/>
            <a:ext cx="931544" cy="62230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28930" marR="167005" indent="-152400">
              <a:lnSpc>
                <a:spcPts val="1560"/>
              </a:lnSpc>
              <a:spcBef>
                <a:spcPts val="120"/>
              </a:spcBef>
            </a:pP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Pe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ic  fish</a:t>
            </a:r>
            <a:endParaRPr sz="1400">
              <a:latin typeface="Arial"/>
              <a:cs typeface="Arial"/>
            </a:endParaRPr>
          </a:p>
          <a:p>
            <a:pPr marL="258445">
              <a:lnSpc>
                <a:spcPts val="153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-28%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49267" y="2400300"/>
            <a:ext cx="581025" cy="38735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85090" marR="74930">
              <a:lnSpc>
                <a:spcPts val="980"/>
              </a:lnSpc>
              <a:spcBef>
                <a:spcPts val="65"/>
              </a:spcBef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Native 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 b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900" spc="-1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900" spc="5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85090">
              <a:lnSpc>
                <a:spcPts val="985"/>
              </a:lnSpc>
            </a:pP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-72%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18203" y="3075431"/>
            <a:ext cx="843280" cy="563880"/>
          </a:xfrm>
          <a:custGeom>
            <a:avLst/>
            <a:gdLst/>
            <a:ahLst/>
            <a:cxnLst/>
            <a:rect l="l" t="t" r="r" b="b"/>
            <a:pathLst>
              <a:path w="843279" h="563879">
                <a:moveTo>
                  <a:pt x="0" y="0"/>
                </a:moveTo>
                <a:lnTo>
                  <a:pt x="0" y="563879"/>
                </a:lnTo>
                <a:lnTo>
                  <a:pt x="842771" y="563879"/>
                </a:lnTo>
                <a:lnTo>
                  <a:pt x="842771" y="0"/>
                </a:lnTo>
                <a:lnTo>
                  <a:pt x="0" y="0"/>
                </a:lnTo>
                <a:close/>
              </a:path>
            </a:pathLst>
          </a:custGeom>
          <a:ln w="1913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934458" y="3073048"/>
            <a:ext cx="814069" cy="5518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ctr">
              <a:lnSpc>
                <a:spcPts val="1340"/>
              </a:lnSpc>
              <a:spcBef>
                <a:spcPts val="229"/>
              </a:spcBef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Deepwater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oo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enth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30"/>
              </a:lnSpc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-40%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17819" y="2188463"/>
            <a:ext cx="116205" cy="864235"/>
          </a:xfrm>
          <a:custGeom>
            <a:avLst/>
            <a:gdLst/>
            <a:ahLst/>
            <a:cxnLst/>
            <a:rect l="l" t="t" r="r" b="b"/>
            <a:pathLst>
              <a:path w="116204" h="864235">
                <a:moveTo>
                  <a:pt x="57911" y="0"/>
                </a:moveTo>
                <a:lnTo>
                  <a:pt x="57911" y="864107"/>
                </a:lnTo>
              </a:path>
              <a:path w="116204" h="864235">
                <a:moveTo>
                  <a:pt x="115823" y="643127"/>
                </a:moveTo>
                <a:lnTo>
                  <a:pt x="57911" y="864107"/>
                </a:lnTo>
                <a:lnTo>
                  <a:pt x="0" y="643127"/>
                </a:lnTo>
              </a:path>
            </a:pathLst>
          </a:custGeom>
          <a:ln w="364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425526" y="2567514"/>
            <a:ext cx="1814830" cy="1660525"/>
            <a:chOff x="3425526" y="2567514"/>
            <a:chExt cx="1814830" cy="1660525"/>
          </a:xfrm>
        </p:grpSpPr>
        <p:sp>
          <p:nvSpPr>
            <p:cNvPr id="10" name="object 10"/>
            <p:cNvSpPr/>
            <p:nvPr/>
          </p:nvSpPr>
          <p:spPr>
            <a:xfrm>
              <a:off x="4657343" y="2577083"/>
              <a:ext cx="573405" cy="822960"/>
            </a:xfrm>
            <a:custGeom>
              <a:avLst/>
              <a:gdLst/>
              <a:ahLst/>
              <a:cxnLst/>
              <a:rect l="l" t="t" r="r" b="b"/>
              <a:pathLst>
                <a:path w="573404" h="822960">
                  <a:moveTo>
                    <a:pt x="554735" y="787907"/>
                  </a:moveTo>
                  <a:lnTo>
                    <a:pt x="137159" y="787907"/>
                  </a:lnTo>
                </a:path>
                <a:path w="573404" h="822960">
                  <a:moveTo>
                    <a:pt x="268223" y="822959"/>
                  </a:moveTo>
                  <a:lnTo>
                    <a:pt x="137159" y="787907"/>
                  </a:lnTo>
                  <a:lnTo>
                    <a:pt x="268223" y="752855"/>
                  </a:lnTo>
                </a:path>
                <a:path w="573404" h="822960">
                  <a:moveTo>
                    <a:pt x="573023" y="720851"/>
                  </a:moveTo>
                  <a:lnTo>
                    <a:pt x="0" y="0"/>
                  </a:lnTo>
                </a:path>
                <a:path w="573404" h="822960">
                  <a:moveTo>
                    <a:pt x="89915" y="210311"/>
                  </a:moveTo>
                  <a:lnTo>
                    <a:pt x="0" y="0"/>
                  </a:lnTo>
                  <a:lnTo>
                    <a:pt x="182879" y="13563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903961" y="3412236"/>
              <a:ext cx="313055" cy="474345"/>
            </a:xfrm>
            <a:custGeom>
              <a:avLst/>
              <a:gdLst/>
              <a:ahLst/>
              <a:cxnLst/>
              <a:rect l="l" t="t" r="r" b="b"/>
              <a:pathLst>
                <a:path w="313054" h="474345">
                  <a:moveTo>
                    <a:pt x="312690" y="0"/>
                  </a:moveTo>
                  <a:lnTo>
                    <a:pt x="0" y="473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35095" y="3398519"/>
              <a:ext cx="431800" cy="302260"/>
            </a:xfrm>
            <a:custGeom>
              <a:avLst/>
              <a:gdLst/>
              <a:ahLst/>
              <a:cxnLst/>
              <a:rect l="l" t="t" r="r" b="b"/>
              <a:pathLst>
                <a:path w="431800" h="302260">
                  <a:moveTo>
                    <a:pt x="431291" y="0"/>
                  </a:moveTo>
                  <a:lnTo>
                    <a:pt x="0" y="301751"/>
                  </a:lnTo>
                </a:path>
                <a:path w="431800" h="302260">
                  <a:moveTo>
                    <a:pt x="213359" y="224027"/>
                  </a:moveTo>
                  <a:lnTo>
                    <a:pt x="0" y="301751"/>
                  </a:lnTo>
                  <a:lnTo>
                    <a:pt x="146303" y="12801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5095" y="3771900"/>
              <a:ext cx="139700" cy="114300"/>
            </a:xfrm>
            <a:custGeom>
              <a:avLst/>
              <a:gdLst/>
              <a:ahLst/>
              <a:cxnLst/>
              <a:rect l="l" t="t" r="r" b="b"/>
              <a:pathLst>
                <a:path w="139700" h="114300">
                  <a:moveTo>
                    <a:pt x="139656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5095" y="3771900"/>
              <a:ext cx="83185" cy="114300"/>
            </a:xfrm>
            <a:custGeom>
              <a:avLst/>
              <a:gdLst/>
              <a:ahLst/>
              <a:cxnLst/>
              <a:rect l="l" t="t" r="r" b="b"/>
              <a:pathLst>
                <a:path w="83185" h="114300">
                  <a:moveTo>
                    <a:pt x="83127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35095" y="3771900"/>
              <a:ext cx="208915" cy="93345"/>
            </a:xfrm>
            <a:custGeom>
              <a:avLst/>
              <a:gdLst/>
              <a:ahLst/>
              <a:cxnLst/>
              <a:rect l="l" t="t" r="r" b="b"/>
              <a:pathLst>
                <a:path w="208914" h="93345">
                  <a:moveTo>
                    <a:pt x="0" y="0"/>
                  </a:moveTo>
                  <a:lnTo>
                    <a:pt x="208787" y="92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84775" y="3886199"/>
              <a:ext cx="219710" cy="332740"/>
            </a:xfrm>
            <a:custGeom>
              <a:avLst/>
              <a:gdLst/>
              <a:ahLst/>
              <a:cxnLst/>
              <a:rect l="l" t="t" r="r" b="b"/>
              <a:pathLst>
                <a:path w="219710" h="332739">
                  <a:moveTo>
                    <a:pt x="219185" y="0"/>
                  </a:moveTo>
                  <a:lnTo>
                    <a:pt x="0" y="332232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84775" y="4002023"/>
              <a:ext cx="170815" cy="216535"/>
            </a:xfrm>
            <a:custGeom>
              <a:avLst/>
              <a:gdLst/>
              <a:ahLst/>
              <a:cxnLst/>
              <a:rect l="l" t="t" r="r" b="b"/>
              <a:pathLst>
                <a:path w="170814" h="216535">
                  <a:moveTo>
                    <a:pt x="170687" y="65531"/>
                  </a:moveTo>
                  <a:lnTo>
                    <a:pt x="0" y="216407"/>
                  </a:lnTo>
                  <a:lnTo>
                    <a:pt x="71627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74751" y="3886199"/>
              <a:ext cx="406400" cy="332740"/>
            </a:xfrm>
            <a:custGeom>
              <a:avLst/>
              <a:gdLst/>
              <a:ahLst/>
              <a:cxnLst/>
              <a:rect l="l" t="t" r="r" b="b"/>
              <a:pathLst>
                <a:path w="406400" h="332739">
                  <a:moveTo>
                    <a:pt x="405935" y="332232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18222" y="3886199"/>
              <a:ext cx="51435" cy="70485"/>
            </a:xfrm>
            <a:custGeom>
              <a:avLst/>
              <a:gdLst/>
              <a:ahLst/>
              <a:cxnLst/>
              <a:rect l="l" t="t" r="r" b="b"/>
              <a:pathLst>
                <a:path w="51435" h="70485">
                  <a:moveTo>
                    <a:pt x="50984" y="70104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3493008" y="1394453"/>
            <a:ext cx="919480" cy="117475"/>
          </a:xfrm>
          <a:custGeom>
            <a:avLst/>
            <a:gdLst/>
            <a:ahLst/>
            <a:cxnLst/>
            <a:rect l="l" t="t" r="r" b="b"/>
            <a:pathLst>
              <a:path w="919479" h="117475">
                <a:moveTo>
                  <a:pt x="918971" y="59435"/>
                </a:moveTo>
                <a:lnTo>
                  <a:pt x="0" y="59435"/>
                </a:lnTo>
              </a:path>
              <a:path w="919479" h="117475">
                <a:moveTo>
                  <a:pt x="219455" y="117347"/>
                </a:moveTo>
                <a:lnTo>
                  <a:pt x="0" y="59435"/>
                </a:lnTo>
                <a:lnTo>
                  <a:pt x="219455" y="0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495800" y="859529"/>
            <a:ext cx="2009139" cy="1188720"/>
          </a:xfrm>
          <a:prstGeom prst="rect">
            <a:avLst/>
          </a:prstGeom>
          <a:ln w="19138">
            <a:solidFill>
              <a:srgbClr val="000000"/>
            </a:solidFill>
          </a:ln>
        </p:spPr>
        <p:txBody>
          <a:bodyPr vert="horz" wrap="square" lIns="0" tIns="254000" rIns="0" bIns="0" rtlCol="0">
            <a:spAutoFit/>
          </a:bodyPr>
          <a:lstStyle/>
          <a:p>
            <a:pPr marL="447675" marR="438784" indent="160020">
              <a:lnSpc>
                <a:spcPts val="2690"/>
              </a:lnSpc>
              <a:spcBef>
                <a:spcPts val="2000"/>
              </a:spcBef>
            </a:pPr>
            <a:r>
              <a:rPr sz="2400" spc="-5" dirty="0">
                <a:latin typeface="Arial"/>
                <a:cs typeface="Arial"/>
              </a:rPr>
              <a:t>Zebra 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m</a:t>
            </a:r>
            <a:r>
              <a:rPr sz="2400" spc="-10" dirty="0">
                <a:latin typeface="Arial"/>
                <a:cs typeface="Arial"/>
              </a:rPr>
              <a:t>u</a:t>
            </a:r>
            <a:r>
              <a:rPr sz="2400" spc="-5" dirty="0">
                <a:latin typeface="Arial"/>
                <a:cs typeface="Arial"/>
              </a:rPr>
              <a:t>ss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spc="-25" dirty="0">
                <a:latin typeface="Arial"/>
                <a:cs typeface="Arial"/>
              </a:rPr>
              <a:t>l</a:t>
            </a:r>
            <a:r>
              <a:rPr sz="2400" spc="-5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993" y="995165"/>
            <a:ext cx="1495050" cy="149962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3753102" y="478021"/>
            <a:ext cx="2606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Early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Invasion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Years,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1993-2004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88079" y="4823459"/>
            <a:ext cx="1303020" cy="87185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248285" marR="236854" indent="31750">
              <a:lnSpc>
                <a:spcPts val="2020"/>
              </a:lnSpc>
              <a:spcBef>
                <a:spcPts val="420"/>
              </a:spcBef>
            </a:pP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Pelagic </a:t>
            </a:r>
            <a:r>
              <a:rPr sz="1800" spc="-49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ba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c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t</a:t>
            </a:r>
            <a:r>
              <a:rPr sz="1800" spc="-2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 marL="357505">
              <a:lnSpc>
                <a:spcPts val="1970"/>
              </a:lnSpc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44695" y="4009644"/>
            <a:ext cx="591820" cy="39497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1270" algn="ctr">
              <a:lnSpc>
                <a:spcPts val="930"/>
              </a:lnSpc>
              <a:spcBef>
                <a:spcPts val="580"/>
              </a:spcBef>
            </a:pP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Zooplankton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93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-71%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05300" y="4450079"/>
            <a:ext cx="68580" cy="317500"/>
          </a:xfrm>
          <a:custGeom>
            <a:avLst/>
            <a:gdLst/>
            <a:ahLst/>
            <a:cxnLst/>
            <a:rect l="l" t="t" r="r" b="b"/>
            <a:pathLst>
              <a:path w="68579" h="317500">
                <a:moveTo>
                  <a:pt x="35051" y="0"/>
                </a:moveTo>
                <a:lnTo>
                  <a:pt x="35051" y="316991"/>
                </a:lnTo>
              </a:path>
              <a:path w="68579" h="317500">
                <a:moveTo>
                  <a:pt x="68579" y="184403"/>
                </a:moveTo>
                <a:lnTo>
                  <a:pt x="35051" y="316991"/>
                </a:lnTo>
                <a:lnTo>
                  <a:pt x="0" y="184403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09132" y="2926079"/>
            <a:ext cx="1315720" cy="87820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3810" algn="ctr">
              <a:lnSpc>
                <a:spcPts val="18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Transparency</a:t>
            </a:r>
            <a:endParaRPr sz="1600">
              <a:latin typeface="Arial"/>
              <a:cs typeface="Arial"/>
            </a:endParaRPr>
          </a:p>
          <a:p>
            <a:pPr marL="635" algn="ctr">
              <a:lnSpc>
                <a:spcPts val="18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95727" y="1109465"/>
            <a:ext cx="1030605" cy="68770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33985" marR="121920" algn="ctr">
              <a:lnSpc>
                <a:spcPts val="1560"/>
              </a:lnSpc>
              <a:spcBef>
                <a:spcPts val="130"/>
              </a:spcBef>
            </a:pP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ed  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oxygen</a:t>
            </a:r>
            <a:endParaRPr sz="1400">
              <a:latin typeface="Arial"/>
              <a:cs typeface="Arial"/>
            </a:endParaRPr>
          </a:p>
          <a:p>
            <a:pPr marL="3810" algn="ctr">
              <a:lnSpc>
                <a:spcPts val="154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-12%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53227" y="3200400"/>
            <a:ext cx="494030" cy="32956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4610">
              <a:lnSpc>
                <a:spcPts val="8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Phyto-</a:t>
            </a:r>
            <a:endParaRPr sz="800">
              <a:latin typeface="Arial"/>
              <a:cs typeface="Arial"/>
            </a:endParaRPr>
          </a:p>
          <a:p>
            <a:pPr marL="54610">
              <a:lnSpc>
                <a:spcPts val="9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plankton</a:t>
            </a:r>
            <a:endParaRPr sz="800">
              <a:latin typeface="Arial"/>
              <a:cs typeface="Arial"/>
            </a:endParaRPr>
          </a:p>
          <a:p>
            <a:pPr marL="54610">
              <a:lnSpc>
                <a:spcPts val="89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-80%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6019" y="3407664"/>
            <a:ext cx="931544" cy="62230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28930" marR="167005" indent="-152400">
              <a:lnSpc>
                <a:spcPts val="1560"/>
              </a:lnSpc>
              <a:spcBef>
                <a:spcPts val="120"/>
              </a:spcBef>
            </a:pP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Pe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ic  fish</a:t>
            </a:r>
            <a:endParaRPr sz="1400">
              <a:latin typeface="Arial"/>
              <a:cs typeface="Arial"/>
            </a:endParaRPr>
          </a:p>
          <a:p>
            <a:pPr marL="258445">
              <a:lnSpc>
                <a:spcPts val="153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-28%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49267" y="2400300"/>
            <a:ext cx="581025" cy="38735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85090" marR="74930">
              <a:lnSpc>
                <a:spcPts val="980"/>
              </a:lnSpc>
              <a:spcBef>
                <a:spcPts val="65"/>
              </a:spcBef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Native 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 b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900" spc="-1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900" spc="5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85090">
              <a:lnSpc>
                <a:spcPts val="985"/>
              </a:lnSpc>
            </a:pP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-72%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18203" y="3075431"/>
            <a:ext cx="843280" cy="563880"/>
          </a:xfrm>
          <a:custGeom>
            <a:avLst/>
            <a:gdLst/>
            <a:ahLst/>
            <a:cxnLst/>
            <a:rect l="l" t="t" r="r" b="b"/>
            <a:pathLst>
              <a:path w="843279" h="563879">
                <a:moveTo>
                  <a:pt x="0" y="0"/>
                </a:moveTo>
                <a:lnTo>
                  <a:pt x="0" y="563879"/>
                </a:lnTo>
                <a:lnTo>
                  <a:pt x="842771" y="563879"/>
                </a:lnTo>
                <a:lnTo>
                  <a:pt x="842771" y="0"/>
                </a:lnTo>
                <a:lnTo>
                  <a:pt x="0" y="0"/>
                </a:lnTo>
                <a:close/>
              </a:path>
            </a:pathLst>
          </a:custGeom>
          <a:ln w="1913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34458" y="3073048"/>
            <a:ext cx="814069" cy="5518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ctr">
              <a:lnSpc>
                <a:spcPts val="1340"/>
              </a:lnSpc>
              <a:spcBef>
                <a:spcPts val="229"/>
              </a:spcBef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Deepwater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oo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enth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30"/>
              </a:lnSpc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-40%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17819" y="2188463"/>
            <a:ext cx="116205" cy="864235"/>
          </a:xfrm>
          <a:custGeom>
            <a:avLst/>
            <a:gdLst/>
            <a:ahLst/>
            <a:cxnLst/>
            <a:rect l="l" t="t" r="r" b="b"/>
            <a:pathLst>
              <a:path w="116204" h="864235">
                <a:moveTo>
                  <a:pt x="57911" y="0"/>
                </a:moveTo>
                <a:lnTo>
                  <a:pt x="57911" y="864107"/>
                </a:lnTo>
              </a:path>
              <a:path w="116204" h="864235">
                <a:moveTo>
                  <a:pt x="115823" y="643127"/>
                </a:moveTo>
                <a:lnTo>
                  <a:pt x="57911" y="864107"/>
                </a:lnTo>
                <a:lnTo>
                  <a:pt x="0" y="643127"/>
                </a:lnTo>
              </a:path>
            </a:pathLst>
          </a:custGeom>
          <a:ln w="364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66815" y="3329939"/>
            <a:ext cx="230504" cy="68580"/>
          </a:xfrm>
          <a:custGeom>
            <a:avLst/>
            <a:gdLst/>
            <a:ahLst/>
            <a:cxnLst/>
            <a:rect l="l" t="t" r="r" b="b"/>
            <a:pathLst>
              <a:path w="230504" h="68579">
                <a:moveTo>
                  <a:pt x="0" y="32003"/>
                </a:moveTo>
                <a:lnTo>
                  <a:pt x="230123" y="36575"/>
                </a:lnTo>
              </a:path>
              <a:path w="230504" h="68579">
                <a:moveTo>
                  <a:pt x="99059" y="0"/>
                </a:moveTo>
                <a:lnTo>
                  <a:pt x="230123" y="36575"/>
                </a:lnTo>
                <a:lnTo>
                  <a:pt x="97535" y="68579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3425526" y="2567514"/>
            <a:ext cx="1814830" cy="1660525"/>
            <a:chOff x="3425526" y="2567514"/>
            <a:chExt cx="1814830" cy="1660525"/>
          </a:xfrm>
        </p:grpSpPr>
        <p:sp>
          <p:nvSpPr>
            <p:cNvPr id="12" name="object 12"/>
            <p:cNvSpPr/>
            <p:nvPr/>
          </p:nvSpPr>
          <p:spPr>
            <a:xfrm>
              <a:off x="4657343" y="2577083"/>
              <a:ext cx="573405" cy="822960"/>
            </a:xfrm>
            <a:custGeom>
              <a:avLst/>
              <a:gdLst/>
              <a:ahLst/>
              <a:cxnLst/>
              <a:rect l="l" t="t" r="r" b="b"/>
              <a:pathLst>
                <a:path w="573404" h="822960">
                  <a:moveTo>
                    <a:pt x="554735" y="787907"/>
                  </a:moveTo>
                  <a:lnTo>
                    <a:pt x="137159" y="787907"/>
                  </a:lnTo>
                </a:path>
                <a:path w="573404" h="822960">
                  <a:moveTo>
                    <a:pt x="268223" y="822959"/>
                  </a:moveTo>
                  <a:lnTo>
                    <a:pt x="137159" y="787907"/>
                  </a:lnTo>
                  <a:lnTo>
                    <a:pt x="268223" y="752855"/>
                  </a:lnTo>
                </a:path>
                <a:path w="573404" h="822960">
                  <a:moveTo>
                    <a:pt x="573023" y="720851"/>
                  </a:moveTo>
                  <a:lnTo>
                    <a:pt x="0" y="0"/>
                  </a:lnTo>
                </a:path>
                <a:path w="573404" h="822960">
                  <a:moveTo>
                    <a:pt x="89915" y="210311"/>
                  </a:moveTo>
                  <a:lnTo>
                    <a:pt x="0" y="0"/>
                  </a:lnTo>
                  <a:lnTo>
                    <a:pt x="182879" y="13563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03961" y="3412236"/>
              <a:ext cx="313055" cy="474345"/>
            </a:xfrm>
            <a:custGeom>
              <a:avLst/>
              <a:gdLst/>
              <a:ahLst/>
              <a:cxnLst/>
              <a:rect l="l" t="t" r="r" b="b"/>
              <a:pathLst>
                <a:path w="313054" h="474345">
                  <a:moveTo>
                    <a:pt x="312690" y="0"/>
                  </a:moveTo>
                  <a:lnTo>
                    <a:pt x="0" y="473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5095" y="3398519"/>
              <a:ext cx="431800" cy="302260"/>
            </a:xfrm>
            <a:custGeom>
              <a:avLst/>
              <a:gdLst/>
              <a:ahLst/>
              <a:cxnLst/>
              <a:rect l="l" t="t" r="r" b="b"/>
              <a:pathLst>
                <a:path w="431800" h="302260">
                  <a:moveTo>
                    <a:pt x="431291" y="0"/>
                  </a:moveTo>
                  <a:lnTo>
                    <a:pt x="0" y="301751"/>
                  </a:lnTo>
                </a:path>
                <a:path w="431800" h="302260">
                  <a:moveTo>
                    <a:pt x="213359" y="224027"/>
                  </a:moveTo>
                  <a:lnTo>
                    <a:pt x="0" y="301751"/>
                  </a:lnTo>
                  <a:lnTo>
                    <a:pt x="146303" y="12801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35095" y="3771900"/>
              <a:ext cx="139700" cy="114300"/>
            </a:xfrm>
            <a:custGeom>
              <a:avLst/>
              <a:gdLst/>
              <a:ahLst/>
              <a:cxnLst/>
              <a:rect l="l" t="t" r="r" b="b"/>
              <a:pathLst>
                <a:path w="139700" h="114300">
                  <a:moveTo>
                    <a:pt x="139656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35095" y="3771900"/>
              <a:ext cx="83185" cy="114300"/>
            </a:xfrm>
            <a:custGeom>
              <a:avLst/>
              <a:gdLst/>
              <a:ahLst/>
              <a:cxnLst/>
              <a:rect l="l" t="t" r="r" b="b"/>
              <a:pathLst>
                <a:path w="83185" h="114300">
                  <a:moveTo>
                    <a:pt x="83127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5095" y="3771900"/>
              <a:ext cx="208915" cy="93345"/>
            </a:xfrm>
            <a:custGeom>
              <a:avLst/>
              <a:gdLst/>
              <a:ahLst/>
              <a:cxnLst/>
              <a:rect l="l" t="t" r="r" b="b"/>
              <a:pathLst>
                <a:path w="208914" h="93345">
                  <a:moveTo>
                    <a:pt x="0" y="0"/>
                  </a:moveTo>
                  <a:lnTo>
                    <a:pt x="208787" y="92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84775" y="3886199"/>
              <a:ext cx="219710" cy="332740"/>
            </a:xfrm>
            <a:custGeom>
              <a:avLst/>
              <a:gdLst/>
              <a:ahLst/>
              <a:cxnLst/>
              <a:rect l="l" t="t" r="r" b="b"/>
              <a:pathLst>
                <a:path w="219710" h="332739">
                  <a:moveTo>
                    <a:pt x="219185" y="0"/>
                  </a:moveTo>
                  <a:lnTo>
                    <a:pt x="0" y="332232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84775" y="4002023"/>
              <a:ext cx="170815" cy="216535"/>
            </a:xfrm>
            <a:custGeom>
              <a:avLst/>
              <a:gdLst/>
              <a:ahLst/>
              <a:cxnLst/>
              <a:rect l="l" t="t" r="r" b="b"/>
              <a:pathLst>
                <a:path w="170814" h="216535">
                  <a:moveTo>
                    <a:pt x="170687" y="65531"/>
                  </a:moveTo>
                  <a:lnTo>
                    <a:pt x="0" y="216407"/>
                  </a:lnTo>
                  <a:lnTo>
                    <a:pt x="71627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74751" y="3886199"/>
              <a:ext cx="406400" cy="332740"/>
            </a:xfrm>
            <a:custGeom>
              <a:avLst/>
              <a:gdLst/>
              <a:ahLst/>
              <a:cxnLst/>
              <a:rect l="l" t="t" r="r" b="b"/>
              <a:pathLst>
                <a:path w="406400" h="332739">
                  <a:moveTo>
                    <a:pt x="405935" y="332232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18222" y="3886199"/>
              <a:ext cx="51435" cy="70485"/>
            </a:xfrm>
            <a:custGeom>
              <a:avLst/>
              <a:gdLst/>
              <a:ahLst/>
              <a:cxnLst/>
              <a:rect l="l" t="t" r="r" b="b"/>
              <a:pathLst>
                <a:path w="51435" h="70485">
                  <a:moveTo>
                    <a:pt x="50984" y="70104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466162" y="3603834"/>
            <a:ext cx="808990" cy="1113790"/>
            <a:chOff x="5466162" y="3603834"/>
            <a:chExt cx="808990" cy="1113790"/>
          </a:xfrm>
        </p:grpSpPr>
        <p:sp>
          <p:nvSpPr>
            <p:cNvPr id="23" name="object 23"/>
            <p:cNvSpPr/>
            <p:nvPr/>
          </p:nvSpPr>
          <p:spPr>
            <a:xfrm>
              <a:off x="5475732" y="3613403"/>
              <a:ext cx="196850" cy="273050"/>
            </a:xfrm>
            <a:custGeom>
              <a:avLst/>
              <a:gdLst/>
              <a:ahLst/>
              <a:cxnLst/>
              <a:rect l="l" t="t" r="r" b="b"/>
              <a:pathLst>
                <a:path w="196850" h="273050">
                  <a:moveTo>
                    <a:pt x="0" y="0"/>
                  </a:moveTo>
                  <a:lnTo>
                    <a:pt x="196807" y="27279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72540" y="3886199"/>
              <a:ext cx="593090" cy="821690"/>
            </a:xfrm>
            <a:custGeom>
              <a:avLst/>
              <a:gdLst/>
              <a:ahLst/>
              <a:cxnLst/>
              <a:rect l="l" t="t" r="r" b="b"/>
              <a:pathLst>
                <a:path w="593089" h="821689">
                  <a:moveTo>
                    <a:pt x="0" y="0"/>
                  </a:moveTo>
                  <a:lnTo>
                    <a:pt x="592623" y="821436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088380" y="4494275"/>
              <a:ext cx="177165" cy="213360"/>
            </a:xfrm>
            <a:custGeom>
              <a:avLst/>
              <a:gdLst/>
              <a:ahLst/>
              <a:cxnLst/>
              <a:rect l="l" t="t" r="r" b="b"/>
              <a:pathLst>
                <a:path w="177164" h="213360">
                  <a:moveTo>
                    <a:pt x="96011" y="0"/>
                  </a:moveTo>
                  <a:lnTo>
                    <a:pt x="176783" y="213359"/>
                  </a:lnTo>
                  <a:lnTo>
                    <a:pt x="0" y="7010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3493008" y="1394453"/>
            <a:ext cx="919480" cy="117475"/>
          </a:xfrm>
          <a:custGeom>
            <a:avLst/>
            <a:gdLst/>
            <a:ahLst/>
            <a:cxnLst/>
            <a:rect l="l" t="t" r="r" b="b"/>
            <a:pathLst>
              <a:path w="919479" h="117475">
                <a:moveTo>
                  <a:pt x="918971" y="59435"/>
                </a:moveTo>
                <a:lnTo>
                  <a:pt x="0" y="59435"/>
                </a:lnTo>
              </a:path>
              <a:path w="919479" h="117475">
                <a:moveTo>
                  <a:pt x="219455" y="117347"/>
                </a:moveTo>
                <a:lnTo>
                  <a:pt x="0" y="59435"/>
                </a:lnTo>
                <a:lnTo>
                  <a:pt x="219455" y="0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4495800" y="859529"/>
            <a:ext cx="2009139" cy="1188720"/>
          </a:xfrm>
          <a:prstGeom prst="rect">
            <a:avLst/>
          </a:prstGeom>
          <a:ln w="19138">
            <a:solidFill>
              <a:srgbClr val="000000"/>
            </a:solidFill>
          </a:ln>
        </p:spPr>
        <p:txBody>
          <a:bodyPr vert="horz" wrap="square" lIns="0" tIns="254000" rIns="0" bIns="0" rtlCol="0">
            <a:spAutoFit/>
          </a:bodyPr>
          <a:lstStyle/>
          <a:p>
            <a:pPr marL="447675" marR="438784" indent="160020">
              <a:lnSpc>
                <a:spcPts val="2690"/>
              </a:lnSpc>
              <a:spcBef>
                <a:spcPts val="2000"/>
              </a:spcBef>
            </a:pPr>
            <a:r>
              <a:rPr sz="2400" spc="-5" dirty="0">
                <a:latin typeface="Arial"/>
                <a:cs typeface="Arial"/>
              </a:rPr>
              <a:t>Zebra 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m</a:t>
            </a:r>
            <a:r>
              <a:rPr sz="2400" spc="-10" dirty="0">
                <a:latin typeface="Arial"/>
                <a:cs typeface="Arial"/>
              </a:rPr>
              <a:t>u</a:t>
            </a:r>
            <a:r>
              <a:rPr sz="2400" spc="-5" dirty="0">
                <a:latin typeface="Arial"/>
                <a:cs typeface="Arial"/>
              </a:rPr>
              <a:t>ss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spc="-25" dirty="0">
                <a:latin typeface="Arial"/>
                <a:cs typeface="Arial"/>
              </a:rPr>
              <a:t>l</a:t>
            </a:r>
            <a:r>
              <a:rPr sz="2400" spc="-5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753102" y="478021"/>
            <a:ext cx="2606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Early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Invasion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Years,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1993-2004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7600" y="2743200"/>
            <a:ext cx="1295400" cy="129540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5497067" y="4757927"/>
            <a:ext cx="1643380" cy="1097280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/>
              <a:cs typeface="Times New Roman"/>
            </a:endParaRPr>
          </a:p>
          <a:p>
            <a:pPr marL="1905" algn="ctr">
              <a:lnSpc>
                <a:spcPts val="2320"/>
              </a:lnSpc>
            </a:pP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Soluble</a:t>
            </a:r>
            <a:r>
              <a:rPr sz="2000" spc="-45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P</a:t>
            </a:r>
            <a:endParaRPr sz="2000">
              <a:latin typeface="Arial"/>
              <a:cs typeface="Arial"/>
            </a:endParaRPr>
          </a:p>
          <a:p>
            <a:pPr marL="1905" algn="ctr">
              <a:lnSpc>
                <a:spcPts val="2320"/>
              </a:lnSpc>
            </a:pP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+125%</a:t>
            </a:r>
            <a:endParaRPr sz="2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88079" y="4823459"/>
            <a:ext cx="1303020" cy="87185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248285" marR="236854" indent="31750">
              <a:lnSpc>
                <a:spcPts val="2020"/>
              </a:lnSpc>
              <a:spcBef>
                <a:spcPts val="420"/>
              </a:spcBef>
            </a:pP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Pelagic </a:t>
            </a:r>
            <a:r>
              <a:rPr sz="1800" spc="-49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ba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c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t</a:t>
            </a:r>
            <a:r>
              <a:rPr sz="1800" spc="-2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 marL="357505">
              <a:lnSpc>
                <a:spcPts val="1970"/>
              </a:lnSpc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44695" y="4009644"/>
            <a:ext cx="591820" cy="39497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1270" algn="ctr">
              <a:lnSpc>
                <a:spcPts val="930"/>
              </a:lnSpc>
              <a:spcBef>
                <a:spcPts val="580"/>
              </a:spcBef>
            </a:pP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Zooplankton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93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-71%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05300" y="4450079"/>
            <a:ext cx="68580" cy="317500"/>
          </a:xfrm>
          <a:custGeom>
            <a:avLst/>
            <a:gdLst/>
            <a:ahLst/>
            <a:cxnLst/>
            <a:rect l="l" t="t" r="r" b="b"/>
            <a:pathLst>
              <a:path w="68579" h="317500">
                <a:moveTo>
                  <a:pt x="35051" y="0"/>
                </a:moveTo>
                <a:lnTo>
                  <a:pt x="35051" y="316991"/>
                </a:lnTo>
              </a:path>
              <a:path w="68579" h="317500">
                <a:moveTo>
                  <a:pt x="68579" y="184403"/>
                </a:moveTo>
                <a:lnTo>
                  <a:pt x="35051" y="316991"/>
                </a:lnTo>
                <a:lnTo>
                  <a:pt x="0" y="184403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24606" y="5052752"/>
            <a:ext cx="792801" cy="9019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4949" y="1596643"/>
            <a:ext cx="2707005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Northwest </a:t>
            </a:r>
            <a:r>
              <a:rPr sz="4400" spc="-5" dirty="0"/>
              <a:t> </a:t>
            </a:r>
            <a:r>
              <a:rPr sz="4400" spc="-20" dirty="0"/>
              <a:t>Atlantic</a:t>
            </a:r>
            <a:r>
              <a:rPr sz="4400" spc="-85" dirty="0"/>
              <a:t> </a:t>
            </a:r>
            <a:r>
              <a:rPr sz="4400" spc="-15" dirty="0"/>
              <a:t>cod </a:t>
            </a:r>
            <a:r>
              <a:rPr sz="4400" spc="-980" dirty="0"/>
              <a:t> </a:t>
            </a:r>
            <a:r>
              <a:rPr sz="4400" spc="-25" dirty="0"/>
              <a:t>food</a:t>
            </a:r>
            <a:r>
              <a:rPr sz="4400" spc="-45" dirty="0"/>
              <a:t> </a:t>
            </a:r>
            <a:r>
              <a:rPr sz="4400" spc="-10" dirty="0"/>
              <a:t>web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6200" y="510540"/>
            <a:ext cx="4953000" cy="680465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93737" y="7035796"/>
            <a:ext cx="19627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  <a:hlinkClick r:id="rId3"/>
              </a:rPr>
              <a:t>http://www.fisherycrisis.com/coral7.html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21067" y="2936747"/>
            <a:ext cx="1282065" cy="85661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60325" marR="50800" algn="ctr">
              <a:lnSpc>
                <a:spcPts val="2020"/>
              </a:lnSpc>
              <a:spcBef>
                <a:spcPts val="360"/>
              </a:spcBef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r>
              <a:rPr sz="1800" spc="-25" dirty="0">
                <a:solidFill>
                  <a:srgbClr val="00007F"/>
                </a:solidFill>
                <a:latin typeface="Arial"/>
                <a:cs typeface="Arial"/>
              </a:rPr>
              <a:t>u</a:t>
            </a:r>
            <a:r>
              <a:rPr sz="1800" spc="-15" dirty="0">
                <a:solidFill>
                  <a:srgbClr val="00007F"/>
                </a:solidFill>
                <a:latin typeface="Arial"/>
                <a:cs typeface="Arial"/>
              </a:rPr>
              <a:t>bme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r>
              <a:rPr sz="1800" spc="-25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d  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plants</a:t>
            </a:r>
            <a:endParaRPr sz="1800">
              <a:latin typeface="Arial"/>
              <a:cs typeface="Arial"/>
            </a:endParaRPr>
          </a:p>
          <a:p>
            <a:pPr marL="1905" algn="ctr">
              <a:lnSpc>
                <a:spcPts val="1970"/>
              </a:lnSpc>
            </a:pP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+38%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67527" y="2926079"/>
            <a:ext cx="1313815" cy="87820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3810" algn="ctr">
              <a:lnSpc>
                <a:spcPts val="18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Transparency</a:t>
            </a:r>
            <a:endParaRPr sz="1600">
              <a:latin typeface="Arial"/>
              <a:cs typeface="Arial"/>
            </a:endParaRPr>
          </a:p>
          <a:p>
            <a:pPr marL="1905" algn="ctr">
              <a:lnSpc>
                <a:spcPts val="18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54123" y="1109465"/>
            <a:ext cx="1030605" cy="68770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33985" marR="121920" algn="ctr">
              <a:lnSpc>
                <a:spcPts val="1560"/>
              </a:lnSpc>
              <a:spcBef>
                <a:spcPts val="130"/>
              </a:spcBef>
            </a:pP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ed  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oxygen</a:t>
            </a:r>
            <a:endParaRPr sz="1400">
              <a:latin typeface="Arial"/>
              <a:cs typeface="Arial"/>
            </a:endParaRPr>
          </a:p>
          <a:p>
            <a:pPr marL="3810" algn="ctr">
              <a:lnSpc>
                <a:spcPts val="154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-12%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1623" y="3200400"/>
            <a:ext cx="492759" cy="32956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2705">
              <a:lnSpc>
                <a:spcPts val="800"/>
              </a:lnSpc>
            </a:pP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Phyto-</a:t>
            </a:r>
            <a:endParaRPr sz="800">
              <a:latin typeface="Arial"/>
              <a:cs typeface="Arial"/>
            </a:endParaRPr>
          </a:p>
          <a:p>
            <a:pPr marL="52705">
              <a:lnSpc>
                <a:spcPts val="900"/>
              </a:lnSpc>
            </a:pP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plankton</a:t>
            </a:r>
            <a:endParaRPr sz="800">
              <a:latin typeface="Arial"/>
              <a:cs typeface="Arial"/>
            </a:endParaRPr>
          </a:p>
          <a:p>
            <a:pPr marL="52705">
              <a:lnSpc>
                <a:spcPts val="89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-80%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04416" y="3407664"/>
            <a:ext cx="931544" cy="62230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28930" marR="167005" indent="-152400">
              <a:lnSpc>
                <a:spcPts val="1560"/>
              </a:lnSpc>
              <a:spcBef>
                <a:spcPts val="120"/>
              </a:spcBef>
            </a:pP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Pe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la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ic  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fish</a:t>
            </a:r>
            <a:endParaRPr sz="1400">
              <a:latin typeface="Arial"/>
              <a:cs typeface="Arial"/>
            </a:endParaRPr>
          </a:p>
          <a:p>
            <a:pPr marL="258445">
              <a:lnSpc>
                <a:spcPts val="153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-28%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07664" y="2400300"/>
            <a:ext cx="581025" cy="38735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85090" marR="74930">
              <a:lnSpc>
                <a:spcPts val="980"/>
              </a:lnSpc>
              <a:spcBef>
                <a:spcPts val="65"/>
              </a:spcBef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Native 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sz="900" spc="-1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al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900">
              <a:latin typeface="Arial"/>
              <a:cs typeface="Arial"/>
            </a:endParaRPr>
          </a:p>
          <a:p>
            <a:pPr marL="85090">
              <a:lnSpc>
                <a:spcPts val="985"/>
              </a:lnSpc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-72%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76600" y="3075431"/>
            <a:ext cx="843280" cy="563880"/>
          </a:xfrm>
          <a:custGeom>
            <a:avLst/>
            <a:gdLst/>
            <a:ahLst/>
            <a:cxnLst/>
            <a:rect l="l" t="t" r="r" b="b"/>
            <a:pathLst>
              <a:path w="843279" h="563879">
                <a:moveTo>
                  <a:pt x="0" y="0"/>
                </a:moveTo>
                <a:lnTo>
                  <a:pt x="0" y="563879"/>
                </a:lnTo>
                <a:lnTo>
                  <a:pt x="842771" y="563879"/>
                </a:lnTo>
                <a:lnTo>
                  <a:pt x="842771" y="0"/>
                </a:lnTo>
                <a:lnTo>
                  <a:pt x="0" y="0"/>
                </a:lnTo>
                <a:close/>
              </a:path>
            </a:pathLst>
          </a:custGeom>
          <a:ln w="1913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292854" y="3073048"/>
            <a:ext cx="814069" cy="5518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-1270" algn="ctr">
              <a:lnSpc>
                <a:spcPts val="1340"/>
              </a:lnSpc>
              <a:spcBef>
                <a:spcPts val="229"/>
              </a:spcBef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Deepwater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bent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os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30"/>
              </a:lnSpc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-40%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74691" y="2188463"/>
            <a:ext cx="117475" cy="864235"/>
          </a:xfrm>
          <a:custGeom>
            <a:avLst/>
            <a:gdLst/>
            <a:ahLst/>
            <a:cxnLst/>
            <a:rect l="l" t="t" r="r" b="b"/>
            <a:pathLst>
              <a:path w="117475" h="864235">
                <a:moveTo>
                  <a:pt x="59435" y="0"/>
                </a:moveTo>
                <a:lnTo>
                  <a:pt x="59435" y="864107"/>
                </a:lnTo>
              </a:path>
              <a:path w="117475" h="864235">
                <a:moveTo>
                  <a:pt x="117347" y="643127"/>
                </a:moveTo>
                <a:lnTo>
                  <a:pt x="59435" y="864107"/>
                </a:lnTo>
                <a:lnTo>
                  <a:pt x="0" y="643127"/>
                </a:lnTo>
              </a:path>
            </a:pathLst>
          </a:custGeom>
          <a:ln w="364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25211" y="3329939"/>
            <a:ext cx="230504" cy="68580"/>
          </a:xfrm>
          <a:custGeom>
            <a:avLst/>
            <a:gdLst/>
            <a:ahLst/>
            <a:cxnLst/>
            <a:rect l="l" t="t" r="r" b="b"/>
            <a:pathLst>
              <a:path w="230504" h="68579">
                <a:moveTo>
                  <a:pt x="0" y="32003"/>
                </a:moveTo>
                <a:lnTo>
                  <a:pt x="230123" y="36575"/>
                </a:lnTo>
              </a:path>
              <a:path w="230504" h="68579">
                <a:moveTo>
                  <a:pt x="97535" y="0"/>
                </a:moveTo>
                <a:lnTo>
                  <a:pt x="230123" y="36575"/>
                </a:lnTo>
                <a:lnTo>
                  <a:pt x="97535" y="68579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99503" y="3305555"/>
            <a:ext cx="307975" cy="70485"/>
          </a:xfrm>
          <a:custGeom>
            <a:avLst/>
            <a:gdLst/>
            <a:ahLst/>
            <a:cxnLst/>
            <a:rect l="l" t="t" r="r" b="b"/>
            <a:pathLst>
              <a:path w="307975" h="70485">
                <a:moveTo>
                  <a:pt x="0" y="35051"/>
                </a:moveTo>
                <a:lnTo>
                  <a:pt x="307847" y="35051"/>
                </a:lnTo>
              </a:path>
              <a:path w="307975" h="70485">
                <a:moveTo>
                  <a:pt x="175259" y="0"/>
                </a:moveTo>
                <a:lnTo>
                  <a:pt x="307847" y="35051"/>
                </a:lnTo>
                <a:lnTo>
                  <a:pt x="175259" y="70103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783922" y="2567514"/>
            <a:ext cx="1814830" cy="1660525"/>
            <a:chOff x="2783922" y="2567514"/>
            <a:chExt cx="1814830" cy="1660525"/>
          </a:xfrm>
        </p:grpSpPr>
        <p:sp>
          <p:nvSpPr>
            <p:cNvPr id="14" name="object 14"/>
            <p:cNvSpPr/>
            <p:nvPr/>
          </p:nvSpPr>
          <p:spPr>
            <a:xfrm>
              <a:off x="4014215" y="2577083"/>
              <a:ext cx="574675" cy="822960"/>
            </a:xfrm>
            <a:custGeom>
              <a:avLst/>
              <a:gdLst/>
              <a:ahLst/>
              <a:cxnLst/>
              <a:rect l="l" t="t" r="r" b="b"/>
              <a:pathLst>
                <a:path w="574675" h="822960">
                  <a:moveTo>
                    <a:pt x="554735" y="787907"/>
                  </a:moveTo>
                  <a:lnTo>
                    <a:pt x="138683" y="787907"/>
                  </a:lnTo>
                </a:path>
                <a:path w="574675" h="822960">
                  <a:moveTo>
                    <a:pt x="269747" y="822959"/>
                  </a:moveTo>
                  <a:lnTo>
                    <a:pt x="138683" y="787907"/>
                  </a:lnTo>
                  <a:lnTo>
                    <a:pt x="269747" y="752855"/>
                  </a:lnTo>
                </a:path>
                <a:path w="574675" h="822960">
                  <a:moveTo>
                    <a:pt x="574547" y="720851"/>
                  </a:moveTo>
                  <a:lnTo>
                    <a:pt x="0" y="0"/>
                  </a:lnTo>
                </a:path>
                <a:path w="574675" h="822960">
                  <a:moveTo>
                    <a:pt x="91439" y="210311"/>
                  </a:moveTo>
                  <a:lnTo>
                    <a:pt x="0" y="0"/>
                  </a:lnTo>
                  <a:lnTo>
                    <a:pt x="184403" y="13563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61729" y="3412236"/>
              <a:ext cx="312420" cy="474345"/>
            </a:xfrm>
            <a:custGeom>
              <a:avLst/>
              <a:gdLst/>
              <a:ahLst/>
              <a:cxnLst/>
              <a:rect l="l" t="t" r="r" b="b"/>
              <a:pathLst>
                <a:path w="312420" h="474345">
                  <a:moveTo>
                    <a:pt x="311794" y="0"/>
                  </a:moveTo>
                  <a:lnTo>
                    <a:pt x="0" y="473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93491" y="3398519"/>
              <a:ext cx="431800" cy="302260"/>
            </a:xfrm>
            <a:custGeom>
              <a:avLst/>
              <a:gdLst/>
              <a:ahLst/>
              <a:cxnLst/>
              <a:rect l="l" t="t" r="r" b="b"/>
              <a:pathLst>
                <a:path w="431800" h="302260">
                  <a:moveTo>
                    <a:pt x="431291" y="0"/>
                  </a:moveTo>
                  <a:lnTo>
                    <a:pt x="0" y="301751"/>
                  </a:lnTo>
                </a:path>
                <a:path w="431800" h="302260">
                  <a:moveTo>
                    <a:pt x="213359" y="224027"/>
                  </a:moveTo>
                  <a:lnTo>
                    <a:pt x="0" y="301751"/>
                  </a:lnTo>
                  <a:lnTo>
                    <a:pt x="146303" y="12801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93491" y="3771900"/>
              <a:ext cx="139700" cy="114300"/>
            </a:xfrm>
            <a:custGeom>
              <a:avLst/>
              <a:gdLst/>
              <a:ahLst/>
              <a:cxnLst/>
              <a:rect l="l" t="t" r="r" b="b"/>
              <a:pathLst>
                <a:path w="139700" h="114300">
                  <a:moveTo>
                    <a:pt x="139656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93491" y="3771900"/>
              <a:ext cx="82550" cy="114300"/>
            </a:xfrm>
            <a:custGeom>
              <a:avLst/>
              <a:gdLst/>
              <a:ahLst/>
              <a:cxnLst/>
              <a:rect l="l" t="t" r="r" b="b"/>
              <a:pathLst>
                <a:path w="82550" h="114300">
                  <a:moveTo>
                    <a:pt x="82182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793491" y="3771900"/>
              <a:ext cx="208915" cy="93345"/>
            </a:xfrm>
            <a:custGeom>
              <a:avLst/>
              <a:gdLst/>
              <a:ahLst/>
              <a:cxnLst/>
              <a:rect l="l" t="t" r="r" b="b"/>
              <a:pathLst>
                <a:path w="208914" h="93345">
                  <a:moveTo>
                    <a:pt x="0" y="0"/>
                  </a:moveTo>
                  <a:lnTo>
                    <a:pt x="208787" y="92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043171" y="3886199"/>
              <a:ext cx="219075" cy="332740"/>
            </a:xfrm>
            <a:custGeom>
              <a:avLst/>
              <a:gdLst/>
              <a:ahLst/>
              <a:cxnLst/>
              <a:rect l="l" t="t" r="r" b="b"/>
              <a:pathLst>
                <a:path w="219075" h="332739">
                  <a:moveTo>
                    <a:pt x="218557" y="0"/>
                  </a:moveTo>
                  <a:lnTo>
                    <a:pt x="0" y="332232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43171" y="4002023"/>
              <a:ext cx="170815" cy="216535"/>
            </a:xfrm>
            <a:custGeom>
              <a:avLst/>
              <a:gdLst/>
              <a:ahLst/>
              <a:cxnLst/>
              <a:rect l="l" t="t" r="r" b="b"/>
              <a:pathLst>
                <a:path w="170814" h="216535">
                  <a:moveTo>
                    <a:pt x="170687" y="65531"/>
                  </a:moveTo>
                  <a:lnTo>
                    <a:pt x="0" y="216407"/>
                  </a:lnTo>
                  <a:lnTo>
                    <a:pt x="71627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933148" y="3886199"/>
              <a:ext cx="406400" cy="332740"/>
            </a:xfrm>
            <a:custGeom>
              <a:avLst/>
              <a:gdLst/>
              <a:ahLst/>
              <a:cxnLst/>
              <a:rect l="l" t="t" r="r" b="b"/>
              <a:pathLst>
                <a:path w="406400" h="332739">
                  <a:moveTo>
                    <a:pt x="405935" y="332232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75674" y="3886199"/>
              <a:ext cx="50800" cy="70485"/>
            </a:xfrm>
            <a:custGeom>
              <a:avLst/>
              <a:gdLst/>
              <a:ahLst/>
              <a:cxnLst/>
              <a:rect l="l" t="t" r="r" b="b"/>
              <a:pathLst>
                <a:path w="50800" h="70485">
                  <a:moveTo>
                    <a:pt x="50405" y="70104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4824558" y="3603834"/>
            <a:ext cx="808990" cy="1113790"/>
            <a:chOff x="4824558" y="3603834"/>
            <a:chExt cx="808990" cy="1113790"/>
          </a:xfrm>
        </p:grpSpPr>
        <p:sp>
          <p:nvSpPr>
            <p:cNvPr id="25" name="object 25"/>
            <p:cNvSpPr/>
            <p:nvPr/>
          </p:nvSpPr>
          <p:spPr>
            <a:xfrm>
              <a:off x="4834127" y="3613403"/>
              <a:ext cx="196850" cy="273050"/>
            </a:xfrm>
            <a:custGeom>
              <a:avLst/>
              <a:gdLst/>
              <a:ahLst/>
              <a:cxnLst/>
              <a:rect l="l" t="t" r="r" b="b"/>
              <a:pathLst>
                <a:path w="196850" h="273050">
                  <a:moveTo>
                    <a:pt x="0" y="0"/>
                  </a:moveTo>
                  <a:lnTo>
                    <a:pt x="196807" y="27279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030935" y="3886199"/>
              <a:ext cx="593090" cy="821690"/>
            </a:xfrm>
            <a:custGeom>
              <a:avLst/>
              <a:gdLst/>
              <a:ahLst/>
              <a:cxnLst/>
              <a:rect l="l" t="t" r="r" b="b"/>
              <a:pathLst>
                <a:path w="593089" h="821689">
                  <a:moveTo>
                    <a:pt x="0" y="0"/>
                  </a:moveTo>
                  <a:lnTo>
                    <a:pt x="592623" y="821436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446775" y="4494275"/>
              <a:ext cx="177165" cy="213360"/>
            </a:xfrm>
            <a:custGeom>
              <a:avLst/>
              <a:gdLst/>
              <a:ahLst/>
              <a:cxnLst/>
              <a:rect l="l" t="t" r="r" b="b"/>
              <a:pathLst>
                <a:path w="177164" h="213360">
                  <a:moveTo>
                    <a:pt x="94487" y="0"/>
                  </a:moveTo>
                  <a:lnTo>
                    <a:pt x="176783" y="213359"/>
                  </a:lnTo>
                  <a:lnTo>
                    <a:pt x="0" y="7010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2851403" y="1394453"/>
            <a:ext cx="919480" cy="117475"/>
          </a:xfrm>
          <a:custGeom>
            <a:avLst/>
            <a:gdLst/>
            <a:ahLst/>
            <a:cxnLst/>
            <a:rect l="l" t="t" r="r" b="b"/>
            <a:pathLst>
              <a:path w="919479" h="117475">
                <a:moveTo>
                  <a:pt x="918971" y="59435"/>
                </a:moveTo>
                <a:lnTo>
                  <a:pt x="0" y="59435"/>
                </a:lnTo>
              </a:path>
              <a:path w="919479" h="117475">
                <a:moveTo>
                  <a:pt x="219455" y="117347"/>
                </a:moveTo>
                <a:lnTo>
                  <a:pt x="0" y="59435"/>
                </a:lnTo>
                <a:lnTo>
                  <a:pt x="219455" y="0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3854195" y="859529"/>
            <a:ext cx="2009139" cy="1188720"/>
          </a:xfrm>
          <a:prstGeom prst="rect">
            <a:avLst/>
          </a:prstGeom>
          <a:ln w="19138">
            <a:solidFill>
              <a:srgbClr val="000000"/>
            </a:solidFill>
          </a:ln>
        </p:spPr>
        <p:txBody>
          <a:bodyPr vert="horz" wrap="square" lIns="0" tIns="254000" rIns="0" bIns="0" rtlCol="0">
            <a:spAutoFit/>
          </a:bodyPr>
          <a:lstStyle/>
          <a:p>
            <a:pPr marL="446405" marR="438784" indent="161290">
              <a:lnSpc>
                <a:spcPts val="2690"/>
              </a:lnSpc>
              <a:spcBef>
                <a:spcPts val="2000"/>
              </a:spcBef>
            </a:pPr>
            <a:r>
              <a:rPr sz="2400" spc="-5" dirty="0">
                <a:latin typeface="Arial"/>
                <a:cs typeface="Arial"/>
              </a:rPr>
              <a:t>Zebra </a:t>
            </a:r>
            <a:r>
              <a:rPr sz="2400" dirty="0">
                <a:latin typeface="Arial"/>
                <a:cs typeface="Arial"/>
              </a:rPr>
              <a:t> m</a:t>
            </a:r>
            <a:r>
              <a:rPr sz="2400" spc="-10" dirty="0">
                <a:latin typeface="Arial"/>
                <a:cs typeface="Arial"/>
              </a:rPr>
              <a:t>u</a:t>
            </a:r>
            <a:r>
              <a:rPr sz="2400" spc="-5" dirty="0">
                <a:latin typeface="Arial"/>
                <a:cs typeface="Arial"/>
              </a:rPr>
              <a:t>ss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spc="-5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753102" y="478021"/>
            <a:ext cx="2606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Early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Invasion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Years,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1993-2004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55463" y="4757927"/>
            <a:ext cx="1643380" cy="1097280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/>
              <a:cs typeface="Times New Roman"/>
            </a:endParaRPr>
          </a:p>
          <a:p>
            <a:pPr marL="1905" algn="ctr">
              <a:lnSpc>
                <a:spcPts val="2320"/>
              </a:lnSpc>
            </a:pP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Soluble</a:t>
            </a:r>
            <a:r>
              <a:rPr sz="2000" spc="-45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P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320"/>
              </a:lnSpc>
            </a:pP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+125%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46475" y="4823459"/>
            <a:ext cx="1303020" cy="87185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248285" marR="236854" indent="31750">
              <a:lnSpc>
                <a:spcPts val="2020"/>
              </a:lnSpc>
              <a:spcBef>
                <a:spcPts val="420"/>
              </a:spcBef>
            </a:pP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Pelagic </a:t>
            </a:r>
            <a:r>
              <a:rPr sz="1800" spc="-49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00007F"/>
                </a:solidFill>
                <a:latin typeface="Arial"/>
                <a:cs typeface="Arial"/>
              </a:rPr>
              <a:t>ba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t</a:t>
            </a:r>
            <a:r>
              <a:rPr sz="1800" spc="-15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i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 marL="357505">
              <a:lnSpc>
                <a:spcPts val="1970"/>
              </a:lnSpc>
            </a:pP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401567" y="4009644"/>
            <a:ext cx="593090" cy="39497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1270" algn="ctr">
              <a:lnSpc>
                <a:spcPts val="930"/>
              </a:lnSpc>
              <a:spcBef>
                <a:spcPts val="58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Zooplankton</a:t>
            </a:r>
            <a:endParaRPr sz="800">
              <a:latin typeface="Arial"/>
              <a:cs typeface="Arial"/>
            </a:endParaRPr>
          </a:p>
          <a:p>
            <a:pPr marL="1270" algn="ctr">
              <a:lnSpc>
                <a:spcPts val="93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-71%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663695" y="4450079"/>
            <a:ext cx="68580" cy="317500"/>
          </a:xfrm>
          <a:custGeom>
            <a:avLst/>
            <a:gdLst/>
            <a:ahLst/>
            <a:cxnLst/>
            <a:rect l="l" t="t" r="r" b="b"/>
            <a:pathLst>
              <a:path w="68579" h="317500">
                <a:moveTo>
                  <a:pt x="35051" y="0"/>
                </a:moveTo>
                <a:lnTo>
                  <a:pt x="35051" y="316991"/>
                </a:lnTo>
              </a:path>
              <a:path w="68579" h="317500">
                <a:moveTo>
                  <a:pt x="68579" y="184403"/>
                </a:moveTo>
                <a:lnTo>
                  <a:pt x="35051" y="316991"/>
                </a:lnTo>
                <a:lnTo>
                  <a:pt x="0" y="184403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81800" y="4038600"/>
            <a:ext cx="25908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37732" y="2936747"/>
            <a:ext cx="1282065" cy="85661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59055" marR="50800" algn="ctr">
              <a:lnSpc>
                <a:spcPts val="2020"/>
              </a:lnSpc>
              <a:spcBef>
                <a:spcPts val="360"/>
              </a:spcBef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ub</a:t>
            </a:r>
            <a:r>
              <a:rPr sz="1800" spc="-15" dirty="0">
                <a:solidFill>
                  <a:srgbClr val="00007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1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d  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plants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ts val="1970"/>
              </a:lnSpc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+38%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83652" y="1874519"/>
            <a:ext cx="1205865" cy="805180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59055" rIns="0" bIns="0" rtlCol="0">
            <a:spAutoFit/>
          </a:bodyPr>
          <a:lstStyle/>
          <a:p>
            <a:pPr marL="78740" marR="71755" indent="219075">
              <a:lnSpc>
                <a:spcPts val="1800"/>
              </a:lnSpc>
              <a:spcBef>
                <a:spcPts val="465"/>
              </a:spcBef>
            </a:pP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Littoral </a:t>
            </a:r>
            <a:r>
              <a:rPr sz="160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z</a:t>
            </a: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o</a:t>
            </a:r>
            <a:r>
              <a:rPr sz="1600" spc="-20" dirty="0">
                <a:solidFill>
                  <a:srgbClr val="00007F"/>
                </a:solidFill>
                <a:latin typeface="Arial"/>
                <a:cs typeface="Arial"/>
              </a:rPr>
              <a:t>o</a:t>
            </a: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ben</a:t>
            </a: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t</a:t>
            </a:r>
            <a:r>
              <a:rPr sz="1600" spc="-20" dirty="0">
                <a:solidFill>
                  <a:srgbClr val="00007F"/>
                </a:solidFill>
                <a:latin typeface="Arial"/>
                <a:cs typeface="Arial"/>
              </a:rPr>
              <a:t>h</a:t>
            </a: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  <a:p>
            <a:pPr marL="340995">
              <a:lnSpc>
                <a:spcPts val="17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+20%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82667" y="2926079"/>
            <a:ext cx="1315720" cy="87820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3810" algn="ctr">
              <a:lnSpc>
                <a:spcPts val="18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Transparency</a:t>
            </a:r>
            <a:endParaRPr sz="1600">
              <a:latin typeface="Arial"/>
              <a:cs typeface="Arial"/>
            </a:endParaRPr>
          </a:p>
          <a:p>
            <a:pPr marL="635" algn="ctr">
              <a:lnSpc>
                <a:spcPts val="18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7733" y="1109465"/>
            <a:ext cx="1030605" cy="68770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33985" marR="121920" algn="ctr">
              <a:lnSpc>
                <a:spcPts val="1560"/>
              </a:lnSpc>
              <a:spcBef>
                <a:spcPts val="130"/>
              </a:spcBef>
            </a:pP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ed  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oxygen</a:t>
            </a:r>
            <a:endParaRPr sz="1400">
              <a:latin typeface="Arial"/>
              <a:cs typeface="Arial"/>
            </a:endParaRPr>
          </a:p>
          <a:p>
            <a:pPr marL="3810" algn="ctr">
              <a:lnSpc>
                <a:spcPts val="154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-12%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26764" y="3200400"/>
            <a:ext cx="492759" cy="32956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2705">
              <a:lnSpc>
                <a:spcPts val="8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Phyto-</a:t>
            </a:r>
            <a:endParaRPr sz="800">
              <a:latin typeface="Arial"/>
              <a:cs typeface="Arial"/>
            </a:endParaRPr>
          </a:p>
          <a:p>
            <a:pPr marL="52705">
              <a:lnSpc>
                <a:spcPts val="900"/>
              </a:lnSpc>
            </a:pP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plankton</a:t>
            </a:r>
            <a:endParaRPr sz="800">
              <a:latin typeface="Arial"/>
              <a:cs typeface="Arial"/>
            </a:endParaRPr>
          </a:p>
          <a:p>
            <a:pPr marL="52705">
              <a:lnSpc>
                <a:spcPts val="890"/>
              </a:lnSpc>
            </a:pP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-80%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8025" y="3407664"/>
            <a:ext cx="931544" cy="62230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28930" marR="167005" indent="-152400">
              <a:lnSpc>
                <a:spcPts val="1560"/>
              </a:lnSpc>
              <a:spcBef>
                <a:spcPts val="120"/>
              </a:spcBef>
            </a:pP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Pe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lag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  fish</a:t>
            </a:r>
            <a:endParaRPr sz="1400">
              <a:latin typeface="Arial"/>
              <a:cs typeface="Arial"/>
            </a:endParaRPr>
          </a:p>
          <a:p>
            <a:pPr marL="259079">
              <a:lnSpc>
                <a:spcPts val="153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-28%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22803" y="2400300"/>
            <a:ext cx="581025" cy="38735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83185" marR="74930">
              <a:lnSpc>
                <a:spcPts val="980"/>
              </a:lnSpc>
              <a:spcBef>
                <a:spcPts val="65"/>
              </a:spcBef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Native 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 bi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al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es</a:t>
            </a:r>
            <a:endParaRPr sz="900">
              <a:latin typeface="Arial"/>
              <a:cs typeface="Arial"/>
            </a:endParaRPr>
          </a:p>
          <a:p>
            <a:pPr marL="83185">
              <a:lnSpc>
                <a:spcPts val="985"/>
              </a:lnSpc>
            </a:pP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-72%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90216" y="3075431"/>
            <a:ext cx="844550" cy="563880"/>
          </a:xfrm>
          <a:custGeom>
            <a:avLst/>
            <a:gdLst/>
            <a:ahLst/>
            <a:cxnLst/>
            <a:rect l="l" t="t" r="r" b="b"/>
            <a:pathLst>
              <a:path w="844550" h="563879">
                <a:moveTo>
                  <a:pt x="0" y="0"/>
                </a:moveTo>
                <a:lnTo>
                  <a:pt x="0" y="563879"/>
                </a:lnTo>
                <a:lnTo>
                  <a:pt x="844295" y="563879"/>
                </a:lnTo>
                <a:lnTo>
                  <a:pt x="844295" y="0"/>
                </a:lnTo>
                <a:lnTo>
                  <a:pt x="0" y="0"/>
                </a:lnTo>
                <a:close/>
              </a:path>
            </a:pathLst>
          </a:custGeom>
          <a:ln w="1913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506470" y="3073048"/>
            <a:ext cx="815340" cy="5518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ctr">
              <a:lnSpc>
                <a:spcPts val="1340"/>
              </a:lnSpc>
              <a:spcBef>
                <a:spcPts val="229"/>
              </a:spcBef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Deepwater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oob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nthos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30"/>
              </a:lnSpc>
            </a:pP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-40%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89832" y="2188463"/>
            <a:ext cx="117475" cy="864235"/>
          </a:xfrm>
          <a:custGeom>
            <a:avLst/>
            <a:gdLst/>
            <a:ahLst/>
            <a:cxnLst/>
            <a:rect l="l" t="t" r="r" b="b"/>
            <a:pathLst>
              <a:path w="117475" h="864235">
                <a:moveTo>
                  <a:pt x="57911" y="0"/>
                </a:moveTo>
                <a:lnTo>
                  <a:pt x="57911" y="864107"/>
                </a:lnTo>
              </a:path>
              <a:path w="117475" h="864235">
                <a:moveTo>
                  <a:pt x="117347" y="643127"/>
                </a:moveTo>
                <a:lnTo>
                  <a:pt x="57911" y="864107"/>
                </a:lnTo>
                <a:lnTo>
                  <a:pt x="0" y="643127"/>
                </a:lnTo>
              </a:path>
            </a:pathLst>
          </a:custGeom>
          <a:ln w="364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40351" y="3329939"/>
            <a:ext cx="230504" cy="68580"/>
          </a:xfrm>
          <a:custGeom>
            <a:avLst/>
            <a:gdLst/>
            <a:ahLst/>
            <a:cxnLst/>
            <a:rect l="l" t="t" r="r" b="b"/>
            <a:pathLst>
              <a:path w="230504" h="68579">
                <a:moveTo>
                  <a:pt x="0" y="32003"/>
                </a:moveTo>
                <a:lnTo>
                  <a:pt x="230123" y="36575"/>
                </a:lnTo>
              </a:path>
              <a:path w="230504" h="68579">
                <a:moveTo>
                  <a:pt x="97535" y="0"/>
                </a:moveTo>
                <a:lnTo>
                  <a:pt x="230123" y="36575"/>
                </a:lnTo>
                <a:lnTo>
                  <a:pt x="97535" y="68579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16167" y="3305555"/>
            <a:ext cx="306705" cy="70485"/>
          </a:xfrm>
          <a:custGeom>
            <a:avLst/>
            <a:gdLst/>
            <a:ahLst/>
            <a:cxnLst/>
            <a:rect l="l" t="t" r="r" b="b"/>
            <a:pathLst>
              <a:path w="306704" h="70485">
                <a:moveTo>
                  <a:pt x="0" y="35051"/>
                </a:moveTo>
                <a:lnTo>
                  <a:pt x="306323" y="35051"/>
                </a:lnTo>
              </a:path>
              <a:path w="306704" h="70485">
                <a:moveTo>
                  <a:pt x="175259" y="0"/>
                </a:moveTo>
                <a:lnTo>
                  <a:pt x="306323" y="35051"/>
                </a:lnTo>
                <a:lnTo>
                  <a:pt x="175259" y="70103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5638800" y="761999"/>
            <a:ext cx="2169160" cy="2126615"/>
            <a:chOff x="5638800" y="761999"/>
            <a:chExt cx="2169160" cy="2126615"/>
          </a:xfrm>
        </p:grpSpPr>
        <p:sp>
          <p:nvSpPr>
            <p:cNvPr id="15" name="object 15"/>
            <p:cNvSpPr/>
            <p:nvPr/>
          </p:nvSpPr>
          <p:spPr>
            <a:xfrm>
              <a:off x="6978395" y="2261615"/>
              <a:ext cx="820419" cy="617220"/>
            </a:xfrm>
            <a:custGeom>
              <a:avLst/>
              <a:gdLst/>
              <a:ahLst/>
              <a:cxnLst/>
              <a:rect l="l" t="t" r="r" b="b"/>
              <a:pathLst>
                <a:path w="820420" h="617219">
                  <a:moveTo>
                    <a:pt x="0" y="617219"/>
                  </a:moveTo>
                  <a:lnTo>
                    <a:pt x="819911" y="0"/>
                  </a:lnTo>
                </a:path>
                <a:path w="820420" h="617219">
                  <a:moveTo>
                    <a:pt x="608075" y="85343"/>
                  </a:moveTo>
                  <a:lnTo>
                    <a:pt x="819911" y="0"/>
                  </a:lnTo>
                  <a:lnTo>
                    <a:pt x="679703" y="179831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8800" y="761999"/>
              <a:ext cx="2133600" cy="151333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997538" y="2567514"/>
            <a:ext cx="1816100" cy="1660525"/>
            <a:chOff x="1997538" y="2567514"/>
            <a:chExt cx="1816100" cy="1660525"/>
          </a:xfrm>
        </p:grpSpPr>
        <p:sp>
          <p:nvSpPr>
            <p:cNvPr id="18" name="object 18"/>
            <p:cNvSpPr/>
            <p:nvPr/>
          </p:nvSpPr>
          <p:spPr>
            <a:xfrm>
              <a:off x="3229355" y="2577083"/>
              <a:ext cx="574675" cy="822960"/>
            </a:xfrm>
            <a:custGeom>
              <a:avLst/>
              <a:gdLst/>
              <a:ahLst/>
              <a:cxnLst/>
              <a:rect l="l" t="t" r="r" b="b"/>
              <a:pathLst>
                <a:path w="574675" h="822960">
                  <a:moveTo>
                    <a:pt x="554735" y="787907"/>
                  </a:moveTo>
                  <a:lnTo>
                    <a:pt x="137159" y="787907"/>
                  </a:lnTo>
                </a:path>
                <a:path w="574675" h="822960">
                  <a:moveTo>
                    <a:pt x="269747" y="822959"/>
                  </a:moveTo>
                  <a:lnTo>
                    <a:pt x="137159" y="787907"/>
                  </a:lnTo>
                  <a:lnTo>
                    <a:pt x="269747" y="752855"/>
                  </a:lnTo>
                </a:path>
                <a:path w="574675" h="822960">
                  <a:moveTo>
                    <a:pt x="574547" y="720851"/>
                  </a:moveTo>
                  <a:lnTo>
                    <a:pt x="0" y="0"/>
                  </a:lnTo>
                </a:path>
                <a:path w="574675" h="822960">
                  <a:moveTo>
                    <a:pt x="91439" y="210311"/>
                  </a:moveTo>
                  <a:lnTo>
                    <a:pt x="0" y="0"/>
                  </a:lnTo>
                  <a:lnTo>
                    <a:pt x="182879" y="13563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76869" y="3412236"/>
              <a:ext cx="312420" cy="474345"/>
            </a:xfrm>
            <a:custGeom>
              <a:avLst/>
              <a:gdLst/>
              <a:ahLst/>
              <a:cxnLst/>
              <a:rect l="l" t="t" r="r" b="b"/>
              <a:pathLst>
                <a:path w="312420" h="474345">
                  <a:moveTo>
                    <a:pt x="311794" y="0"/>
                  </a:moveTo>
                  <a:lnTo>
                    <a:pt x="0" y="473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07107" y="3398519"/>
              <a:ext cx="431800" cy="302260"/>
            </a:xfrm>
            <a:custGeom>
              <a:avLst/>
              <a:gdLst/>
              <a:ahLst/>
              <a:cxnLst/>
              <a:rect l="l" t="t" r="r" b="b"/>
              <a:pathLst>
                <a:path w="431800" h="302260">
                  <a:moveTo>
                    <a:pt x="431291" y="0"/>
                  </a:moveTo>
                  <a:lnTo>
                    <a:pt x="0" y="301751"/>
                  </a:lnTo>
                </a:path>
                <a:path w="431800" h="302260">
                  <a:moveTo>
                    <a:pt x="214883" y="224027"/>
                  </a:moveTo>
                  <a:lnTo>
                    <a:pt x="0" y="301751"/>
                  </a:lnTo>
                  <a:lnTo>
                    <a:pt x="146303" y="12801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07107" y="3771900"/>
              <a:ext cx="140335" cy="114300"/>
            </a:xfrm>
            <a:custGeom>
              <a:avLst/>
              <a:gdLst/>
              <a:ahLst/>
              <a:cxnLst/>
              <a:rect l="l" t="t" r="r" b="b"/>
              <a:pathLst>
                <a:path w="140335" h="114300">
                  <a:moveTo>
                    <a:pt x="140046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007107" y="3771900"/>
              <a:ext cx="83185" cy="114300"/>
            </a:xfrm>
            <a:custGeom>
              <a:avLst/>
              <a:gdLst/>
              <a:ahLst/>
              <a:cxnLst/>
              <a:rect l="l" t="t" r="r" b="b"/>
              <a:pathLst>
                <a:path w="83185" h="114300">
                  <a:moveTo>
                    <a:pt x="83127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007107" y="3771900"/>
              <a:ext cx="208915" cy="93345"/>
            </a:xfrm>
            <a:custGeom>
              <a:avLst/>
              <a:gdLst/>
              <a:ahLst/>
              <a:cxnLst/>
              <a:rect l="l" t="t" r="r" b="b"/>
              <a:pathLst>
                <a:path w="208914" h="93345">
                  <a:moveTo>
                    <a:pt x="0" y="0"/>
                  </a:moveTo>
                  <a:lnTo>
                    <a:pt x="208787" y="92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258311" y="3886199"/>
              <a:ext cx="219075" cy="332740"/>
            </a:xfrm>
            <a:custGeom>
              <a:avLst/>
              <a:gdLst/>
              <a:ahLst/>
              <a:cxnLst/>
              <a:rect l="l" t="t" r="r" b="b"/>
              <a:pathLst>
                <a:path w="219075" h="332739">
                  <a:moveTo>
                    <a:pt x="218557" y="0"/>
                  </a:moveTo>
                  <a:lnTo>
                    <a:pt x="0" y="332232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258311" y="4002023"/>
              <a:ext cx="170815" cy="216535"/>
            </a:xfrm>
            <a:custGeom>
              <a:avLst/>
              <a:gdLst/>
              <a:ahLst/>
              <a:cxnLst/>
              <a:rect l="l" t="t" r="r" b="b"/>
              <a:pathLst>
                <a:path w="170814" h="216535">
                  <a:moveTo>
                    <a:pt x="170687" y="65531"/>
                  </a:moveTo>
                  <a:lnTo>
                    <a:pt x="0" y="216407"/>
                  </a:lnTo>
                  <a:lnTo>
                    <a:pt x="71627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147154" y="3886199"/>
              <a:ext cx="407670" cy="332740"/>
            </a:xfrm>
            <a:custGeom>
              <a:avLst/>
              <a:gdLst/>
              <a:ahLst/>
              <a:cxnLst/>
              <a:rect l="l" t="t" r="r" b="b"/>
              <a:pathLst>
                <a:path w="407669" h="332739">
                  <a:moveTo>
                    <a:pt x="407069" y="332232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090234" y="3886199"/>
              <a:ext cx="51435" cy="70485"/>
            </a:xfrm>
            <a:custGeom>
              <a:avLst/>
              <a:gdLst/>
              <a:ahLst/>
              <a:cxnLst/>
              <a:rect l="l" t="t" r="r" b="b"/>
              <a:pathLst>
                <a:path w="51435" h="70485">
                  <a:moveTo>
                    <a:pt x="50984" y="70104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038174" y="3603834"/>
            <a:ext cx="810260" cy="1113790"/>
            <a:chOff x="4038174" y="3603834"/>
            <a:chExt cx="810260" cy="1113790"/>
          </a:xfrm>
        </p:grpSpPr>
        <p:sp>
          <p:nvSpPr>
            <p:cNvPr id="29" name="object 29"/>
            <p:cNvSpPr/>
            <p:nvPr/>
          </p:nvSpPr>
          <p:spPr>
            <a:xfrm>
              <a:off x="4047744" y="3613403"/>
              <a:ext cx="197485" cy="273050"/>
            </a:xfrm>
            <a:custGeom>
              <a:avLst/>
              <a:gdLst/>
              <a:ahLst/>
              <a:cxnLst/>
              <a:rect l="l" t="t" r="r" b="b"/>
              <a:pathLst>
                <a:path w="197485" h="273050">
                  <a:moveTo>
                    <a:pt x="0" y="0"/>
                  </a:moveTo>
                  <a:lnTo>
                    <a:pt x="197187" y="27279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244931" y="3886199"/>
              <a:ext cx="594360" cy="821690"/>
            </a:xfrm>
            <a:custGeom>
              <a:avLst/>
              <a:gdLst/>
              <a:ahLst/>
              <a:cxnLst/>
              <a:rect l="l" t="t" r="r" b="b"/>
              <a:pathLst>
                <a:path w="594360" h="821689">
                  <a:moveTo>
                    <a:pt x="0" y="0"/>
                  </a:moveTo>
                  <a:lnTo>
                    <a:pt x="593768" y="821436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661916" y="4494275"/>
              <a:ext cx="177165" cy="213360"/>
            </a:xfrm>
            <a:custGeom>
              <a:avLst/>
              <a:gdLst/>
              <a:ahLst/>
              <a:cxnLst/>
              <a:rect l="l" t="t" r="r" b="b"/>
              <a:pathLst>
                <a:path w="177164" h="213360">
                  <a:moveTo>
                    <a:pt x="94487" y="0"/>
                  </a:moveTo>
                  <a:lnTo>
                    <a:pt x="176783" y="213359"/>
                  </a:lnTo>
                  <a:lnTo>
                    <a:pt x="0" y="7010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2065019" y="1394453"/>
            <a:ext cx="919480" cy="117475"/>
          </a:xfrm>
          <a:custGeom>
            <a:avLst/>
            <a:gdLst/>
            <a:ahLst/>
            <a:cxnLst/>
            <a:rect l="l" t="t" r="r" b="b"/>
            <a:pathLst>
              <a:path w="919480" h="117475">
                <a:moveTo>
                  <a:pt x="918971" y="59435"/>
                </a:moveTo>
                <a:lnTo>
                  <a:pt x="0" y="59435"/>
                </a:lnTo>
              </a:path>
              <a:path w="919480" h="117475">
                <a:moveTo>
                  <a:pt x="219455" y="117347"/>
                </a:moveTo>
                <a:lnTo>
                  <a:pt x="0" y="59435"/>
                </a:lnTo>
                <a:lnTo>
                  <a:pt x="219455" y="0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3069335" y="859529"/>
            <a:ext cx="2009139" cy="1188720"/>
          </a:xfrm>
          <a:prstGeom prst="rect">
            <a:avLst/>
          </a:prstGeom>
          <a:ln w="19138">
            <a:solidFill>
              <a:srgbClr val="000000"/>
            </a:solidFill>
          </a:ln>
        </p:spPr>
        <p:txBody>
          <a:bodyPr vert="horz" wrap="square" lIns="0" tIns="254000" rIns="0" bIns="0" rtlCol="0">
            <a:spAutoFit/>
          </a:bodyPr>
          <a:lstStyle/>
          <a:p>
            <a:pPr marL="446405" marR="438784" indent="160020">
              <a:lnSpc>
                <a:spcPts val="2690"/>
              </a:lnSpc>
              <a:spcBef>
                <a:spcPts val="2000"/>
              </a:spcBef>
            </a:pPr>
            <a:r>
              <a:rPr sz="2400" spc="-5" dirty="0">
                <a:latin typeface="Arial"/>
                <a:cs typeface="Arial"/>
              </a:rPr>
              <a:t>Zebra </a:t>
            </a:r>
            <a:r>
              <a:rPr sz="2400" dirty="0">
                <a:latin typeface="Arial"/>
                <a:cs typeface="Arial"/>
              </a:rPr>
              <a:t> m</a:t>
            </a:r>
            <a:r>
              <a:rPr sz="2400" spc="-20" dirty="0">
                <a:latin typeface="Arial"/>
                <a:cs typeface="Arial"/>
              </a:rPr>
              <a:t>u</a:t>
            </a:r>
            <a:r>
              <a:rPr sz="2400" spc="5" dirty="0">
                <a:latin typeface="Arial"/>
                <a:cs typeface="Arial"/>
              </a:rPr>
              <a:t>s</a:t>
            </a:r>
            <a:r>
              <a:rPr sz="2400" spc="-5" dirty="0">
                <a:latin typeface="Arial"/>
                <a:cs typeface="Arial"/>
              </a:rPr>
              <a:t>s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spc="-5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53102" y="478021"/>
            <a:ext cx="2606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Early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Invasion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Years,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1993-2004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70603" y="4757927"/>
            <a:ext cx="1643380" cy="1097280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ts val="2320"/>
              </a:lnSpc>
            </a:pP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Soluble</a:t>
            </a:r>
            <a:r>
              <a:rPr sz="2000" spc="-4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P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320"/>
              </a:lnSpc>
            </a:pP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+125%</a:t>
            </a:r>
            <a:endParaRPr sz="2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260091" y="4823459"/>
            <a:ext cx="1304925" cy="87185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249554" marR="238125" indent="30480">
              <a:lnSpc>
                <a:spcPts val="2020"/>
              </a:lnSpc>
              <a:spcBef>
                <a:spcPts val="420"/>
              </a:spcBef>
            </a:pP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Pelagic </a:t>
            </a:r>
            <a:r>
              <a:rPr sz="1800" spc="-49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007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c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spc="-15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 marL="359410">
              <a:lnSpc>
                <a:spcPts val="1970"/>
              </a:lnSpc>
            </a:pP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616707" y="4009644"/>
            <a:ext cx="591820" cy="39497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1270" algn="ctr">
              <a:lnSpc>
                <a:spcPts val="930"/>
              </a:lnSpc>
              <a:spcBef>
                <a:spcPts val="58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Zooplankton</a:t>
            </a:r>
            <a:endParaRPr sz="800">
              <a:latin typeface="Arial"/>
              <a:cs typeface="Arial"/>
            </a:endParaRPr>
          </a:p>
          <a:p>
            <a:pPr marL="1905" algn="ctr">
              <a:lnSpc>
                <a:spcPts val="93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-71%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77311" y="4450079"/>
            <a:ext cx="70485" cy="317500"/>
          </a:xfrm>
          <a:custGeom>
            <a:avLst/>
            <a:gdLst/>
            <a:ahLst/>
            <a:cxnLst/>
            <a:rect l="l" t="t" r="r" b="b"/>
            <a:pathLst>
              <a:path w="70485" h="317500">
                <a:moveTo>
                  <a:pt x="35051" y="0"/>
                </a:moveTo>
                <a:lnTo>
                  <a:pt x="35051" y="316991"/>
                </a:lnTo>
              </a:path>
              <a:path w="70485" h="317500">
                <a:moveTo>
                  <a:pt x="70103" y="184403"/>
                </a:moveTo>
                <a:lnTo>
                  <a:pt x="35051" y="316991"/>
                </a:lnTo>
                <a:lnTo>
                  <a:pt x="0" y="184403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4267" y="2938272"/>
            <a:ext cx="1282065" cy="85661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59055" marR="50800" algn="ctr">
              <a:lnSpc>
                <a:spcPts val="2020"/>
              </a:lnSpc>
              <a:spcBef>
                <a:spcPts val="350"/>
              </a:spcBef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u</a:t>
            </a:r>
            <a:r>
              <a:rPr sz="1800" spc="-20" dirty="0">
                <a:solidFill>
                  <a:srgbClr val="00007F"/>
                </a:solidFill>
                <a:latin typeface="Arial"/>
                <a:cs typeface="Arial"/>
              </a:rPr>
              <a:t>b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spc="-15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d  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plants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ts val="1970"/>
              </a:lnSpc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+38%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00188" y="1874519"/>
            <a:ext cx="1205865" cy="805180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59055" rIns="0" bIns="0" rtlCol="0">
            <a:spAutoFit/>
          </a:bodyPr>
          <a:lstStyle/>
          <a:p>
            <a:pPr marL="78740" marR="71755" indent="219075">
              <a:lnSpc>
                <a:spcPts val="1800"/>
              </a:lnSpc>
              <a:spcBef>
                <a:spcPts val="465"/>
              </a:spcBef>
            </a:pP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Littoral </a:t>
            </a:r>
            <a:r>
              <a:rPr sz="1600" dirty="0">
                <a:solidFill>
                  <a:srgbClr val="00007F"/>
                </a:solidFill>
                <a:latin typeface="Arial"/>
                <a:cs typeface="Arial"/>
              </a:rPr>
              <a:t> z</a:t>
            </a: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o</a:t>
            </a:r>
            <a:r>
              <a:rPr sz="1600" spc="-15" dirty="0">
                <a:solidFill>
                  <a:srgbClr val="00007F"/>
                </a:solidFill>
                <a:latin typeface="Arial"/>
                <a:cs typeface="Arial"/>
              </a:rPr>
              <a:t>o</a:t>
            </a: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be</a:t>
            </a:r>
            <a:r>
              <a:rPr sz="1600" spc="-15" dirty="0">
                <a:solidFill>
                  <a:srgbClr val="00007F"/>
                </a:solidFill>
                <a:latin typeface="Arial"/>
                <a:cs typeface="Arial"/>
              </a:rPr>
              <a:t>n</a:t>
            </a:r>
            <a:r>
              <a:rPr sz="1600" spc="10" dirty="0">
                <a:solidFill>
                  <a:srgbClr val="00007F"/>
                </a:solidFill>
                <a:latin typeface="Arial"/>
                <a:cs typeface="Arial"/>
              </a:rPr>
              <a:t>t</a:t>
            </a:r>
            <a:r>
              <a:rPr sz="1600" spc="-15" dirty="0">
                <a:solidFill>
                  <a:srgbClr val="00007F"/>
                </a:solidFill>
                <a:latin typeface="Arial"/>
                <a:cs typeface="Arial"/>
              </a:rPr>
              <a:t>h</a:t>
            </a: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  <a:p>
            <a:pPr marL="340995">
              <a:lnSpc>
                <a:spcPts val="1760"/>
              </a:lnSpc>
            </a:pP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+20%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99203" y="2926079"/>
            <a:ext cx="1315720" cy="87947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/>
              <a:cs typeface="Times New Roman"/>
            </a:endParaRPr>
          </a:p>
          <a:p>
            <a:pPr marL="3810" algn="ctr">
              <a:lnSpc>
                <a:spcPts val="18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Transparency</a:t>
            </a:r>
            <a:endParaRPr sz="1600">
              <a:latin typeface="Arial"/>
              <a:cs typeface="Arial"/>
            </a:endParaRPr>
          </a:p>
          <a:p>
            <a:pPr marL="635" algn="ctr">
              <a:lnSpc>
                <a:spcPts val="1860"/>
              </a:lnSpc>
            </a:pP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793" y="1109465"/>
            <a:ext cx="1028700" cy="68897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132080" marR="121920" algn="ctr">
              <a:lnSpc>
                <a:spcPts val="1570"/>
              </a:lnSpc>
              <a:spcBef>
                <a:spcPts val="12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Diss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ed  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oxygen</a:t>
            </a:r>
            <a:endParaRPr sz="1400">
              <a:latin typeface="Arial"/>
              <a:cs typeface="Arial"/>
            </a:endParaRPr>
          </a:p>
          <a:p>
            <a:pPr marL="3810" algn="ctr">
              <a:lnSpc>
                <a:spcPts val="153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-12%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43300" y="3201923"/>
            <a:ext cx="492759" cy="32956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2705">
              <a:lnSpc>
                <a:spcPts val="79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Phyto-</a:t>
            </a:r>
            <a:endParaRPr sz="800">
              <a:latin typeface="Arial"/>
              <a:cs typeface="Arial"/>
            </a:endParaRPr>
          </a:p>
          <a:p>
            <a:pPr marL="52705">
              <a:lnSpc>
                <a:spcPts val="900"/>
              </a:lnSpc>
            </a:pP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plankton</a:t>
            </a:r>
            <a:endParaRPr sz="800">
              <a:latin typeface="Arial"/>
              <a:cs typeface="Arial"/>
            </a:endParaRPr>
          </a:p>
          <a:p>
            <a:pPr marL="52705">
              <a:lnSpc>
                <a:spcPts val="900"/>
              </a:lnSpc>
            </a:pP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-80%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4561" y="3409188"/>
            <a:ext cx="931544" cy="62230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28930" marR="167005" indent="-152400">
              <a:lnSpc>
                <a:spcPts val="1570"/>
              </a:lnSpc>
              <a:spcBef>
                <a:spcPts val="100"/>
              </a:spcBef>
            </a:pP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Pe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ag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c 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fish</a:t>
            </a:r>
            <a:endParaRPr sz="1400">
              <a:latin typeface="Arial"/>
              <a:cs typeface="Arial"/>
            </a:endParaRPr>
          </a:p>
          <a:p>
            <a:pPr marL="260350">
              <a:lnSpc>
                <a:spcPts val="153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-28%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39339" y="2400300"/>
            <a:ext cx="581025" cy="38862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 marL="83185" marR="74930">
              <a:lnSpc>
                <a:spcPts val="1000"/>
              </a:lnSpc>
              <a:spcBef>
                <a:spcPts val="50"/>
              </a:spcBef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Native 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 bi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al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es</a:t>
            </a:r>
            <a:endParaRPr sz="900">
              <a:latin typeface="Arial"/>
              <a:cs typeface="Arial"/>
            </a:endParaRPr>
          </a:p>
          <a:p>
            <a:pPr marL="83185">
              <a:lnSpc>
                <a:spcPts val="969"/>
              </a:lnSpc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-72%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06751" y="3075431"/>
            <a:ext cx="844550" cy="563880"/>
          </a:xfrm>
          <a:custGeom>
            <a:avLst/>
            <a:gdLst/>
            <a:ahLst/>
            <a:cxnLst/>
            <a:rect l="l" t="t" r="r" b="b"/>
            <a:pathLst>
              <a:path w="844550" h="563879">
                <a:moveTo>
                  <a:pt x="0" y="0"/>
                </a:moveTo>
                <a:lnTo>
                  <a:pt x="0" y="563879"/>
                </a:lnTo>
                <a:lnTo>
                  <a:pt x="844295" y="563879"/>
                </a:lnTo>
                <a:lnTo>
                  <a:pt x="844295" y="0"/>
                </a:lnTo>
                <a:lnTo>
                  <a:pt x="0" y="0"/>
                </a:lnTo>
                <a:close/>
              </a:path>
            </a:pathLst>
          </a:custGeom>
          <a:ln w="1913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23006" y="3074511"/>
            <a:ext cx="815340" cy="55054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ctr">
              <a:lnSpc>
                <a:spcPts val="1340"/>
              </a:lnSpc>
              <a:spcBef>
                <a:spcPts val="229"/>
              </a:spcBef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Deepwater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oob</a:t>
            </a:r>
            <a:r>
              <a:rPr sz="1200" spc="-1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nthos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20"/>
              </a:lnSpc>
            </a:pP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-40%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06367" y="2189988"/>
            <a:ext cx="117475" cy="862965"/>
          </a:xfrm>
          <a:custGeom>
            <a:avLst/>
            <a:gdLst/>
            <a:ahLst/>
            <a:cxnLst/>
            <a:rect l="l" t="t" r="r" b="b"/>
            <a:pathLst>
              <a:path w="117475" h="862964">
                <a:moveTo>
                  <a:pt x="57911" y="0"/>
                </a:moveTo>
                <a:lnTo>
                  <a:pt x="57911" y="862583"/>
                </a:lnTo>
              </a:path>
              <a:path w="117475" h="862964">
                <a:moveTo>
                  <a:pt x="117347" y="643127"/>
                </a:moveTo>
                <a:lnTo>
                  <a:pt x="57911" y="862583"/>
                </a:lnTo>
                <a:lnTo>
                  <a:pt x="0" y="643127"/>
                </a:lnTo>
              </a:path>
            </a:pathLst>
          </a:custGeom>
          <a:ln w="364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56888" y="3329939"/>
            <a:ext cx="230504" cy="70485"/>
          </a:xfrm>
          <a:custGeom>
            <a:avLst/>
            <a:gdLst/>
            <a:ahLst/>
            <a:cxnLst/>
            <a:rect l="l" t="t" r="r" b="b"/>
            <a:pathLst>
              <a:path w="230504" h="70485">
                <a:moveTo>
                  <a:pt x="0" y="33527"/>
                </a:moveTo>
                <a:lnTo>
                  <a:pt x="230123" y="38099"/>
                </a:lnTo>
              </a:path>
              <a:path w="230504" h="70485">
                <a:moveTo>
                  <a:pt x="97535" y="0"/>
                </a:moveTo>
                <a:lnTo>
                  <a:pt x="230123" y="38099"/>
                </a:lnTo>
                <a:lnTo>
                  <a:pt x="97535" y="70103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32703" y="3307079"/>
            <a:ext cx="306705" cy="68580"/>
          </a:xfrm>
          <a:custGeom>
            <a:avLst/>
            <a:gdLst/>
            <a:ahLst/>
            <a:cxnLst/>
            <a:rect l="l" t="t" r="r" b="b"/>
            <a:pathLst>
              <a:path w="306704" h="68579">
                <a:moveTo>
                  <a:pt x="0" y="33527"/>
                </a:moveTo>
                <a:lnTo>
                  <a:pt x="306323" y="33527"/>
                </a:lnTo>
              </a:path>
              <a:path w="306704" h="68579">
                <a:moveTo>
                  <a:pt x="175259" y="0"/>
                </a:moveTo>
                <a:lnTo>
                  <a:pt x="306323" y="33527"/>
                </a:lnTo>
                <a:lnTo>
                  <a:pt x="175259" y="68579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94931" y="2261616"/>
            <a:ext cx="818515" cy="619125"/>
          </a:xfrm>
          <a:custGeom>
            <a:avLst/>
            <a:gdLst/>
            <a:ahLst/>
            <a:cxnLst/>
            <a:rect l="l" t="t" r="r" b="b"/>
            <a:pathLst>
              <a:path w="818515" h="619125">
                <a:moveTo>
                  <a:pt x="0" y="618743"/>
                </a:moveTo>
                <a:lnTo>
                  <a:pt x="818387" y="0"/>
                </a:lnTo>
              </a:path>
              <a:path w="818515" h="619125">
                <a:moveTo>
                  <a:pt x="608075" y="85343"/>
                </a:moveTo>
                <a:lnTo>
                  <a:pt x="818387" y="0"/>
                </a:lnTo>
                <a:lnTo>
                  <a:pt x="679703" y="179831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6685362" y="3865962"/>
            <a:ext cx="729615" cy="595630"/>
            <a:chOff x="6685362" y="3865962"/>
            <a:chExt cx="729615" cy="595630"/>
          </a:xfrm>
        </p:grpSpPr>
        <p:sp>
          <p:nvSpPr>
            <p:cNvPr id="16" name="object 16"/>
            <p:cNvSpPr/>
            <p:nvPr/>
          </p:nvSpPr>
          <p:spPr>
            <a:xfrm>
              <a:off x="6694931" y="3875532"/>
              <a:ext cx="13335" cy="10795"/>
            </a:xfrm>
            <a:custGeom>
              <a:avLst/>
              <a:gdLst/>
              <a:ahLst/>
              <a:cxnLst/>
              <a:rect l="l" t="t" r="r" b="b"/>
              <a:pathLst>
                <a:path w="13334" h="10795">
                  <a:moveTo>
                    <a:pt x="0" y="0"/>
                  </a:moveTo>
                  <a:lnTo>
                    <a:pt x="13151" y="10667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08082" y="3886199"/>
              <a:ext cx="697230" cy="565785"/>
            </a:xfrm>
            <a:custGeom>
              <a:avLst/>
              <a:gdLst/>
              <a:ahLst/>
              <a:cxnLst/>
              <a:rect l="l" t="t" r="r" b="b"/>
              <a:pathLst>
                <a:path w="697229" h="565785">
                  <a:moveTo>
                    <a:pt x="0" y="0"/>
                  </a:moveTo>
                  <a:lnTo>
                    <a:pt x="697032" y="565404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96327" y="4267200"/>
              <a:ext cx="208915" cy="184785"/>
            </a:xfrm>
            <a:custGeom>
              <a:avLst/>
              <a:gdLst/>
              <a:ahLst/>
              <a:cxnLst/>
              <a:rect l="l" t="t" r="r" b="b"/>
              <a:pathLst>
                <a:path w="208915" h="184785">
                  <a:moveTo>
                    <a:pt x="74675" y="0"/>
                  </a:moveTo>
                  <a:lnTo>
                    <a:pt x="208787" y="184403"/>
                  </a:lnTo>
                  <a:lnTo>
                    <a:pt x="0" y="91439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8134686" y="2764536"/>
            <a:ext cx="136525" cy="1191260"/>
            <a:chOff x="8134686" y="2764536"/>
            <a:chExt cx="136525" cy="1191260"/>
          </a:xfrm>
        </p:grpSpPr>
        <p:sp>
          <p:nvSpPr>
            <p:cNvPr id="20" name="object 20"/>
            <p:cNvSpPr/>
            <p:nvPr/>
          </p:nvSpPr>
          <p:spPr>
            <a:xfrm>
              <a:off x="8192598" y="2764536"/>
              <a:ext cx="19685" cy="1122045"/>
            </a:xfrm>
            <a:custGeom>
              <a:avLst/>
              <a:gdLst/>
              <a:ahLst/>
              <a:cxnLst/>
              <a:rect l="l" t="t" r="r" b="b"/>
              <a:pathLst>
                <a:path w="19684" h="1122045">
                  <a:moveTo>
                    <a:pt x="0" y="0"/>
                  </a:moveTo>
                  <a:lnTo>
                    <a:pt x="0" y="1121663"/>
                  </a:lnTo>
                  <a:lnTo>
                    <a:pt x="19138" y="1121663"/>
                  </a:lnTo>
                  <a:lnTo>
                    <a:pt x="19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18264" y="3726179"/>
              <a:ext cx="43815" cy="160020"/>
            </a:xfrm>
            <a:custGeom>
              <a:avLst/>
              <a:gdLst/>
              <a:ahLst/>
              <a:cxnLst/>
              <a:rect l="l" t="t" r="r" b="b"/>
              <a:pathLst>
                <a:path w="43815" h="160020">
                  <a:moveTo>
                    <a:pt x="43338" y="0"/>
                  </a:moveTo>
                  <a:lnTo>
                    <a:pt x="0" y="160019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44255" y="3726179"/>
              <a:ext cx="42545" cy="160020"/>
            </a:xfrm>
            <a:custGeom>
              <a:avLst/>
              <a:gdLst/>
              <a:ahLst/>
              <a:cxnLst/>
              <a:rect l="l" t="t" r="r" b="b"/>
              <a:pathLst>
                <a:path w="42545" h="160020">
                  <a:moveTo>
                    <a:pt x="42227" y="16001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92598" y="3886199"/>
              <a:ext cx="19685" cy="59690"/>
            </a:xfrm>
            <a:custGeom>
              <a:avLst/>
              <a:gdLst/>
              <a:ahLst/>
              <a:cxnLst/>
              <a:rect l="l" t="t" r="r" b="b"/>
              <a:pathLst>
                <a:path w="19684" h="59689">
                  <a:moveTo>
                    <a:pt x="19138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19138" y="59436"/>
                  </a:lnTo>
                  <a:lnTo>
                    <a:pt x="191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202167" y="3886199"/>
              <a:ext cx="16510" cy="59690"/>
            </a:xfrm>
            <a:custGeom>
              <a:avLst/>
              <a:gdLst/>
              <a:ahLst/>
              <a:cxnLst/>
              <a:rect l="l" t="t" r="r" b="b"/>
              <a:pathLst>
                <a:path w="16509" h="59689">
                  <a:moveTo>
                    <a:pt x="16097" y="0"/>
                  </a:moveTo>
                  <a:lnTo>
                    <a:pt x="0" y="59436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86483" y="3886199"/>
              <a:ext cx="15875" cy="59690"/>
            </a:xfrm>
            <a:custGeom>
              <a:avLst/>
              <a:gdLst/>
              <a:ahLst/>
              <a:cxnLst/>
              <a:rect l="l" t="t" r="r" b="b"/>
              <a:pathLst>
                <a:path w="15875" h="59689">
                  <a:moveTo>
                    <a:pt x="15684" y="59436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714074" y="2569038"/>
            <a:ext cx="1816100" cy="1660525"/>
            <a:chOff x="1714074" y="2569038"/>
            <a:chExt cx="1816100" cy="1660525"/>
          </a:xfrm>
        </p:grpSpPr>
        <p:sp>
          <p:nvSpPr>
            <p:cNvPr id="27" name="object 27"/>
            <p:cNvSpPr/>
            <p:nvPr/>
          </p:nvSpPr>
          <p:spPr>
            <a:xfrm>
              <a:off x="2945891" y="2578607"/>
              <a:ext cx="574675" cy="822960"/>
            </a:xfrm>
            <a:custGeom>
              <a:avLst/>
              <a:gdLst/>
              <a:ahLst/>
              <a:cxnLst/>
              <a:rect l="l" t="t" r="r" b="b"/>
              <a:pathLst>
                <a:path w="574675" h="822960">
                  <a:moveTo>
                    <a:pt x="554735" y="786383"/>
                  </a:moveTo>
                  <a:lnTo>
                    <a:pt x="137159" y="787907"/>
                  </a:lnTo>
                </a:path>
                <a:path w="574675" h="822960">
                  <a:moveTo>
                    <a:pt x="269747" y="822959"/>
                  </a:moveTo>
                  <a:lnTo>
                    <a:pt x="137159" y="787907"/>
                  </a:lnTo>
                  <a:lnTo>
                    <a:pt x="269747" y="751331"/>
                  </a:lnTo>
                </a:path>
                <a:path w="574675" h="822960">
                  <a:moveTo>
                    <a:pt x="574547" y="719327"/>
                  </a:moveTo>
                  <a:lnTo>
                    <a:pt x="0" y="0"/>
                  </a:lnTo>
                </a:path>
                <a:path w="574675" h="822960">
                  <a:moveTo>
                    <a:pt x="91439" y="208787"/>
                  </a:moveTo>
                  <a:lnTo>
                    <a:pt x="0" y="0"/>
                  </a:lnTo>
                  <a:lnTo>
                    <a:pt x="182879" y="13563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194407" y="3413759"/>
              <a:ext cx="311150" cy="472440"/>
            </a:xfrm>
            <a:custGeom>
              <a:avLst/>
              <a:gdLst/>
              <a:ahLst/>
              <a:cxnLst/>
              <a:rect l="l" t="t" r="r" b="b"/>
              <a:pathLst>
                <a:path w="311150" h="472439">
                  <a:moveTo>
                    <a:pt x="310792" y="0"/>
                  </a:moveTo>
                  <a:lnTo>
                    <a:pt x="0" y="472439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23644" y="3398519"/>
              <a:ext cx="431800" cy="303530"/>
            </a:xfrm>
            <a:custGeom>
              <a:avLst/>
              <a:gdLst/>
              <a:ahLst/>
              <a:cxnLst/>
              <a:rect l="l" t="t" r="r" b="b"/>
              <a:pathLst>
                <a:path w="431800" h="303529">
                  <a:moveTo>
                    <a:pt x="431291" y="0"/>
                  </a:moveTo>
                  <a:lnTo>
                    <a:pt x="0" y="303275"/>
                  </a:lnTo>
                </a:path>
                <a:path w="431800" h="303529">
                  <a:moveTo>
                    <a:pt x="214883" y="225551"/>
                  </a:moveTo>
                  <a:lnTo>
                    <a:pt x="0" y="303275"/>
                  </a:lnTo>
                  <a:lnTo>
                    <a:pt x="146303" y="12801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23644" y="3773423"/>
              <a:ext cx="138430" cy="113030"/>
            </a:xfrm>
            <a:custGeom>
              <a:avLst/>
              <a:gdLst/>
              <a:ahLst/>
              <a:cxnLst/>
              <a:rect l="l" t="t" r="r" b="b"/>
              <a:pathLst>
                <a:path w="138430" h="113029">
                  <a:moveTo>
                    <a:pt x="138179" y="112775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23644" y="3773423"/>
              <a:ext cx="82550" cy="113030"/>
            </a:xfrm>
            <a:custGeom>
              <a:avLst/>
              <a:gdLst/>
              <a:ahLst/>
              <a:cxnLst/>
              <a:rect l="l" t="t" r="r" b="b"/>
              <a:pathLst>
                <a:path w="82550" h="113029">
                  <a:moveTo>
                    <a:pt x="82018" y="112775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3644" y="3773423"/>
              <a:ext cx="208915" cy="93345"/>
            </a:xfrm>
            <a:custGeom>
              <a:avLst/>
              <a:gdLst/>
              <a:ahLst/>
              <a:cxnLst/>
              <a:rect l="l" t="t" r="r" b="b"/>
              <a:pathLst>
                <a:path w="208914" h="93345">
                  <a:moveTo>
                    <a:pt x="0" y="0"/>
                  </a:moveTo>
                  <a:lnTo>
                    <a:pt x="208787" y="92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74847" y="3886199"/>
              <a:ext cx="219710" cy="334010"/>
            </a:xfrm>
            <a:custGeom>
              <a:avLst/>
              <a:gdLst/>
              <a:ahLst/>
              <a:cxnLst/>
              <a:rect l="l" t="t" r="r" b="b"/>
              <a:pathLst>
                <a:path w="219710" h="334010">
                  <a:moveTo>
                    <a:pt x="219559" y="0"/>
                  </a:moveTo>
                  <a:lnTo>
                    <a:pt x="0" y="333756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974847" y="4003547"/>
              <a:ext cx="170815" cy="216535"/>
            </a:xfrm>
            <a:custGeom>
              <a:avLst/>
              <a:gdLst/>
              <a:ahLst/>
              <a:cxnLst/>
              <a:rect l="l" t="t" r="r" b="b"/>
              <a:pathLst>
                <a:path w="170814" h="216535">
                  <a:moveTo>
                    <a:pt x="170687" y="65531"/>
                  </a:moveTo>
                  <a:lnTo>
                    <a:pt x="0" y="216407"/>
                  </a:lnTo>
                  <a:lnTo>
                    <a:pt x="71627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61823" y="3886199"/>
              <a:ext cx="408940" cy="334010"/>
            </a:xfrm>
            <a:custGeom>
              <a:avLst/>
              <a:gdLst/>
              <a:ahLst/>
              <a:cxnLst/>
              <a:rect l="l" t="t" r="r" b="b"/>
              <a:pathLst>
                <a:path w="408939" h="334010">
                  <a:moveTo>
                    <a:pt x="408936" y="333756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05662" y="3886199"/>
              <a:ext cx="52705" cy="71755"/>
            </a:xfrm>
            <a:custGeom>
              <a:avLst/>
              <a:gdLst/>
              <a:ahLst/>
              <a:cxnLst/>
              <a:rect l="l" t="t" r="r" b="b"/>
              <a:pathLst>
                <a:path w="52705" h="71754">
                  <a:moveTo>
                    <a:pt x="52093" y="71628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3754710" y="3605358"/>
            <a:ext cx="810260" cy="1113790"/>
            <a:chOff x="3754710" y="3605358"/>
            <a:chExt cx="810260" cy="1113790"/>
          </a:xfrm>
        </p:grpSpPr>
        <p:sp>
          <p:nvSpPr>
            <p:cNvPr id="38" name="object 38"/>
            <p:cNvSpPr/>
            <p:nvPr/>
          </p:nvSpPr>
          <p:spPr>
            <a:xfrm>
              <a:off x="3764279" y="3614927"/>
              <a:ext cx="196215" cy="271780"/>
            </a:xfrm>
            <a:custGeom>
              <a:avLst/>
              <a:gdLst/>
              <a:ahLst/>
              <a:cxnLst/>
              <a:rect l="l" t="t" r="r" b="b"/>
              <a:pathLst>
                <a:path w="196214" h="271779">
                  <a:moveTo>
                    <a:pt x="0" y="0"/>
                  </a:moveTo>
                  <a:lnTo>
                    <a:pt x="196086" y="271271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960366" y="3886199"/>
              <a:ext cx="594995" cy="822960"/>
            </a:xfrm>
            <a:custGeom>
              <a:avLst/>
              <a:gdLst/>
              <a:ahLst/>
              <a:cxnLst/>
              <a:rect l="l" t="t" r="r" b="b"/>
              <a:pathLst>
                <a:path w="594995" h="822960">
                  <a:moveTo>
                    <a:pt x="0" y="0"/>
                  </a:moveTo>
                  <a:lnTo>
                    <a:pt x="594869" y="82296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378451" y="4495799"/>
              <a:ext cx="177165" cy="213360"/>
            </a:xfrm>
            <a:custGeom>
              <a:avLst/>
              <a:gdLst/>
              <a:ahLst/>
              <a:cxnLst/>
              <a:rect l="l" t="t" r="r" b="b"/>
              <a:pathLst>
                <a:path w="177164" h="213360">
                  <a:moveTo>
                    <a:pt x="94487" y="0"/>
                  </a:moveTo>
                  <a:lnTo>
                    <a:pt x="176783" y="213359"/>
                  </a:lnTo>
                  <a:lnTo>
                    <a:pt x="0" y="7010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1781555" y="1394453"/>
            <a:ext cx="919480" cy="117475"/>
          </a:xfrm>
          <a:custGeom>
            <a:avLst/>
            <a:gdLst/>
            <a:ahLst/>
            <a:cxnLst/>
            <a:rect l="l" t="t" r="r" b="b"/>
            <a:pathLst>
              <a:path w="919480" h="117475">
                <a:moveTo>
                  <a:pt x="918971" y="59435"/>
                </a:moveTo>
                <a:lnTo>
                  <a:pt x="0" y="59435"/>
                </a:lnTo>
              </a:path>
              <a:path w="919480" h="117475">
                <a:moveTo>
                  <a:pt x="219455" y="117347"/>
                </a:moveTo>
                <a:lnTo>
                  <a:pt x="0" y="59435"/>
                </a:lnTo>
                <a:lnTo>
                  <a:pt x="219455" y="0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2785872" y="859529"/>
            <a:ext cx="2009139" cy="1188720"/>
          </a:xfrm>
          <a:prstGeom prst="rect">
            <a:avLst/>
          </a:prstGeom>
          <a:ln w="19138">
            <a:solidFill>
              <a:srgbClr val="000000"/>
            </a:solidFill>
          </a:ln>
        </p:spPr>
        <p:txBody>
          <a:bodyPr vert="horz" wrap="square" lIns="0" tIns="254000" rIns="0" bIns="0" rtlCol="0">
            <a:spAutoFit/>
          </a:bodyPr>
          <a:lstStyle/>
          <a:p>
            <a:pPr marL="446405" marR="438150" indent="160020">
              <a:lnSpc>
                <a:spcPts val="2690"/>
              </a:lnSpc>
              <a:spcBef>
                <a:spcPts val="2000"/>
              </a:spcBef>
            </a:pPr>
            <a:r>
              <a:rPr sz="2400" spc="-5" dirty="0">
                <a:latin typeface="Arial"/>
                <a:cs typeface="Arial"/>
              </a:rPr>
              <a:t>Zebra </a:t>
            </a:r>
            <a:r>
              <a:rPr sz="2400" dirty="0">
                <a:latin typeface="Arial"/>
                <a:cs typeface="Arial"/>
              </a:rPr>
              <a:t> m</a:t>
            </a:r>
            <a:r>
              <a:rPr sz="2400" spc="-20" dirty="0">
                <a:latin typeface="Arial"/>
                <a:cs typeface="Arial"/>
              </a:rPr>
              <a:t>u</a:t>
            </a:r>
            <a:r>
              <a:rPr sz="2400" spc="-5" dirty="0">
                <a:latin typeface="Arial"/>
                <a:cs typeface="Arial"/>
              </a:rPr>
              <a:t>s</a:t>
            </a:r>
            <a:r>
              <a:rPr sz="2400" spc="10" dirty="0">
                <a:latin typeface="Arial"/>
                <a:cs typeface="Arial"/>
              </a:rPr>
              <a:t>s</a:t>
            </a:r>
            <a:r>
              <a:rPr sz="2400" spc="-20" dirty="0">
                <a:latin typeface="Arial"/>
                <a:cs typeface="Arial"/>
              </a:rPr>
              <a:t>e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753102" y="478021"/>
            <a:ext cx="2606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Early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Invasion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Years,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1993-2004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35595" y="4058411"/>
            <a:ext cx="1534795" cy="102425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201295" rIns="0" bIns="0" rtlCol="0">
            <a:spAutoFit/>
          </a:bodyPr>
          <a:lstStyle/>
          <a:p>
            <a:pPr algn="ctr">
              <a:lnSpc>
                <a:spcPts val="2320"/>
              </a:lnSpc>
              <a:spcBef>
                <a:spcPts val="1585"/>
              </a:spcBef>
            </a:pP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Littoral</a:t>
            </a:r>
            <a:r>
              <a:rPr sz="2000" spc="-35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fish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320"/>
              </a:lnSpc>
            </a:pP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+97%</a:t>
            </a:r>
            <a:endParaRPr sz="2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787139" y="4759451"/>
            <a:ext cx="1643380" cy="1097280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/>
              <a:cs typeface="Times New Roman"/>
            </a:endParaRPr>
          </a:p>
          <a:p>
            <a:pPr marL="635" algn="ctr">
              <a:lnSpc>
                <a:spcPts val="2320"/>
              </a:lnSpc>
            </a:pP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Soluble</a:t>
            </a:r>
            <a:r>
              <a:rPr sz="2000" spc="-5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P</a:t>
            </a:r>
            <a:endParaRPr sz="2000">
              <a:latin typeface="Arial"/>
              <a:cs typeface="Arial"/>
            </a:endParaRPr>
          </a:p>
          <a:p>
            <a:pPr marL="635" algn="ctr">
              <a:lnSpc>
                <a:spcPts val="2320"/>
              </a:lnSpc>
            </a:pP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+125%</a:t>
            </a:r>
            <a:endParaRPr sz="2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976627" y="4824983"/>
            <a:ext cx="1304925" cy="87185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249554" marR="238125" indent="30480">
              <a:lnSpc>
                <a:spcPts val="2020"/>
              </a:lnSpc>
              <a:spcBef>
                <a:spcPts val="420"/>
              </a:spcBef>
            </a:pP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Pelagic </a:t>
            </a:r>
            <a:r>
              <a:rPr sz="1800" spc="-49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007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c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spc="-15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 marL="359410">
              <a:lnSpc>
                <a:spcPts val="1970"/>
              </a:lnSpc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333244" y="4009644"/>
            <a:ext cx="591820" cy="39624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74930" rIns="0" bIns="0" rtlCol="0">
            <a:spAutoFit/>
          </a:bodyPr>
          <a:lstStyle/>
          <a:p>
            <a:pPr marL="1270" algn="ctr">
              <a:lnSpc>
                <a:spcPts val="930"/>
              </a:lnSpc>
              <a:spcBef>
                <a:spcPts val="59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Zooplankton</a:t>
            </a:r>
            <a:endParaRPr sz="800">
              <a:latin typeface="Arial"/>
              <a:cs typeface="Arial"/>
            </a:endParaRPr>
          </a:p>
          <a:p>
            <a:pPr marL="1905" algn="ctr">
              <a:lnSpc>
                <a:spcPts val="93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-71%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593847" y="4451603"/>
            <a:ext cx="70485" cy="317500"/>
          </a:xfrm>
          <a:custGeom>
            <a:avLst/>
            <a:gdLst/>
            <a:ahLst/>
            <a:cxnLst/>
            <a:rect l="l" t="t" r="r" b="b"/>
            <a:pathLst>
              <a:path w="70485" h="317500">
                <a:moveTo>
                  <a:pt x="35051" y="0"/>
                </a:moveTo>
                <a:lnTo>
                  <a:pt x="35051" y="316991"/>
                </a:lnTo>
              </a:path>
              <a:path w="70485" h="317500">
                <a:moveTo>
                  <a:pt x="70103" y="184403"/>
                </a:moveTo>
                <a:lnTo>
                  <a:pt x="35051" y="316991"/>
                </a:lnTo>
                <a:lnTo>
                  <a:pt x="0" y="184403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07252" y="5295900"/>
            <a:ext cx="3089148" cy="16383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2744" y="2936747"/>
            <a:ext cx="1282065" cy="85661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59055" marR="50800" algn="ctr">
              <a:lnSpc>
                <a:spcPts val="2020"/>
              </a:lnSpc>
              <a:spcBef>
                <a:spcPts val="360"/>
              </a:spcBef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ub</a:t>
            </a:r>
            <a:r>
              <a:rPr sz="1800" spc="-15" dirty="0">
                <a:solidFill>
                  <a:srgbClr val="00007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spc="-15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d  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plants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1970"/>
              </a:lnSpc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+38%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98664" y="1874519"/>
            <a:ext cx="1203960" cy="805180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59055" rIns="0" bIns="0" rtlCol="0">
            <a:spAutoFit/>
          </a:bodyPr>
          <a:lstStyle/>
          <a:p>
            <a:pPr marL="78740" marR="70485" indent="217804">
              <a:lnSpc>
                <a:spcPts val="1800"/>
              </a:lnSpc>
              <a:spcBef>
                <a:spcPts val="465"/>
              </a:spcBef>
            </a:pP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Littoral </a:t>
            </a:r>
            <a:r>
              <a:rPr sz="160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z</a:t>
            </a:r>
            <a:r>
              <a:rPr sz="1600" spc="-20" dirty="0">
                <a:solidFill>
                  <a:srgbClr val="00007F"/>
                </a:solidFill>
                <a:latin typeface="Arial"/>
                <a:cs typeface="Arial"/>
              </a:rPr>
              <a:t>o</a:t>
            </a: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obe</a:t>
            </a:r>
            <a:r>
              <a:rPr sz="1600" spc="-20" dirty="0">
                <a:solidFill>
                  <a:srgbClr val="00007F"/>
                </a:solidFill>
                <a:latin typeface="Arial"/>
                <a:cs typeface="Arial"/>
              </a:rPr>
              <a:t>n</a:t>
            </a: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ho</a:t>
            </a: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  <a:p>
            <a:pPr marL="340995">
              <a:lnSpc>
                <a:spcPts val="17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+20%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97679" y="2926079"/>
            <a:ext cx="1315720" cy="87820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3810" algn="ctr">
              <a:lnSpc>
                <a:spcPts val="18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Transparency</a:t>
            </a:r>
            <a:endParaRPr sz="1600">
              <a:latin typeface="Arial"/>
              <a:cs typeface="Arial"/>
            </a:endParaRPr>
          </a:p>
          <a:p>
            <a:pPr marL="635" algn="ctr">
              <a:lnSpc>
                <a:spcPts val="18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793" y="1109465"/>
            <a:ext cx="1028700" cy="68770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32080" marR="121920" algn="ctr">
              <a:lnSpc>
                <a:spcPts val="1560"/>
              </a:lnSpc>
              <a:spcBef>
                <a:spcPts val="130"/>
              </a:spcBef>
            </a:pP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ss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ed  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oxygen</a:t>
            </a:r>
            <a:endParaRPr sz="1400">
              <a:latin typeface="Arial"/>
              <a:cs typeface="Arial"/>
            </a:endParaRPr>
          </a:p>
          <a:p>
            <a:pPr marL="3810" algn="ctr">
              <a:lnSpc>
                <a:spcPts val="154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-12%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41776" y="3200400"/>
            <a:ext cx="494030" cy="32956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4610">
              <a:lnSpc>
                <a:spcPts val="8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Phyto-</a:t>
            </a:r>
            <a:endParaRPr sz="800">
              <a:latin typeface="Arial"/>
              <a:cs typeface="Arial"/>
            </a:endParaRPr>
          </a:p>
          <a:p>
            <a:pPr marL="54610">
              <a:lnSpc>
                <a:spcPts val="90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plankton</a:t>
            </a:r>
            <a:endParaRPr sz="800">
              <a:latin typeface="Arial"/>
              <a:cs typeface="Arial"/>
            </a:endParaRPr>
          </a:p>
          <a:p>
            <a:pPr marL="54610">
              <a:lnSpc>
                <a:spcPts val="89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-80%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4561" y="3407664"/>
            <a:ext cx="931544" cy="62230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28930" marR="167005" indent="-152400">
              <a:lnSpc>
                <a:spcPts val="1560"/>
              </a:lnSpc>
              <a:spcBef>
                <a:spcPts val="120"/>
              </a:spcBef>
            </a:pP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Pe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lag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  fish</a:t>
            </a:r>
            <a:endParaRPr sz="1400">
              <a:latin typeface="Arial"/>
              <a:cs typeface="Arial"/>
            </a:endParaRPr>
          </a:p>
          <a:p>
            <a:pPr marL="260350">
              <a:lnSpc>
                <a:spcPts val="153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-28%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37816" y="2400300"/>
            <a:ext cx="581025" cy="38735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85090" marR="73660">
              <a:lnSpc>
                <a:spcPts val="980"/>
              </a:lnSpc>
              <a:spcBef>
                <a:spcPts val="65"/>
              </a:spcBef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Native 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 b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es</a:t>
            </a:r>
            <a:endParaRPr sz="900">
              <a:latin typeface="Arial"/>
              <a:cs typeface="Arial"/>
            </a:endParaRPr>
          </a:p>
          <a:p>
            <a:pPr marL="85090">
              <a:lnSpc>
                <a:spcPts val="985"/>
              </a:lnSpc>
            </a:pP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-72%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06751" y="3075431"/>
            <a:ext cx="844550" cy="563880"/>
          </a:xfrm>
          <a:custGeom>
            <a:avLst/>
            <a:gdLst/>
            <a:ahLst/>
            <a:cxnLst/>
            <a:rect l="l" t="t" r="r" b="b"/>
            <a:pathLst>
              <a:path w="844550" h="563879">
                <a:moveTo>
                  <a:pt x="0" y="0"/>
                </a:moveTo>
                <a:lnTo>
                  <a:pt x="0" y="563879"/>
                </a:lnTo>
                <a:lnTo>
                  <a:pt x="844295" y="563879"/>
                </a:lnTo>
                <a:lnTo>
                  <a:pt x="844295" y="0"/>
                </a:lnTo>
                <a:lnTo>
                  <a:pt x="0" y="0"/>
                </a:lnTo>
                <a:close/>
              </a:path>
            </a:pathLst>
          </a:custGeom>
          <a:ln w="1913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23007" y="3073048"/>
            <a:ext cx="814069" cy="5518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1905" algn="ctr">
              <a:lnSpc>
                <a:spcPts val="1340"/>
              </a:lnSpc>
              <a:spcBef>
                <a:spcPts val="229"/>
              </a:spcBef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Deepwater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oo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enth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30"/>
              </a:lnSpc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-40%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06367" y="2188463"/>
            <a:ext cx="116205" cy="864235"/>
          </a:xfrm>
          <a:custGeom>
            <a:avLst/>
            <a:gdLst/>
            <a:ahLst/>
            <a:cxnLst/>
            <a:rect l="l" t="t" r="r" b="b"/>
            <a:pathLst>
              <a:path w="116204" h="864235">
                <a:moveTo>
                  <a:pt x="57911" y="0"/>
                </a:moveTo>
                <a:lnTo>
                  <a:pt x="57911" y="864107"/>
                </a:lnTo>
              </a:path>
              <a:path w="116204" h="864235">
                <a:moveTo>
                  <a:pt x="115823" y="643127"/>
                </a:moveTo>
                <a:lnTo>
                  <a:pt x="57911" y="864107"/>
                </a:lnTo>
                <a:lnTo>
                  <a:pt x="0" y="643127"/>
                </a:lnTo>
              </a:path>
            </a:pathLst>
          </a:custGeom>
          <a:ln w="364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55364" y="3329939"/>
            <a:ext cx="230504" cy="68580"/>
          </a:xfrm>
          <a:custGeom>
            <a:avLst/>
            <a:gdLst/>
            <a:ahLst/>
            <a:cxnLst/>
            <a:rect l="l" t="t" r="r" b="b"/>
            <a:pathLst>
              <a:path w="230504" h="68579">
                <a:moveTo>
                  <a:pt x="0" y="32003"/>
                </a:moveTo>
                <a:lnTo>
                  <a:pt x="230123" y="36575"/>
                </a:lnTo>
              </a:path>
              <a:path w="230504" h="68579">
                <a:moveTo>
                  <a:pt x="99059" y="0"/>
                </a:moveTo>
                <a:lnTo>
                  <a:pt x="230123" y="36575"/>
                </a:lnTo>
                <a:lnTo>
                  <a:pt x="97535" y="68579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31179" y="3305555"/>
            <a:ext cx="306705" cy="70485"/>
          </a:xfrm>
          <a:custGeom>
            <a:avLst/>
            <a:gdLst/>
            <a:ahLst/>
            <a:cxnLst/>
            <a:rect l="l" t="t" r="r" b="b"/>
            <a:pathLst>
              <a:path w="306704" h="70485">
                <a:moveTo>
                  <a:pt x="0" y="35051"/>
                </a:moveTo>
                <a:lnTo>
                  <a:pt x="306323" y="35051"/>
                </a:lnTo>
              </a:path>
              <a:path w="306704" h="70485">
                <a:moveTo>
                  <a:pt x="175259" y="0"/>
                </a:moveTo>
                <a:lnTo>
                  <a:pt x="306323" y="35051"/>
                </a:lnTo>
                <a:lnTo>
                  <a:pt x="175259" y="70103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93407" y="2261616"/>
            <a:ext cx="818515" cy="617220"/>
          </a:xfrm>
          <a:custGeom>
            <a:avLst/>
            <a:gdLst/>
            <a:ahLst/>
            <a:cxnLst/>
            <a:rect l="l" t="t" r="r" b="b"/>
            <a:pathLst>
              <a:path w="818515" h="617219">
                <a:moveTo>
                  <a:pt x="0" y="617219"/>
                </a:moveTo>
                <a:lnTo>
                  <a:pt x="818387" y="0"/>
                </a:lnTo>
              </a:path>
              <a:path w="818515" h="617219">
                <a:moveTo>
                  <a:pt x="608075" y="85343"/>
                </a:moveTo>
                <a:lnTo>
                  <a:pt x="818387" y="0"/>
                </a:lnTo>
                <a:lnTo>
                  <a:pt x="679703" y="179831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6683838" y="3864438"/>
            <a:ext cx="729615" cy="595630"/>
            <a:chOff x="6683838" y="3864438"/>
            <a:chExt cx="729615" cy="595630"/>
          </a:xfrm>
        </p:grpSpPr>
        <p:sp>
          <p:nvSpPr>
            <p:cNvPr id="16" name="object 16"/>
            <p:cNvSpPr/>
            <p:nvPr/>
          </p:nvSpPr>
          <p:spPr>
            <a:xfrm>
              <a:off x="6693407" y="3874007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0" y="0"/>
                  </a:moveTo>
                  <a:lnTo>
                    <a:pt x="15029" y="12191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08437" y="3886199"/>
              <a:ext cx="695325" cy="563880"/>
            </a:xfrm>
            <a:custGeom>
              <a:avLst/>
              <a:gdLst/>
              <a:ahLst/>
              <a:cxnLst/>
              <a:rect l="l" t="t" r="r" b="b"/>
              <a:pathLst>
                <a:path w="695325" h="563879">
                  <a:moveTo>
                    <a:pt x="0" y="0"/>
                  </a:moveTo>
                  <a:lnTo>
                    <a:pt x="695154" y="56388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94803" y="4265675"/>
              <a:ext cx="208915" cy="184785"/>
            </a:xfrm>
            <a:custGeom>
              <a:avLst/>
              <a:gdLst/>
              <a:ahLst/>
              <a:cxnLst/>
              <a:rect l="l" t="t" r="r" b="b"/>
              <a:pathLst>
                <a:path w="208915" h="184785">
                  <a:moveTo>
                    <a:pt x="74675" y="0"/>
                  </a:moveTo>
                  <a:lnTo>
                    <a:pt x="208787" y="184403"/>
                  </a:lnTo>
                  <a:lnTo>
                    <a:pt x="0" y="91439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8133162" y="2764536"/>
            <a:ext cx="135255" cy="1191260"/>
            <a:chOff x="8133162" y="2764536"/>
            <a:chExt cx="135255" cy="1191260"/>
          </a:xfrm>
        </p:grpSpPr>
        <p:sp>
          <p:nvSpPr>
            <p:cNvPr id="20" name="object 20"/>
            <p:cNvSpPr/>
            <p:nvPr/>
          </p:nvSpPr>
          <p:spPr>
            <a:xfrm>
              <a:off x="8191074" y="2764536"/>
              <a:ext cx="19685" cy="1122045"/>
            </a:xfrm>
            <a:custGeom>
              <a:avLst/>
              <a:gdLst/>
              <a:ahLst/>
              <a:cxnLst/>
              <a:rect l="l" t="t" r="r" b="b"/>
              <a:pathLst>
                <a:path w="19684" h="1122045">
                  <a:moveTo>
                    <a:pt x="0" y="0"/>
                  </a:moveTo>
                  <a:lnTo>
                    <a:pt x="0" y="1121663"/>
                  </a:lnTo>
                  <a:lnTo>
                    <a:pt x="19138" y="1121663"/>
                  </a:lnTo>
                  <a:lnTo>
                    <a:pt x="19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16220" y="3724655"/>
              <a:ext cx="42545" cy="161925"/>
            </a:xfrm>
            <a:custGeom>
              <a:avLst/>
              <a:gdLst/>
              <a:ahLst/>
              <a:cxnLst/>
              <a:rect l="l" t="t" r="r" b="b"/>
              <a:pathLst>
                <a:path w="42545" h="161925">
                  <a:moveTo>
                    <a:pt x="42335" y="0"/>
                  </a:moveTo>
                  <a:lnTo>
                    <a:pt x="0" y="16154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42731" y="3724655"/>
              <a:ext cx="42545" cy="161925"/>
            </a:xfrm>
            <a:custGeom>
              <a:avLst/>
              <a:gdLst/>
              <a:ahLst/>
              <a:cxnLst/>
              <a:rect l="l" t="t" r="r" b="b"/>
              <a:pathLst>
                <a:path w="42545" h="161925">
                  <a:moveTo>
                    <a:pt x="42335" y="161543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91074" y="3886199"/>
              <a:ext cx="19685" cy="59690"/>
            </a:xfrm>
            <a:custGeom>
              <a:avLst/>
              <a:gdLst/>
              <a:ahLst/>
              <a:cxnLst/>
              <a:rect l="l" t="t" r="r" b="b"/>
              <a:pathLst>
                <a:path w="19684" h="59689">
                  <a:moveTo>
                    <a:pt x="19138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19138" y="59436"/>
                  </a:lnTo>
                  <a:lnTo>
                    <a:pt x="191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200643" y="3886199"/>
              <a:ext cx="15875" cy="59690"/>
            </a:xfrm>
            <a:custGeom>
              <a:avLst/>
              <a:gdLst/>
              <a:ahLst/>
              <a:cxnLst/>
              <a:rect l="l" t="t" r="r" b="b"/>
              <a:pathLst>
                <a:path w="15875" h="59689">
                  <a:moveTo>
                    <a:pt x="15576" y="0"/>
                  </a:moveTo>
                  <a:lnTo>
                    <a:pt x="0" y="59436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185067" y="3886199"/>
              <a:ext cx="15875" cy="59690"/>
            </a:xfrm>
            <a:custGeom>
              <a:avLst/>
              <a:gdLst/>
              <a:ahLst/>
              <a:cxnLst/>
              <a:rect l="l" t="t" r="r" b="b"/>
              <a:pathLst>
                <a:path w="15875" h="59689">
                  <a:moveTo>
                    <a:pt x="15576" y="59436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714074" y="2567514"/>
            <a:ext cx="1814830" cy="1660525"/>
            <a:chOff x="1714074" y="2567514"/>
            <a:chExt cx="1814830" cy="1660525"/>
          </a:xfrm>
        </p:grpSpPr>
        <p:sp>
          <p:nvSpPr>
            <p:cNvPr id="27" name="object 27"/>
            <p:cNvSpPr/>
            <p:nvPr/>
          </p:nvSpPr>
          <p:spPr>
            <a:xfrm>
              <a:off x="2945891" y="2577083"/>
              <a:ext cx="573405" cy="822960"/>
            </a:xfrm>
            <a:custGeom>
              <a:avLst/>
              <a:gdLst/>
              <a:ahLst/>
              <a:cxnLst/>
              <a:rect l="l" t="t" r="r" b="b"/>
              <a:pathLst>
                <a:path w="573404" h="822960">
                  <a:moveTo>
                    <a:pt x="554735" y="787907"/>
                  </a:moveTo>
                  <a:lnTo>
                    <a:pt x="137159" y="787907"/>
                  </a:lnTo>
                </a:path>
                <a:path w="573404" h="822960">
                  <a:moveTo>
                    <a:pt x="268223" y="822959"/>
                  </a:moveTo>
                  <a:lnTo>
                    <a:pt x="137159" y="787907"/>
                  </a:lnTo>
                  <a:lnTo>
                    <a:pt x="268223" y="752855"/>
                  </a:lnTo>
                </a:path>
                <a:path w="573404" h="822960">
                  <a:moveTo>
                    <a:pt x="573023" y="720851"/>
                  </a:moveTo>
                  <a:lnTo>
                    <a:pt x="0" y="0"/>
                  </a:lnTo>
                </a:path>
                <a:path w="573404" h="822960">
                  <a:moveTo>
                    <a:pt x="91439" y="210311"/>
                  </a:moveTo>
                  <a:lnTo>
                    <a:pt x="0" y="0"/>
                  </a:lnTo>
                  <a:lnTo>
                    <a:pt x="182879" y="13563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192509" y="3412236"/>
              <a:ext cx="313055" cy="474345"/>
            </a:xfrm>
            <a:custGeom>
              <a:avLst/>
              <a:gdLst/>
              <a:ahLst/>
              <a:cxnLst/>
              <a:rect l="l" t="t" r="r" b="b"/>
              <a:pathLst>
                <a:path w="313054" h="474345">
                  <a:moveTo>
                    <a:pt x="312690" y="0"/>
                  </a:moveTo>
                  <a:lnTo>
                    <a:pt x="0" y="473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23644" y="3398519"/>
              <a:ext cx="431800" cy="302260"/>
            </a:xfrm>
            <a:custGeom>
              <a:avLst/>
              <a:gdLst/>
              <a:ahLst/>
              <a:cxnLst/>
              <a:rect l="l" t="t" r="r" b="b"/>
              <a:pathLst>
                <a:path w="431800" h="302260">
                  <a:moveTo>
                    <a:pt x="431291" y="0"/>
                  </a:moveTo>
                  <a:lnTo>
                    <a:pt x="0" y="301751"/>
                  </a:lnTo>
                </a:path>
                <a:path w="431800" h="302260">
                  <a:moveTo>
                    <a:pt x="213359" y="224027"/>
                  </a:moveTo>
                  <a:lnTo>
                    <a:pt x="0" y="301751"/>
                  </a:lnTo>
                  <a:lnTo>
                    <a:pt x="146303" y="12801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23644" y="3771900"/>
              <a:ext cx="139700" cy="114300"/>
            </a:xfrm>
            <a:custGeom>
              <a:avLst/>
              <a:gdLst/>
              <a:ahLst/>
              <a:cxnLst/>
              <a:rect l="l" t="t" r="r" b="b"/>
              <a:pathLst>
                <a:path w="139700" h="114300">
                  <a:moveTo>
                    <a:pt x="139656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723644" y="3771900"/>
              <a:ext cx="83185" cy="114300"/>
            </a:xfrm>
            <a:custGeom>
              <a:avLst/>
              <a:gdLst/>
              <a:ahLst/>
              <a:cxnLst/>
              <a:rect l="l" t="t" r="r" b="b"/>
              <a:pathLst>
                <a:path w="83185" h="114300">
                  <a:moveTo>
                    <a:pt x="83127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3644" y="3771900"/>
              <a:ext cx="208915" cy="93345"/>
            </a:xfrm>
            <a:custGeom>
              <a:avLst/>
              <a:gdLst/>
              <a:ahLst/>
              <a:cxnLst/>
              <a:rect l="l" t="t" r="r" b="b"/>
              <a:pathLst>
                <a:path w="208914" h="93345">
                  <a:moveTo>
                    <a:pt x="0" y="0"/>
                  </a:moveTo>
                  <a:lnTo>
                    <a:pt x="208787" y="92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73324" y="3886199"/>
              <a:ext cx="219710" cy="332740"/>
            </a:xfrm>
            <a:custGeom>
              <a:avLst/>
              <a:gdLst/>
              <a:ahLst/>
              <a:cxnLst/>
              <a:rect l="l" t="t" r="r" b="b"/>
              <a:pathLst>
                <a:path w="219710" h="332739">
                  <a:moveTo>
                    <a:pt x="219185" y="0"/>
                  </a:moveTo>
                  <a:lnTo>
                    <a:pt x="0" y="332232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973324" y="4002023"/>
              <a:ext cx="170815" cy="216535"/>
            </a:xfrm>
            <a:custGeom>
              <a:avLst/>
              <a:gdLst/>
              <a:ahLst/>
              <a:cxnLst/>
              <a:rect l="l" t="t" r="r" b="b"/>
              <a:pathLst>
                <a:path w="170814" h="216535">
                  <a:moveTo>
                    <a:pt x="170687" y="65531"/>
                  </a:moveTo>
                  <a:lnTo>
                    <a:pt x="0" y="216407"/>
                  </a:lnTo>
                  <a:lnTo>
                    <a:pt x="73151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863300" y="3886199"/>
              <a:ext cx="406400" cy="332740"/>
            </a:xfrm>
            <a:custGeom>
              <a:avLst/>
              <a:gdLst/>
              <a:ahLst/>
              <a:cxnLst/>
              <a:rect l="l" t="t" r="r" b="b"/>
              <a:pathLst>
                <a:path w="406400" h="332739">
                  <a:moveTo>
                    <a:pt x="405935" y="332232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806771" y="3886199"/>
              <a:ext cx="51435" cy="70485"/>
            </a:xfrm>
            <a:custGeom>
              <a:avLst/>
              <a:gdLst/>
              <a:ahLst/>
              <a:cxnLst/>
              <a:rect l="l" t="t" r="r" b="b"/>
              <a:pathLst>
                <a:path w="51435" h="70485">
                  <a:moveTo>
                    <a:pt x="50984" y="70104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3754710" y="3603834"/>
            <a:ext cx="808990" cy="1113790"/>
            <a:chOff x="3754710" y="3603834"/>
            <a:chExt cx="808990" cy="1113790"/>
          </a:xfrm>
        </p:grpSpPr>
        <p:sp>
          <p:nvSpPr>
            <p:cNvPr id="38" name="object 38"/>
            <p:cNvSpPr/>
            <p:nvPr/>
          </p:nvSpPr>
          <p:spPr>
            <a:xfrm>
              <a:off x="3764279" y="3613403"/>
              <a:ext cx="196850" cy="273050"/>
            </a:xfrm>
            <a:custGeom>
              <a:avLst/>
              <a:gdLst/>
              <a:ahLst/>
              <a:cxnLst/>
              <a:rect l="l" t="t" r="r" b="b"/>
              <a:pathLst>
                <a:path w="196850" h="273050">
                  <a:moveTo>
                    <a:pt x="0" y="0"/>
                  </a:moveTo>
                  <a:lnTo>
                    <a:pt x="196807" y="27279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961087" y="3886199"/>
              <a:ext cx="593090" cy="821690"/>
            </a:xfrm>
            <a:custGeom>
              <a:avLst/>
              <a:gdLst/>
              <a:ahLst/>
              <a:cxnLst/>
              <a:rect l="l" t="t" r="r" b="b"/>
              <a:pathLst>
                <a:path w="593089" h="821689">
                  <a:moveTo>
                    <a:pt x="0" y="0"/>
                  </a:moveTo>
                  <a:lnTo>
                    <a:pt x="592623" y="821436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376927" y="4494275"/>
              <a:ext cx="177165" cy="213360"/>
            </a:xfrm>
            <a:custGeom>
              <a:avLst/>
              <a:gdLst/>
              <a:ahLst/>
              <a:cxnLst/>
              <a:rect l="l" t="t" r="r" b="b"/>
              <a:pathLst>
                <a:path w="177164" h="213360">
                  <a:moveTo>
                    <a:pt x="96011" y="0"/>
                  </a:moveTo>
                  <a:lnTo>
                    <a:pt x="176783" y="213359"/>
                  </a:lnTo>
                  <a:lnTo>
                    <a:pt x="0" y="7010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1781555" y="1394453"/>
            <a:ext cx="919480" cy="117475"/>
          </a:xfrm>
          <a:custGeom>
            <a:avLst/>
            <a:gdLst/>
            <a:ahLst/>
            <a:cxnLst/>
            <a:rect l="l" t="t" r="r" b="b"/>
            <a:pathLst>
              <a:path w="919480" h="117475">
                <a:moveTo>
                  <a:pt x="918971" y="59435"/>
                </a:moveTo>
                <a:lnTo>
                  <a:pt x="0" y="59435"/>
                </a:lnTo>
              </a:path>
              <a:path w="919480" h="117475">
                <a:moveTo>
                  <a:pt x="219455" y="117347"/>
                </a:moveTo>
                <a:lnTo>
                  <a:pt x="0" y="59435"/>
                </a:lnTo>
                <a:lnTo>
                  <a:pt x="219455" y="0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2784347" y="859529"/>
            <a:ext cx="2009139" cy="1188720"/>
          </a:xfrm>
          <a:prstGeom prst="rect">
            <a:avLst/>
          </a:prstGeom>
          <a:ln w="19138">
            <a:solidFill>
              <a:srgbClr val="000000"/>
            </a:solidFill>
          </a:ln>
        </p:spPr>
        <p:txBody>
          <a:bodyPr vert="horz" wrap="square" lIns="0" tIns="254000" rIns="0" bIns="0" rtlCol="0">
            <a:spAutoFit/>
          </a:bodyPr>
          <a:lstStyle/>
          <a:p>
            <a:pPr marL="447675" marR="436880" indent="160020">
              <a:lnSpc>
                <a:spcPts val="2690"/>
              </a:lnSpc>
              <a:spcBef>
                <a:spcPts val="2000"/>
              </a:spcBef>
            </a:pPr>
            <a:r>
              <a:rPr sz="2400" spc="-5" dirty="0">
                <a:latin typeface="Arial"/>
                <a:cs typeface="Arial"/>
              </a:rPr>
              <a:t>Zebra 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m</a:t>
            </a:r>
            <a:r>
              <a:rPr sz="2400" spc="-10" dirty="0">
                <a:latin typeface="Arial"/>
                <a:cs typeface="Arial"/>
              </a:rPr>
              <a:t>u</a:t>
            </a:r>
            <a:r>
              <a:rPr sz="2400" spc="-5" dirty="0">
                <a:latin typeface="Arial"/>
                <a:cs typeface="Arial"/>
              </a:rPr>
              <a:t>ss</a:t>
            </a:r>
            <a:r>
              <a:rPr sz="2400" spc="-10" dirty="0">
                <a:latin typeface="Arial"/>
                <a:cs typeface="Arial"/>
              </a:rPr>
              <a:t>el</a:t>
            </a:r>
            <a:r>
              <a:rPr sz="2400" spc="-5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753102" y="478021"/>
            <a:ext cx="2606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Early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Invasion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Years,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1993-2004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34071" y="4056888"/>
            <a:ext cx="1533525" cy="102425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201295" rIns="0" bIns="0" rtlCol="0">
            <a:spAutoFit/>
          </a:bodyPr>
          <a:lstStyle/>
          <a:p>
            <a:pPr marL="635" algn="ctr">
              <a:lnSpc>
                <a:spcPts val="2330"/>
              </a:lnSpc>
              <a:spcBef>
                <a:spcPts val="1585"/>
              </a:spcBef>
            </a:pP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Littoral</a:t>
            </a:r>
            <a:r>
              <a:rPr sz="2000" spc="-2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fish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330"/>
              </a:lnSpc>
            </a:pP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+97%</a:t>
            </a:r>
            <a:endParaRPr sz="2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785615" y="4757927"/>
            <a:ext cx="1644650" cy="1097280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ts val="2320"/>
              </a:lnSpc>
            </a:pP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Soluble</a:t>
            </a:r>
            <a:r>
              <a:rPr sz="2000" spc="-45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P</a:t>
            </a:r>
            <a:endParaRPr sz="2000">
              <a:latin typeface="Arial"/>
              <a:cs typeface="Arial"/>
            </a:endParaRPr>
          </a:p>
          <a:p>
            <a:pPr marL="1905" algn="ctr">
              <a:lnSpc>
                <a:spcPts val="2320"/>
              </a:lnSpc>
            </a:pP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+125%</a:t>
            </a:r>
            <a:endParaRPr sz="2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976627" y="4823459"/>
            <a:ext cx="1303020" cy="87185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249554" marR="236854" indent="30480">
              <a:lnSpc>
                <a:spcPts val="2020"/>
              </a:lnSpc>
              <a:spcBef>
                <a:spcPts val="420"/>
              </a:spcBef>
            </a:pP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Pelagic </a:t>
            </a:r>
            <a:r>
              <a:rPr sz="1800" spc="-49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007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c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t</a:t>
            </a:r>
            <a:r>
              <a:rPr sz="1800" spc="-2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 marL="357505">
              <a:lnSpc>
                <a:spcPts val="1970"/>
              </a:lnSpc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333244" y="4009644"/>
            <a:ext cx="591820" cy="39497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1270" algn="ctr">
              <a:lnSpc>
                <a:spcPts val="930"/>
              </a:lnSpc>
              <a:spcBef>
                <a:spcPts val="58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Zooplankton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93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-71%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593847" y="4450079"/>
            <a:ext cx="70485" cy="317500"/>
          </a:xfrm>
          <a:custGeom>
            <a:avLst/>
            <a:gdLst/>
            <a:ahLst/>
            <a:cxnLst/>
            <a:rect l="l" t="t" r="r" b="b"/>
            <a:pathLst>
              <a:path w="70485" h="317500">
                <a:moveTo>
                  <a:pt x="35051" y="0"/>
                </a:moveTo>
                <a:lnTo>
                  <a:pt x="35051" y="316991"/>
                </a:lnTo>
              </a:path>
              <a:path w="70485" h="317500">
                <a:moveTo>
                  <a:pt x="70103" y="184403"/>
                </a:moveTo>
                <a:lnTo>
                  <a:pt x="35051" y="316991"/>
                </a:lnTo>
                <a:lnTo>
                  <a:pt x="0" y="184403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5949185" y="6045405"/>
            <a:ext cx="3434715" cy="39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i="1" spc="-10" dirty="0">
                <a:latin typeface="Arial"/>
                <a:cs typeface="Arial"/>
              </a:rPr>
              <a:t>Food</a:t>
            </a:r>
            <a:r>
              <a:rPr sz="2400" i="1" spc="-2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web</a:t>
            </a:r>
            <a:r>
              <a:rPr sz="2400" i="1" spc="-20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in</a:t>
            </a:r>
            <a:r>
              <a:rPr sz="2400" i="1" spc="-15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the shallows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49271" y="6048453"/>
            <a:ext cx="3775710" cy="39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i="1" spc="-10" dirty="0">
                <a:latin typeface="Arial"/>
                <a:cs typeface="Arial"/>
              </a:rPr>
              <a:t>Food</a:t>
            </a:r>
            <a:r>
              <a:rPr sz="2400" i="1" spc="-15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web </a:t>
            </a:r>
            <a:r>
              <a:rPr sz="2400" i="1" spc="-15" dirty="0">
                <a:latin typeface="Arial"/>
                <a:cs typeface="Arial"/>
              </a:rPr>
              <a:t>in </a:t>
            </a:r>
            <a:r>
              <a:rPr sz="2400" i="1" spc="-5" dirty="0">
                <a:latin typeface="Arial"/>
                <a:cs typeface="Arial"/>
              </a:rPr>
              <a:t>the</a:t>
            </a:r>
            <a:r>
              <a:rPr sz="2400" i="1" spc="-10" dirty="0">
                <a:latin typeface="Arial"/>
                <a:cs typeface="Arial"/>
              </a:rPr>
              <a:t> open </a:t>
            </a:r>
            <a:r>
              <a:rPr sz="2400" i="1" spc="-5" dirty="0">
                <a:latin typeface="Arial"/>
                <a:cs typeface="Arial"/>
              </a:rPr>
              <a:t>water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3045" marR="5080" indent="-220979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Zebra </a:t>
            </a:r>
            <a:r>
              <a:rPr spc="-5" dirty="0"/>
              <a:t>Mussel </a:t>
            </a:r>
            <a:r>
              <a:rPr spc="-30" dirty="0"/>
              <a:t>Size </a:t>
            </a:r>
            <a:r>
              <a:rPr spc="-5" dirty="0"/>
              <a:t>Classes: </a:t>
            </a:r>
            <a:r>
              <a:rPr spc="-890" dirty="0"/>
              <a:t> </a:t>
            </a:r>
            <a:r>
              <a:rPr spc="-10" dirty="0"/>
              <a:t>The</a:t>
            </a:r>
            <a:r>
              <a:rPr spc="-25" dirty="0"/>
              <a:t> </a:t>
            </a:r>
            <a:r>
              <a:rPr spc="-20" dirty="0"/>
              <a:t>Later</a:t>
            </a:r>
            <a:r>
              <a:rPr spc="-10" dirty="0"/>
              <a:t> </a:t>
            </a:r>
            <a:r>
              <a:rPr spc="-25" dirty="0"/>
              <a:t>Invasion</a:t>
            </a:r>
            <a:r>
              <a:rPr spc="10" dirty="0"/>
              <a:t> </a:t>
            </a:r>
            <a:r>
              <a:rPr spc="-75" dirty="0"/>
              <a:t>Years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193" y="3886200"/>
            <a:ext cx="9144005" cy="3428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57831" y="4356606"/>
            <a:ext cx="57765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18159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latin typeface="Calibri"/>
                <a:cs typeface="Calibri"/>
              </a:rPr>
              <a:t>Watch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video</a:t>
            </a:r>
            <a:r>
              <a:rPr sz="2400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24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clip</a:t>
            </a:r>
            <a:r>
              <a:rPr sz="2400" dirty="0">
                <a:latin typeface="Calibri"/>
                <a:cs typeface="Calibri"/>
              </a:rPr>
              <a:t>, </a:t>
            </a:r>
            <a:r>
              <a:rPr sz="2400" spc="-10" dirty="0">
                <a:latin typeface="Calibri"/>
                <a:cs typeface="Calibri"/>
              </a:rPr>
              <a:t>“Going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10" dirty="0">
                <a:latin typeface="Calibri"/>
                <a:cs typeface="Calibri"/>
              </a:rPr>
              <a:t>Further” 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from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American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Museum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Natural </a:t>
            </a:r>
            <a:r>
              <a:rPr sz="2400" spc="-10" dirty="0">
                <a:latin typeface="Calibri"/>
                <a:cs typeface="Calibri"/>
              </a:rPr>
              <a:t>History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9981" y="735577"/>
            <a:ext cx="27285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243F60"/>
                </a:solidFill>
              </a:rPr>
              <a:t>Zebra</a:t>
            </a:r>
            <a:r>
              <a:rPr spc="-55" dirty="0">
                <a:solidFill>
                  <a:srgbClr val="243F60"/>
                </a:solidFill>
              </a:rPr>
              <a:t> </a:t>
            </a:r>
            <a:r>
              <a:rPr spc="35" dirty="0">
                <a:solidFill>
                  <a:srgbClr val="243F60"/>
                </a:solidFill>
              </a:rPr>
              <a:t>Mussels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33" y="1296415"/>
            <a:ext cx="2658745" cy="5320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2905" algn="ctr">
              <a:lnSpc>
                <a:spcPts val="2380"/>
              </a:lnSpc>
              <a:spcBef>
                <a:spcPts val="100"/>
              </a:spcBef>
            </a:pPr>
            <a:r>
              <a:rPr sz="2000" spc="30" dirty="0">
                <a:latin typeface="Calibri"/>
                <a:cs typeface="Calibri"/>
              </a:rPr>
              <a:t>Small</a:t>
            </a:r>
            <a:endParaRPr sz="2000">
              <a:latin typeface="Calibri"/>
              <a:cs typeface="Calibri"/>
            </a:endParaRPr>
          </a:p>
          <a:p>
            <a:pPr marL="381635" algn="ctr">
              <a:lnSpc>
                <a:spcPts val="3175"/>
              </a:lnSpc>
            </a:pPr>
            <a:r>
              <a:rPr sz="2700" spc="30" dirty="0">
                <a:latin typeface="Calibri"/>
                <a:cs typeface="Calibri"/>
              </a:rPr>
              <a:t>Medium</a:t>
            </a:r>
            <a:endParaRPr sz="2700">
              <a:latin typeface="Calibri"/>
              <a:cs typeface="Calibri"/>
            </a:endParaRPr>
          </a:p>
          <a:p>
            <a:pPr marL="382270" algn="ctr">
              <a:lnSpc>
                <a:spcPts val="4755"/>
              </a:lnSpc>
            </a:pPr>
            <a:r>
              <a:rPr sz="4000" dirty="0">
                <a:latin typeface="Calibri"/>
                <a:cs typeface="Calibri"/>
              </a:rPr>
              <a:t>Large</a:t>
            </a:r>
            <a:endParaRPr sz="4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980"/>
              </a:spcBef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Scientists</a:t>
            </a:r>
            <a:r>
              <a:rPr sz="2000" spc="1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noticed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a </a:t>
            </a:r>
            <a:r>
              <a:rPr sz="2000" spc="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change</a:t>
            </a:r>
            <a:r>
              <a:rPr sz="2000" spc="-4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in</a:t>
            </a:r>
            <a:r>
              <a:rPr sz="2000" spc="-2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the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numbers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of </a:t>
            </a:r>
            <a:r>
              <a:rPr sz="2000" spc="-434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different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size</a:t>
            </a:r>
            <a:r>
              <a:rPr sz="2000" spc="1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classes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 beginning</a:t>
            </a:r>
            <a:r>
              <a:rPr sz="2000" spc="-5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about</a:t>
            </a:r>
            <a:r>
              <a:rPr sz="2000" spc="-2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2005.</a:t>
            </a:r>
            <a:endParaRPr sz="2000">
              <a:latin typeface="Calibri"/>
              <a:cs typeface="Calibri"/>
            </a:endParaRPr>
          </a:p>
          <a:p>
            <a:pPr marL="102235" indent="-90170">
              <a:lnSpc>
                <a:spcPct val="100000"/>
              </a:lnSpc>
              <a:spcBef>
                <a:spcPts val="1800"/>
              </a:spcBef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What</a:t>
            </a:r>
            <a:r>
              <a:rPr sz="2000" spc="-3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do</a:t>
            </a:r>
            <a:r>
              <a:rPr sz="2000" spc="-3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you</a:t>
            </a:r>
            <a:r>
              <a:rPr sz="2000" spc="-3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notice?</a:t>
            </a:r>
            <a:endParaRPr sz="2000">
              <a:latin typeface="Calibri"/>
              <a:cs typeface="Calibri"/>
            </a:endParaRPr>
          </a:p>
          <a:p>
            <a:pPr marL="12700" marR="386715">
              <a:lnSpc>
                <a:spcPct val="100000"/>
              </a:lnSpc>
              <a:spcBef>
                <a:spcPts val="1800"/>
              </a:spcBef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Think</a:t>
            </a:r>
            <a:r>
              <a:rPr sz="2000" spc="-4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about</a:t>
            </a:r>
            <a:r>
              <a:rPr sz="2000" spc="-2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the</a:t>
            </a:r>
            <a:r>
              <a:rPr sz="2000" spc="-30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food </a:t>
            </a:r>
            <a:r>
              <a:rPr sz="2000" spc="-434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web: What </a:t>
            </a: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do </a:t>
            </a:r>
            <a:r>
              <a:rPr sz="2000" spc="-20" dirty="0">
                <a:solidFill>
                  <a:srgbClr val="365F92"/>
                </a:solidFill>
                <a:latin typeface="Calibri"/>
                <a:cs typeface="Calibri"/>
              </a:rPr>
              <a:t>zebra 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mussels</a:t>
            </a:r>
            <a:r>
              <a:rPr sz="2000" spc="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eat?</a:t>
            </a:r>
            <a:endParaRPr sz="2000">
              <a:latin typeface="Calibri"/>
              <a:cs typeface="Calibri"/>
            </a:endParaRPr>
          </a:p>
          <a:p>
            <a:pPr marL="12700" marR="103505">
              <a:lnSpc>
                <a:spcPct val="100000"/>
              </a:lnSpc>
              <a:spcBef>
                <a:spcPts val="1800"/>
              </a:spcBef>
              <a:buSzPct val="95000"/>
              <a:buFont typeface="Arial"/>
              <a:buChar char="•"/>
              <a:tabLst>
                <a:tab pos="102870" algn="l"/>
              </a:tabLst>
            </a:pPr>
            <a:r>
              <a:rPr sz="2000" dirty="0">
                <a:solidFill>
                  <a:srgbClr val="365F92"/>
                </a:solidFill>
                <a:latin typeface="Calibri"/>
                <a:cs typeface="Calibri"/>
              </a:rPr>
              <a:t>Do 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different size </a:t>
            </a:r>
            <a:r>
              <a:rPr sz="2000" spc="-5" dirty="0">
                <a:solidFill>
                  <a:srgbClr val="365F92"/>
                </a:solidFill>
                <a:latin typeface="Calibri"/>
                <a:cs typeface="Calibri"/>
              </a:rPr>
              <a:t>classes </a:t>
            </a:r>
            <a:r>
              <a:rPr sz="2000" spc="-44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eat</a:t>
            </a:r>
            <a:r>
              <a:rPr sz="2000" spc="-25" dirty="0">
                <a:solidFill>
                  <a:srgbClr val="365F92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365F92"/>
                </a:solidFill>
                <a:latin typeface="Calibri"/>
                <a:cs typeface="Calibri"/>
              </a:rPr>
              <a:t>different</a:t>
            </a:r>
            <a:r>
              <a:rPr sz="2000" spc="-10" dirty="0">
                <a:solidFill>
                  <a:srgbClr val="365F92"/>
                </a:solidFill>
                <a:latin typeface="Calibri"/>
                <a:cs typeface="Calibri"/>
              </a:rPr>
              <a:t> organisms?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005072" y="981449"/>
            <a:ext cx="5378450" cy="2905125"/>
            <a:chOff x="4005072" y="981449"/>
            <a:chExt cx="5378450" cy="29051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4705" y="998220"/>
              <a:ext cx="4372251" cy="28879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05072" y="981449"/>
              <a:ext cx="5378450" cy="2905125"/>
            </a:xfrm>
            <a:custGeom>
              <a:avLst/>
              <a:gdLst/>
              <a:ahLst/>
              <a:cxnLst/>
              <a:rect l="l" t="t" r="r" b="b"/>
              <a:pathLst>
                <a:path w="5378450" h="2905125">
                  <a:moveTo>
                    <a:pt x="5378196" y="2904749"/>
                  </a:moveTo>
                  <a:lnTo>
                    <a:pt x="5378196" y="4572"/>
                  </a:lnTo>
                  <a:lnTo>
                    <a:pt x="5376672" y="1524"/>
                  </a:lnTo>
                  <a:lnTo>
                    <a:pt x="5373624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2904749"/>
                  </a:lnTo>
                  <a:lnTo>
                    <a:pt x="4572" y="2904749"/>
                  </a:lnTo>
                  <a:lnTo>
                    <a:pt x="4572" y="9144"/>
                  </a:lnTo>
                  <a:lnTo>
                    <a:pt x="9144" y="4572"/>
                  </a:lnTo>
                  <a:lnTo>
                    <a:pt x="9144" y="9144"/>
                  </a:lnTo>
                  <a:lnTo>
                    <a:pt x="5367528" y="9144"/>
                  </a:lnTo>
                  <a:lnTo>
                    <a:pt x="5367528" y="4572"/>
                  </a:lnTo>
                  <a:lnTo>
                    <a:pt x="5373624" y="9144"/>
                  </a:lnTo>
                  <a:lnTo>
                    <a:pt x="5373624" y="2904749"/>
                  </a:lnTo>
                  <a:lnTo>
                    <a:pt x="5378196" y="2904749"/>
                  </a:lnTo>
                  <a:close/>
                </a:path>
                <a:path w="5378450" h="2905125">
                  <a:moveTo>
                    <a:pt x="9144" y="9144"/>
                  </a:moveTo>
                  <a:lnTo>
                    <a:pt x="9144" y="4572"/>
                  </a:lnTo>
                  <a:lnTo>
                    <a:pt x="4572" y="9144"/>
                  </a:lnTo>
                  <a:lnTo>
                    <a:pt x="9144" y="9144"/>
                  </a:lnTo>
                  <a:close/>
                </a:path>
                <a:path w="5378450" h="2905125">
                  <a:moveTo>
                    <a:pt x="9144" y="2904749"/>
                  </a:moveTo>
                  <a:lnTo>
                    <a:pt x="9144" y="9144"/>
                  </a:lnTo>
                  <a:lnTo>
                    <a:pt x="4572" y="9144"/>
                  </a:lnTo>
                  <a:lnTo>
                    <a:pt x="4572" y="2904749"/>
                  </a:lnTo>
                  <a:lnTo>
                    <a:pt x="9144" y="2904749"/>
                  </a:lnTo>
                  <a:close/>
                </a:path>
                <a:path w="5378450" h="2905125">
                  <a:moveTo>
                    <a:pt x="5373624" y="9144"/>
                  </a:moveTo>
                  <a:lnTo>
                    <a:pt x="5367528" y="4572"/>
                  </a:lnTo>
                  <a:lnTo>
                    <a:pt x="5367528" y="9144"/>
                  </a:lnTo>
                  <a:lnTo>
                    <a:pt x="5373624" y="9144"/>
                  </a:lnTo>
                  <a:close/>
                </a:path>
                <a:path w="5378450" h="2905125">
                  <a:moveTo>
                    <a:pt x="5373624" y="2904749"/>
                  </a:moveTo>
                  <a:lnTo>
                    <a:pt x="5373624" y="9144"/>
                  </a:lnTo>
                  <a:lnTo>
                    <a:pt x="5367528" y="9144"/>
                  </a:lnTo>
                  <a:lnTo>
                    <a:pt x="5367528" y="2904749"/>
                  </a:lnTo>
                  <a:lnTo>
                    <a:pt x="5373624" y="2904749"/>
                  </a:lnTo>
                  <a:close/>
                </a:path>
              </a:pathLst>
            </a:custGeom>
            <a:solidFill>
              <a:srgbClr val="326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422138" y="1084579"/>
            <a:ext cx="4452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Zebra </a:t>
            </a:r>
            <a:r>
              <a:rPr sz="1800" dirty="0">
                <a:latin typeface="Calibri"/>
                <a:cs typeface="Calibri"/>
              </a:rPr>
              <a:t>Mussel</a:t>
            </a:r>
            <a:r>
              <a:rPr sz="1800" spc="-10" dirty="0">
                <a:latin typeface="Calibri"/>
                <a:cs typeface="Calibri"/>
              </a:rPr>
              <a:t> Population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Dynamics: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Size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Classes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005072" y="1525524"/>
            <a:ext cx="5378450" cy="5507990"/>
            <a:chOff x="4005072" y="1525524"/>
            <a:chExt cx="5378450" cy="5507990"/>
          </a:xfrm>
        </p:grpSpPr>
        <p:sp>
          <p:nvSpPr>
            <p:cNvPr id="9" name="object 9"/>
            <p:cNvSpPr/>
            <p:nvPr/>
          </p:nvSpPr>
          <p:spPr>
            <a:xfrm>
              <a:off x="7613117" y="1525536"/>
              <a:ext cx="14604" cy="2360930"/>
            </a:xfrm>
            <a:custGeom>
              <a:avLst/>
              <a:gdLst/>
              <a:ahLst/>
              <a:cxnLst/>
              <a:rect l="l" t="t" r="r" b="b"/>
              <a:pathLst>
                <a:path w="14604" h="2360929">
                  <a:moveTo>
                    <a:pt x="14503" y="0"/>
                  </a:moveTo>
                  <a:lnTo>
                    <a:pt x="787" y="0"/>
                  </a:lnTo>
                  <a:lnTo>
                    <a:pt x="0" y="2360663"/>
                  </a:lnTo>
                  <a:lnTo>
                    <a:pt x="13716" y="2360663"/>
                  </a:lnTo>
                  <a:lnTo>
                    <a:pt x="14503" y="0"/>
                  </a:lnTo>
                  <a:close/>
                </a:path>
              </a:pathLst>
            </a:custGeom>
            <a:solidFill>
              <a:srgbClr val="7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4216" y="3886199"/>
              <a:ext cx="5322740" cy="31257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005072" y="3886199"/>
              <a:ext cx="5378450" cy="3147060"/>
            </a:xfrm>
            <a:custGeom>
              <a:avLst/>
              <a:gdLst/>
              <a:ahLst/>
              <a:cxnLst/>
              <a:rect l="l" t="t" r="r" b="b"/>
              <a:pathLst>
                <a:path w="5378450" h="3147059">
                  <a:moveTo>
                    <a:pt x="9144" y="3137916"/>
                  </a:moveTo>
                  <a:lnTo>
                    <a:pt x="9144" y="0"/>
                  </a:lnTo>
                  <a:lnTo>
                    <a:pt x="0" y="0"/>
                  </a:lnTo>
                  <a:lnTo>
                    <a:pt x="0" y="3142488"/>
                  </a:lnTo>
                  <a:lnTo>
                    <a:pt x="1524" y="3145536"/>
                  </a:lnTo>
                  <a:lnTo>
                    <a:pt x="4572" y="3147060"/>
                  </a:lnTo>
                  <a:lnTo>
                    <a:pt x="4572" y="3137916"/>
                  </a:lnTo>
                  <a:lnTo>
                    <a:pt x="9144" y="3137916"/>
                  </a:lnTo>
                  <a:close/>
                </a:path>
                <a:path w="5378450" h="3147059">
                  <a:moveTo>
                    <a:pt x="5373624" y="3137916"/>
                  </a:moveTo>
                  <a:lnTo>
                    <a:pt x="4572" y="3137916"/>
                  </a:lnTo>
                  <a:lnTo>
                    <a:pt x="9144" y="3142488"/>
                  </a:lnTo>
                  <a:lnTo>
                    <a:pt x="9144" y="3147060"/>
                  </a:lnTo>
                  <a:lnTo>
                    <a:pt x="5367528" y="3147060"/>
                  </a:lnTo>
                  <a:lnTo>
                    <a:pt x="5367528" y="3142488"/>
                  </a:lnTo>
                  <a:lnTo>
                    <a:pt x="5373624" y="3137916"/>
                  </a:lnTo>
                  <a:close/>
                </a:path>
                <a:path w="5378450" h="3147059">
                  <a:moveTo>
                    <a:pt x="9144" y="3147060"/>
                  </a:moveTo>
                  <a:lnTo>
                    <a:pt x="9144" y="3142488"/>
                  </a:lnTo>
                  <a:lnTo>
                    <a:pt x="4572" y="3137916"/>
                  </a:lnTo>
                  <a:lnTo>
                    <a:pt x="4572" y="3147060"/>
                  </a:lnTo>
                  <a:lnTo>
                    <a:pt x="9144" y="3147060"/>
                  </a:lnTo>
                  <a:close/>
                </a:path>
                <a:path w="5378450" h="3147059">
                  <a:moveTo>
                    <a:pt x="5378196" y="3142488"/>
                  </a:moveTo>
                  <a:lnTo>
                    <a:pt x="5378196" y="0"/>
                  </a:lnTo>
                  <a:lnTo>
                    <a:pt x="5367528" y="0"/>
                  </a:lnTo>
                  <a:lnTo>
                    <a:pt x="5367528" y="3137916"/>
                  </a:lnTo>
                  <a:lnTo>
                    <a:pt x="5373624" y="3137916"/>
                  </a:lnTo>
                  <a:lnTo>
                    <a:pt x="5373624" y="3147060"/>
                  </a:lnTo>
                  <a:lnTo>
                    <a:pt x="5376672" y="3145536"/>
                  </a:lnTo>
                  <a:lnTo>
                    <a:pt x="5378196" y="3142488"/>
                  </a:lnTo>
                  <a:close/>
                </a:path>
                <a:path w="5378450" h="3147059">
                  <a:moveTo>
                    <a:pt x="5373624" y="3147060"/>
                  </a:moveTo>
                  <a:lnTo>
                    <a:pt x="5373624" y="3137916"/>
                  </a:lnTo>
                  <a:lnTo>
                    <a:pt x="5367528" y="3142488"/>
                  </a:lnTo>
                  <a:lnTo>
                    <a:pt x="5367528" y="3147060"/>
                  </a:lnTo>
                  <a:lnTo>
                    <a:pt x="5373624" y="3147060"/>
                  </a:lnTo>
                  <a:close/>
                </a:path>
              </a:pathLst>
            </a:custGeom>
            <a:solidFill>
              <a:srgbClr val="326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12380" y="3886199"/>
              <a:ext cx="14604" cy="2211705"/>
            </a:xfrm>
            <a:custGeom>
              <a:avLst/>
              <a:gdLst/>
              <a:ahLst/>
              <a:cxnLst/>
              <a:rect l="l" t="t" r="r" b="b"/>
              <a:pathLst>
                <a:path w="14604" h="2211704">
                  <a:moveTo>
                    <a:pt x="14452" y="0"/>
                  </a:moveTo>
                  <a:lnTo>
                    <a:pt x="736" y="0"/>
                  </a:lnTo>
                  <a:lnTo>
                    <a:pt x="0" y="2211324"/>
                  </a:lnTo>
                  <a:lnTo>
                    <a:pt x="13716" y="2211324"/>
                  </a:lnTo>
                  <a:lnTo>
                    <a:pt x="14452" y="0"/>
                  </a:lnTo>
                  <a:close/>
                </a:path>
              </a:pathLst>
            </a:custGeom>
            <a:solidFill>
              <a:srgbClr val="7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193" y="537561"/>
            <a:ext cx="9144005" cy="334863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9897" y="1578355"/>
            <a:ext cx="80371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55320" marR="5080" indent="-643255">
              <a:lnSpc>
                <a:spcPct val="100000"/>
              </a:lnSpc>
              <a:spcBef>
                <a:spcPts val="95"/>
              </a:spcBef>
            </a:pPr>
            <a:r>
              <a:rPr sz="4000" spc="-15" dirty="0"/>
              <a:t>What</a:t>
            </a:r>
            <a:r>
              <a:rPr sz="4000" spc="-20" dirty="0"/>
              <a:t> organisms</a:t>
            </a:r>
            <a:r>
              <a:rPr sz="4000" dirty="0"/>
              <a:t> </a:t>
            </a:r>
            <a:r>
              <a:rPr sz="4000" spc="-25" dirty="0"/>
              <a:t>recovered</a:t>
            </a:r>
            <a:r>
              <a:rPr sz="4000" spc="-10" dirty="0"/>
              <a:t> </a:t>
            </a:r>
            <a:r>
              <a:rPr sz="4000" spc="-5" dirty="0"/>
              <a:t>when</a:t>
            </a:r>
            <a:r>
              <a:rPr sz="4000" spc="-10" dirty="0"/>
              <a:t> </a:t>
            </a:r>
            <a:r>
              <a:rPr sz="4000" spc="-15" dirty="0"/>
              <a:t>there </a:t>
            </a:r>
            <a:r>
              <a:rPr sz="4000" spc="-890" dirty="0"/>
              <a:t> </a:t>
            </a:r>
            <a:r>
              <a:rPr sz="4000" spc="-25" dirty="0"/>
              <a:t>were </a:t>
            </a:r>
            <a:r>
              <a:rPr sz="4000" spc="-35" dirty="0"/>
              <a:t>fewer</a:t>
            </a:r>
            <a:r>
              <a:rPr sz="4000" dirty="0"/>
              <a:t> </a:t>
            </a:r>
            <a:r>
              <a:rPr sz="4000" spc="-35" dirty="0"/>
              <a:t>zebra</a:t>
            </a:r>
            <a:r>
              <a:rPr sz="4000" spc="-30" dirty="0"/>
              <a:t> </a:t>
            </a:r>
            <a:r>
              <a:rPr sz="4000" spc="-5" dirty="0"/>
              <a:t>mussel adults?</a:t>
            </a:r>
            <a:endParaRPr sz="40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193" y="3886200"/>
            <a:ext cx="9144005" cy="342899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03679" y="4626354"/>
            <a:ext cx="704786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>
                <a:latin typeface="Calibri"/>
                <a:cs typeface="Calibri"/>
              </a:rPr>
              <a:t>Phytoplankton</a:t>
            </a:r>
            <a:r>
              <a:rPr sz="4000" spc="-70" dirty="0">
                <a:latin typeface="Calibri"/>
                <a:cs typeface="Calibri"/>
              </a:rPr>
              <a:t> </a:t>
            </a:r>
            <a:r>
              <a:rPr sz="4000" spc="-20" dirty="0">
                <a:latin typeface="Calibri"/>
                <a:cs typeface="Calibri"/>
              </a:rPr>
              <a:t>are</a:t>
            </a:r>
            <a:r>
              <a:rPr sz="4000" spc="-40" dirty="0">
                <a:latin typeface="Calibri"/>
                <a:cs typeface="Calibri"/>
              </a:rPr>
              <a:t> </a:t>
            </a:r>
            <a:r>
              <a:rPr sz="4000" spc="-5" dirty="0">
                <a:latin typeface="Calibri"/>
                <a:cs typeface="Calibri"/>
              </a:rPr>
              <a:t>not</a:t>
            </a:r>
            <a:r>
              <a:rPr sz="4000" spc="-20" dirty="0">
                <a:latin typeface="Calibri"/>
                <a:cs typeface="Calibri"/>
              </a:rPr>
              <a:t> </a:t>
            </a:r>
            <a:r>
              <a:rPr sz="4000" spc="-15" dirty="0">
                <a:latin typeface="Calibri"/>
                <a:cs typeface="Calibri"/>
              </a:rPr>
              <a:t>recovering.</a:t>
            </a:r>
            <a:endParaRPr sz="4000">
              <a:latin typeface="Calibri"/>
              <a:cs typeface="Calibri"/>
            </a:endParaRPr>
          </a:p>
          <a:p>
            <a:pPr marL="143510">
              <a:lnSpc>
                <a:spcPct val="100000"/>
              </a:lnSpc>
            </a:pPr>
            <a:r>
              <a:rPr sz="4000" spc="-30" dirty="0">
                <a:latin typeface="Calibri"/>
                <a:cs typeface="Calibri"/>
              </a:rPr>
              <a:t>Why</a:t>
            </a:r>
            <a:r>
              <a:rPr sz="4000" spc="-10" dirty="0">
                <a:latin typeface="Calibri"/>
                <a:cs typeface="Calibri"/>
              </a:rPr>
              <a:t> </a:t>
            </a:r>
            <a:r>
              <a:rPr sz="4000" spc="-5" dirty="0">
                <a:latin typeface="Calibri"/>
                <a:cs typeface="Calibri"/>
              </a:rPr>
              <a:t>do</a:t>
            </a:r>
            <a:r>
              <a:rPr sz="4000" spc="-10" dirty="0">
                <a:latin typeface="Calibri"/>
                <a:cs typeface="Calibri"/>
              </a:rPr>
              <a:t> </a:t>
            </a:r>
            <a:r>
              <a:rPr sz="4000" spc="-20" dirty="0">
                <a:latin typeface="Calibri"/>
                <a:cs typeface="Calibri"/>
              </a:rPr>
              <a:t>you</a:t>
            </a:r>
            <a:r>
              <a:rPr sz="4000" spc="-15" dirty="0">
                <a:latin typeface="Calibri"/>
                <a:cs typeface="Calibri"/>
              </a:rPr>
              <a:t> </a:t>
            </a:r>
            <a:r>
              <a:rPr sz="4000" spc="-5" dirty="0">
                <a:latin typeface="Calibri"/>
                <a:cs typeface="Calibri"/>
              </a:rPr>
              <a:t>think</a:t>
            </a:r>
            <a:r>
              <a:rPr sz="4000" spc="-15" dirty="0">
                <a:latin typeface="Calibri"/>
                <a:cs typeface="Calibri"/>
              </a:rPr>
              <a:t> that</a:t>
            </a:r>
            <a:r>
              <a:rPr sz="4000" spc="-30" dirty="0">
                <a:latin typeface="Calibri"/>
                <a:cs typeface="Calibri"/>
              </a:rPr>
              <a:t> </a:t>
            </a:r>
            <a:r>
              <a:rPr sz="4000" spc="-15" dirty="0">
                <a:latin typeface="Calibri"/>
                <a:cs typeface="Calibri"/>
              </a:rPr>
              <a:t>might</a:t>
            </a:r>
            <a:r>
              <a:rPr sz="4000" spc="-10" dirty="0">
                <a:latin typeface="Calibri"/>
                <a:cs typeface="Calibri"/>
              </a:rPr>
              <a:t> </a:t>
            </a:r>
            <a:r>
              <a:rPr sz="4000" spc="-5" dirty="0">
                <a:latin typeface="Calibri"/>
                <a:cs typeface="Calibri"/>
              </a:rPr>
              <a:t>be?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52744" y="2936747"/>
            <a:ext cx="1282065" cy="85661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59055" marR="50800" algn="ctr">
              <a:lnSpc>
                <a:spcPts val="2020"/>
              </a:lnSpc>
              <a:spcBef>
                <a:spcPts val="360"/>
              </a:spcBef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ub</a:t>
            </a:r>
            <a:r>
              <a:rPr sz="1800" spc="-15" dirty="0">
                <a:solidFill>
                  <a:srgbClr val="00007F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spc="-15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d  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plants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1970"/>
              </a:lnSpc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+38%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98664" y="1874519"/>
            <a:ext cx="1203960" cy="805180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59055" rIns="0" bIns="0" rtlCol="0">
            <a:spAutoFit/>
          </a:bodyPr>
          <a:lstStyle/>
          <a:p>
            <a:pPr marL="78740" marR="70485" indent="217804">
              <a:lnSpc>
                <a:spcPts val="1800"/>
              </a:lnSpc>
              <a:spcBef>
                <a:spcPts val="465"/>
              </a:spcBef>
            </a:pP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Littoral </a:t>
            </a:r>
            <a:r>
              <a:rPr sz="160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z</a:t>
            </a:r>
            <a:r>
              <a:rPr sz="1600" spc="-20" dirty="0">
                <a:solidFill>
                  <a:srgbClr val="00007F"/>
                </a:solidFill>
                <a:latin typeface="Arial"/>
                <a:cs typeface="Arial"/>
              </a:rPr>
              <a:t>o</a:t>
            </a: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obe</a:t>
            </a:r>
            <a:r>
              <a:rPr sz="1600" spc="-20" dirty="0">
                <a:solidFill>
                  <a:srgbClr val="00007F"/>
                </a:solidFill>
                <a:latin typeface="Arial"/>
                <a:cs typeface="Arial"/>
              </a:rPr>
              <a:t>n</a:t>
            </a: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ho</a:t>
            </a: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  <a:p>
            <a:pPr marL="340995">
              <a:lnSpc>
                <a:spcPts val="17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+20%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97679" y="2926079"/>
            <a:ext cx="1315720" cy="878205"/>
          </a:xfrm>
          <a:custGeom>
            <a:avLst/>
            <a:gdLst/>
            <a:ahLst/>
            <a:cxnLst/>
            <a:rect l="l" t="t" r="r" b="b"/>
            <a:pathLst>
              <a:path w="1315720" h="878204">
                <a:moveTo>
                  <a:pt x="0" y="0"/>
                </a:moveTo>
                <a:lnTo>
                  <a:pt x="0" y="877823"/>
                </a:lnTo>
                <a:lnTo>
                  <a:pt x="1315211" y="877823"/>
                </a:lnTo>
                <a:lnTo>
                  <a:pt x="1315211" y="0"/>
                </a:lnTo>
                <a:lnTo>
                  <a:pt x="0" y="0"/>
                </a:lnTo>
                <a:close/>
              </a:path>
            </a:pathLst>
          </a:custGeom>
          <a:ln w="19138">
            <a:solidFill>
              <a:srgbClr val="0000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474199" y="3162370"/>
            <a:ext cx="10160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5"/>
              </a:lnSpc>
            </a:pPr>
            <a:r>
              <a:rPr sz="1600" spc="-5" dirty="0">
                <a:solidFill>
                  <a:srgbClr val="00007F"/>
                </a:solidFill>
                <a:latin typeface="Arial"/>
                <a:cs typeface="Arial"/>
              </a:rPr>
              <a:t>y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26126" y="3103510"/>
            <a:ext cx="116078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60"/>
              </a:lnSpc>
              <a:spcBef>
                <a:spcPts val="95"/>
              </a:spcBef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Transparenc</a:t>
            </a:r>
            <a:endParaRPr sz="1600">
              <a:latin typeface="Arial"/>
              <a:cs typeface="Arial"/>
            </a:endParaRPr>
          </a:p>
          <a:p>
            <a:pPr marL="367665">
              <a:lnSpc>
                <a:spcPts val="1860"/>
              </a:lnSpc>
            </a:pPr>
            <a:r>
              <a:rPr sz="1600" spc="-10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793" y="1109465"/>
            <a:ext cx="1028700" cy="687705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132080" marR="121920" algn="ctr">
              <a:lnSpc>
                <a:spcPts val="1560"/>
              </a:lnSpc>
              <a:spcBef>
                <a:spcPts val="130"/>
              </a:spcBef>
            </a:pP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ss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ed  </a:t>
            </a: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oxygen</a:t>
            </a:r>
            <a:endParaRPr sz="1400">
              <a:latin typeface="Arial"/>
              <a:cs typeface="Arial"/>
            </a:endParaRPr>
          </a:p>
          <a:p>
            <a:pPr marL="3810" algn="ctr">
              <a:lnSpc>
                <a:spcPts val="154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-12%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41776" y="3200400"/>
            <a:ext cx="494030" cy="329565"/>
          </a:xfrm>
          <a:custGeom>
            <a:avLst/>
            <a:gdLst/>
            <a:ahLst/>
            <a:cxnLst/>
            <a:rect l="l" t="t" r="r" b="b"/>
            <a:pathLst>
              <a:path w="494029" h="329564">
                <a:moveTo>
                  <a:pt x="0" y="0"/>
                </a:moveTo>
                <a:lnTo>
                  <a:pt x="0" y="329183"/>
                </a:lnTo>
                <a:lnTo>
                  <a:pt x="493775" y="329183"/>
                </a:lnTo>
                <a:lnTo>
                  <a:pt x="493775" y="0"/>
                </a:lnTo>
                <a:lnTo>
                  <a:pt x="0" y="0"/>
                </a:lnTo>
                <a:close/>
              </a:path>
            </a:pathLst>
          </a:custGeom>
          <a:ln w="1913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583938" y="3171475"/>
            <a:ext cx="411480" cy="37592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18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Phyto- </a:t>
            </a: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800" spc="5" dirty="0">
                <a:solidFill>
                  <a:srgbClr val="FF0000"/>
                </a:solidFill>
                <a:latin typeface="Arial"/>
                <a:cs typeface="Arial"/>
              </a:rPr>
              <a:t>kt</a:t>
            </a: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-80%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4561" y="3407664"/>
            <a:ext cx="931544" cy="622300"/>
          </a:xfrm>
          <a:prstGeom prst="rect">
            <a:avLst/>
          </a:prstGeom>
          <a:ln w="19138">
            <a:solidFill>
              <a:srgbClr val="FF0000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28930" marR="167005" indent="-152400">
              <a:lnSpc>
                <a:spcPts val="1560"/>
              </a:lnSpc>
              <a:spcBef>
                <a:spcPts val="120"/>
              </a:spcBef>
            </a:pPr>
            <a:r>
              <a:rPr sz="1400" spc="-15" dirty="0">
                <a:solidFill>
                  <a:srgbClr val="FF0000"/>
                </a:solidFill>
                <a:latin typeface="Arial"/>
                <a:cs typeface="Arial"/>
              </a:rPr>
              <a:t>Pe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lag</a:t>
            </a:r>
            <a:r>
              <a:rPr sz="1400" spc="-20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c  fish</a:t>
            </a:r>
            <a:endParaRPr sz="1400">
              <a:latin typeface="Arial"/>
              <a:cs typeface="Arial"/>
            </a:endParaRPr>
          </a:p>
          <a:p>
            <a:pPr marL="260350">
              <a:lnSpc>
                <a:spcPts val="1530"/>
              </a:lnSpc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-28%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37816" y="2400300"/>
            <a:ext cx="581025" cy="387350"/>
          </a:xfrm>
          <a:custGeom>
            <a:avLst/>
            <a:gdLst/>
            <a:ahLst/>
            <a:cxnLst/>
            <a:rect l="l" t="t" r="r" b="b"/>
            <a:pathLst>
              <a:path w="581025" h="387350">
                <a:moveTo>
                  <a:pt x="0" y="0"/>
                </a:moveTo>
                <a:lnTo>
                  <a:pt x="0" y="387095"/>
                </a:lnTo>
                <a:lnTo>
                  <a:pt x="580643" y="387095"/>
                </a:lnTo>
                <a:lnTo>
                  <a:pt x="580643" y="0"/>
                </a:lnTo>
                <a:lnTo>
                  <a:pt x="0" y="0"/>
                </a:lnTo>
                <a:close/>
              </a:path>
            </a:pathLst>
          </a:custGeom>
          <a:ln w="1913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410459" y="2381468"/>
            <a:ext cx="439420" cy="4146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Native 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 b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i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900" spc="-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900" spc="-10" dirty="0">
                <a:solidFill>
                  <a:srgbClr val="FF0000"/>
                </a:solidFill>
                <a:latin typeface="Arial"/>
                <a:cs typeface="Arial"/>
              </a:rPr>
              <a:t>v</a:t>
            </a: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es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85"/>
              </a:lnSpc>
            </a:pPr>
            <a:r>
              <a:rPr sz="900" dirty="0">
                <a:solidFill>
                  <a:srgbClr val="FF0000"/>
                </a:solidFill>
                <a:latin typeface="Arial"/>
                <a:cs typeface="Arial"/>
              </a:rPr>
              <a:t>-72%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06751" y="3075431"/>
            <a:ext cx="844550" cy="563880"/>
          </a:xfrm>
          <a:custGeom>
            <a:avLst/>
            <a:gdLst/>
            <a:ahLst/>
            <a:cxnLst/>
            <a:rect l="l" t="t" r="r" b="b"/>
            <a:pathLst>
              <a:path w="844550" h="563879">
                <a:moveTo>
                  <a:pt x="0" y="0"/>
                </a:moveTo>
                <a:lnTo>
                  <a:pt x="0" y="563879"/>
                </a:lnTo>
                <a:lnTo>
                  <a:pt x="844295" y="563879"/>
                </a:lnTo>
                <a:lnTo>
                  <a:pt x="844295" y="0"/>
                </a:lnTo>
                <a:lnTo>
                  <a:pt x="0" y="0"/>
                </a:lnTo>
                <a:close/>
              </a:path>
            </a:pathLst>
          </a:custGeom>
          <a:ln w="1913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223007" y="3073048"/>
            <a:ext cx="814069" cy="5518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1905" algn="ctr">
              <a:lnSpc>
                <a:spcPts val="1340"/>
              </a:lnSpc>
              <a:spcBef>
                <a:spcPts val="229"/>
              </a:spcBef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Deepwater 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FF0000"/>
                </a:solidFill>
                <a:latin typeface="Arial"/>
                <a:cs typeface="Arial"/>
              </a:rPr>
              <a:t>z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oo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enth</a:t>
            </a:r>
            <a:r>
              <a:rPr sz="1200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1200" dirty="0">
                <a:solidFill>
                  <a:srgbClr val="FF0000"/>
                </a:solidFill>
                <a:latin typeface="Arial"/>
                <a:cs typeface="Arial"/>
              </a:rPr>
              <a:t>s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ts val="1330"/>
              </a:lnSpc>
            </a:pPr>
            <a:r>
              <a:rPr sz="1200" spc="-5" dirty="0">
                <a:solidFill>
                  <a:srgbClr val="FF0000"/>
                </a:solidFill>
                <a:latin typeface="Arial"/>
                <a:cs typeface="Arial"/>
              </a:rPr>
              <a:t>-40%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06367" y="2188463"/>
            <a:ext cx="116205" cy="864235"/>
          </a:xfrm>
          <a:custGeom>
            <a:avLst/>
            <a:gdLst/>
            <a:ahLst/>
            <a:cxnLst/>
            <a:rect l="l" t="t" r="r" b="b"/>
            <a:pathLst>
              <a:path w="116204" h="864235">
                <a:moveTo>
                  <a:pt x="57911" y="0"/>
                </a:moveTo>
                <a:lnTo>
                  <a:pt x="57911" y="864107"/>
                </a:lnTo>
              </a:path>
              <a:path w="116204" h="864235">
                <a:moveTo>
                  <a:pt x="115823" y="643127"/>
                </a:moveTo>
                <a:lnTo>
                  <a:pt x="57911" y="864107"/>
                </a:lnTo>
                <a:lnTo>
                  <a:pt x="0" y="643127"/>
                </a:lnTo>
              </a:path>
            </a:pathLst>
          </a:custGeom>
          <a:ln w="364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713801" y="2357627"/>
            <a:ext cx="4233545" cy="2056764"/>
            <a:chOff x="1713801" y="2357627"/>
            <a:chExt cx="4233545" cy="2056764"/>
          </a:xfrm>
        </p:grpSpPr>
        <p:sp>
          <p:nvSpPr>
            <p:cNvPr id="17" name="object 17"/>
            <p:cNvSpPr/>
            <p:nvPr/>
          </p:nvSpPr>
          <p:spPr>
            <a:xfrm>
              <a:off x="4045794" y="3364229"/>
              <a:ext cx="145415" cy="0"/>
            </a:xfrm>
            <a:custGeom>
              <a:avLst/>
              <a:gdLst/>
              <a:ahLst/>
              <a:cxnLst/>
              <a:rect l="l" t="t" r="r" b="b"/>
              <a:pathLst>
                <a:path w="145414">
                  <a:moveTo>
                    <a:pt x="0" y="0"/>
                  </a:moveTo>
                  <a:lnTo>
                    <a:pt x="145205" y="0"/>
                  </a:lnTo>
                </a:path>
              </a:pathLst>
            </a:custGeom>
            <a:ln w="237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52899" y="3329939"/>
              <a:ext cx="132715" cy="68580"/>
            </a:xfrm>
            <a:custGeom>
              <a:avLst/>
              <a:gdLst/>
              <a:ahLst/>
              <a:cxnLst/>
              <a:rect l="l" t="t" r="r" b="b"/>
              <a:pathLst>
                <a:path w="132714" h="68579">
                  <a:moveTo>
                    <a:pt x="1523" y="0"/>
                  </a:moveTo>
                  <a:lnTo>
                    <a:pt x="132587" y="36575"/>
                  </a:lnTo>
                  <a:lnTo>
                    <a:pt x="0" y="68579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38799" y="3340607"/>
              <a:ext cx="299085" cy="0"/>
            </a:xfrm>
            <a:custGeom>
              <a:avLst/>
              <a:gdLst/>
              <a:ahLst/>
              <a:cxnLst/>
              <a:rect l="l" t="t" r="r" b="b"/>
              <a:pathLst>
                <a:path w="299085">
                  <a:moveTo>
                    <a:pt x="0" y="0"/>
                  </a:moveTo>
                  <a:lnTo>
                    <a:pt x="298703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945891" y="2577083"/>
              <a:ext cx="2992120" cy="822960"/>
            </a:xfrm>
            <a:custGeom>
              <a:avLst/>
              <a:gdLst/>
              <a:ahLst/>
              <a:cxnLst/>
              <a:rect l="l" t="t" r="r" b="b"/>
              <a:pathLst>
                <a:path w="2992120" h="822960">
                  <a:moveTo>
                    <a:pt x="2860547" y="728471"/>
                  </a:moveTo>
                  <a:lnTo>
                    <a:pt x="2991611" y="763523"/>
                  </a:lnTo>
                  <a:lnTo>
                    <a:pt x="2860547" y="798575"/>
                  </a:lnTo>
                </a:path>
                <a:path w="2992120" h="822960">
                  <a:moveTo>
                    <a:pt x="554735" y="787907"/>
                  </a:moveTo>
                  <a:lnTo>
                    <a:pt x="137159" y="787907"/>
                  </a:lnTo>
                </a:path>
                <a:path w="2992120" h="822960">
                  <a:moveTo>
                    <a:pt x="268223" y="822959"/>
                  </a:moveTo>
                  <a:lnTo>
                    <a:pt x="137159" y="787907"/>
                  </a:lnTo>
                  <a:lnTo>
                    <a:pt x="268223" y="752855"/>
                  </a:lnTo>
                </a:path>
                <a:path w="2992120" h="822960">
                  <a:moveTo>
                    <a:pt x="573023" y="720851"/>
                  </a:moveTo>
                  <a:lnTo>
                    <a:pt x="0" y="0"/>
                  </a:lnTo>
                </a:path>
                <a:path w="2992120" h="822960">
                  <a:moveTo>
                    <a:pt x="91439" y="210311"/>
                  </a:moveTo>
                  <a:lnTo>
                    <a:pt x="0" y="0"/>
                  </a:lnTo>
                  <a:lnTo>
                    <a:pt x="182879" y="13563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92509" y="3412235"/>
              <a:ext cx="313055" cy="474345"/>
            </a:xfrm>
            <a:custGeom>
              <a:avLst/>
              <a:gdLst/>
              <a:ahLst/>
              <a:cxnLst/>
              <a:rect l="l" t="t" r="r" b="b"/>
              <a:pathLst>
                <a:path w="313054" h="474345">
                  <a:moveTo>
                    <a:pt x="312690" y="0"/>
                  </a:moveTo>
                  <a:lnTo>
                    <a:pt x="0" y="473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764279" y="3613403"/>
              <a:ext cx="196850" cy="273050"/>
            </a:xfrm>
            <a:custGeom>
              <a:avLst/>
              <a:gdLst/>
              <a:ahLst/>
              <a:cxnLst/>
              <a:rect l="l" t="t" r="r" b="b"/>
              <a:pathLst>
                <a:path w="196850" h="273050">
                  <a:moveTo>
                    <a:pt x="0" y="0"/>
                  </a:moveTo>
                  <a:lnTo>
                    <a:pt x="196807" y="27279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23643" y="3398519"/>
              <a:ext cx="431800" cy="302260"/>
            </a:xfrm>
            <a:custGeom>
              <a:avLst/>
              <a:gdLst/>
              <a:ahLst/>
              <a:cxnLst/>
              <a:rect l="l" t="t" r="r" b="b"/>
              <a:pathLst>
                <a:path w="431800" h="302260">
                  <a:moveTo>
                    <a:pt x="431291" y="0"/>
                  </a:moveTo>
                  <a:lnTo>
                    <a:pt x="0" y="301751"/>
                  </a:lnTo>
                </a:path>
                <a:path w="431800" h="302260">
                  <a:moveTo>
                    <a:pt x="213359" y="224027"/>
                  </a:moveTo>
                  <a:lnTo>
                    <a:pt x="0" y="301751"/>
                  </a:lnTo>
                  <a:lnTo>
                    <a:pt x="146303" y="128015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23643" y="3771899"/>
              <a:ext cx="139700" cy="114300"/>
            </a:xfrm>
            <a:custGeom>
              <a:avLst/>
              <a:gdLst/>
              <a:ahLst/>
              <a:cxnLst/>
              <a:rect l="l" t="t" r="r" b="b"/>
              <a:pathLst>
                <a:path w="139700" h="114300">
                  <a:moveTo>
                    <a:pt x="139656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23643" y="3771899"/>
              <a:ext cx="83185" cy="114300"/>
            </a:xfrm>
            <a:custGeom>
              <a:avLst/>
              <a:gdLst/>
              <a:ahLst/>
              <a:cxnLst/>
              <a:rect l="l" t="t" r="r" b="b"/>
              <a:pathLst>
                <a:path w="83185" h="114300">
                  <a:moveTo>
                    <a:pt x="83127" y="114299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23643" y="3771899"/>
              <a:ext cx="208915" cy="93345"/>
            </a:xfrm>
            <a:custGeom>
              <a:avLst/>
              <a:gdLst/>
              <a:ahLst/>
              <a:cxnLst/>
              <a:rect l="l" t="t" r="r" b="b"/>
              <a:pathLst>
                <a:path w="208914" h="93345">
                  <a:moveTo>
                    <a:pt x="0" y="0"/>
                  </a:moveTo>
                  <a:lnTo>
                    <a:pt x="208787" y="9296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205228" y="3881627"/>
              <a:ext cx="848994" cy="5080"/>
            </a:xfrm>
            <a:custGeom>
              <a:avLst/>
              <a:gdLst/>
              <a:ahLst/>
              <a:cxnLst/>
              <a:rect l="l" t="t" r="r" b="b"/>
              <a:pathLst>
                <a:path w="848994" h="5079">
                  <a:moveTo>
                    <a:pt x="848855" y="4572"/>
                  </a:moveTo>
                  <a:lnTo>
                    <a:pt x="847344" y="1524"/>
                  </a:lnTo>
                  <a:lnTo>
                    <a:pt x="842772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848855" y="4572"/>
                  </a:lnTo>
                  <a:close/>
                </a:path>
              </a:pathLst>
            </a:custGeom>
            <a:solidFill>
              <a:srgbClr val="97B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3599" y="2971799"/>
              <a:ext cx="990599" cy="76199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29027" y="2967227"/>
              <a:ext cx="1001268" cy="76657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129027" y="2967227"/>
              <a:ext cx="1001394" cy="772795"/>
            </a:xfrm>
            <a:custGeom>
              <a:avLst/>
              <a:gdLst/>
              <a:ahLst/>
              <a:cxnLst/>
              <a:rect l="l" t="t" r="r" b="b"/>
              <a:pathLst>
                <a:path w="1001394" h="772795">
                  <a:moveTo>
                    <a:pt x="1001268" y="766572"/>
                  </a:moveTo>
                  <a:lnTo>
                    <a:pt x="1001268" y="4572"/>
                  </a:lnTo>
                  <a:lnTo>
                    <a:pt x="999744" y="1524"/>
                  </a:lnTo>
                  <a:lnTo>
                    <a:pt x="995172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766572"/>
                  </a:lnTo>
                  <a:lnTo>
                    <a:pt x="1524" y="771144"/>
                  </a:lnTo>
                  <a:lnTo>
                    <a:pt x="4572" y="772668"/>
                  </a:lnTo>
                  <a:lnTo>
                    <a:pt x="4572" y="10668"/>
                  </a:lnTo>
                  <a:lnTo>
                    <a:pt x="10668" y="4572"/>
                  </a:lnTo>
                  <a:lnTo>
                    <a:pt x="10668" y="10668"/>
                  </a:lnTo>
                  <a:lnTo>
                    <a:pt x="990600" y="10668"/>
                  </a:lnTo>
                  <a:lnTo>
                    <a:pt x="990600" y="4572"/>
                  </a:lnTo>
                  <a:lnTo>
                    <a:pt x="995172" y="10668"/>
                  </a:lnTo>
                  <a:lnTo>
                    <a:pt x="995172" y="772668"/>
                  </a:lnTo>
                  <a:lnTo>
                    <a:pt x="999744" y="771144"/>
                  </a:lnTo>
                  <a:lnTo>
                    <a:pt x="1001268" y="766572"/>
                  </a:lnTo>
                  <a:close/>
                </a:path>
                <a:path w="1001394" h="772795">
                  <a:moveTo>
                    <a:pt x="10668" y="10668"/>
                  </a:moveTo>
                  <a:lnTo>
                    <a:pt x="10668" y="4572"/>
                  </a:lnTo>
                  <a:lnTo>
                    <a:pt x="4572" y="10668"/>
                  </a:lnTo>
                  <a:lnTo>
                    <a:pt x="10668" y="10668"/>
                  </a:lnTo>
                  <a:close/>
                </a:path>
                <a:path w="1001394" h="772795">
                  <a:moveTo>
                    <a:pt x="10668" y="762000"/>
                  </a:moveTo>
                  <a:lnTo>
                    <a:pt x="10668" y="10668"/>
                  </a:lnTo>
                  <a:lnTo>
                    <a:pt x="4572" y="10668"/>
                  </a:lnTo>
                  <a:lnTo>
                    <a:pt x="4572" y="762000"/>
                  </a:lnTo>
                  <a:lnTo>
                    <a:pt x="10668" y="762000"/>
                  </a:lnTo>
                  <a:close/>
                </a:path>
                <a:path w="1001394" h="772795">
                  <a:moveTo>
                    <a:pt x="995172" y="762000"/>
                  </a:moveTo>
                  <a:lnTo>
                    <a:pt x="4572" y="762000"/>
                  </a:lnTo>
                  <a:lnTo>
                    <a:pt x="10668" y="766572"/>
                  </a:lnTo>
                  <a:lnTo>
                    <a:pt x="10668" y="772668"/>
                  </a:lnTo>
                  <a:lnTo>
                    <a:pt x="990600" y="772668"/>
                  </a:lnTo>
                  <a:lnTo>
                    <a:pt x="990600" y="766572"/>
                  </a:lnTo>
                  <a:lnTo>
                    <a:pt x="995172" y="762000"/>
                  </a:lnTo>
                  <a:close/>
                </a:path>
                <a:path w="1001394" h="772795">
                  <a:moveTo>
                    <a:pt x="10668" y="772668"/>
                  </a:moveTo>
                  <a:lnTo>
                    <a:pt x="10668" y="766572"/>
                  </a:lnTo>
                  <a:lnTo>
                    <a:pt x="4572" y="762000"/>
                  </a:lnTo>
                  <a:lnTo>
                    <a:pt x="4572" y="772668"/>
                  </a:lnTo>
                  <a:lnTo>
                    <a:pt x="10668" y="772668"/>
                  </a:lnTo>
                  <a:close/>
                </a:path>
                <a:path w="1001394" h="772795">
                  <a:moveTo>
                    <a:pt x="905256" y="672084"/>
                  </a:moveTo>
                  <a:lnTo>
                    <a:pt x="905256" y="100584"/>
                  </a:lnTo>
                  <a:lnTo>
                    <a:pt x="903732" y="97536"/>
                  </a:lnTo>
                  <a:lnTo>
                    <a:pt x="900684" y="96012"/>
                  </a:lnTo>
                  <a:lnTo>
                    <a:pt x="100584" y="96012"/>
                  </a:lnTo>
                  <a:lnTo>
                    <a:pt x="97536" y="97536"/>
                  </a:lnTo>
                  <a:lnTo>
                    <a:pt x="96012" y="100584"/>
                  </a:lnTo>
                  <a:lnTo>
                    <a:pt x="96012" y="672084"/>
                  </a:lnTo>
                  <a:lnTo>
                    <a:pt x="97536" y="675132"/>
                  </a:lnTo>
                  <a:lnTo>
                    <a:pt x="100584" y="676656"/>
                  </a:lnTo>
                  <a:lnTo>
                    <a:pt x="100584" y="105156"/>
                  </a:lnTo>
                  <a:lnTo>
                    <a:pt x="105156" y="100584"/>
                  </a:lnTo>
                  <a:lnTo>
                    <a:pt x="105156" y="105156"/>
                  </a:lnTo>
                  <a:lnTo>
                    <a:pt x="896112" y="105156"/>
                  </a:lnTo>
                  <a:lnTo>
                    <a:pt x="896112" y="100584"/>
                  </a:lnTo>
                  <a:lnTo>
                    <a:pt x="900684" y="105156"/>
                  </a:lnTo>
                  <a:lnTo>
                    <a:pt x="900684" y="676656"/>
                  </a:lnTo>
                  <a:lnTo>
                    <a:pt x="903732" y="675132"/>
                  </a:lnTo>
                  <a:lnTo>
                    <a:pt x="905256" y="672084"/>
                  </a:lnTo>
                  <a:close/>
                </a:path>
                <a:path w="1001394" h="772795">
                  <a:moveTo>
                    <a:pt x="105156" y="105156"/>
                  </a:moveTo>
                  <a:lnTo>
                    <a:pt x="105156" y="100584"/>
                  </a:lnTo>
                  <a:lnTo>
                    <a:pt x="100584" y="105156"/>
                  </a:lnTo>
                  <a:lnTo>
                    <a:pt x="105156" y="105156"/>
                  </a:lnTo>
                  <a:close/>
                </a:path>
                <a:path w="1001394" h="772795">
                  <a:moveTo>
                    <a:pt x="105156" y="667512"/>
                  </a:moveTo>
                  <a:lnTo>
                    <a:pt x="105156" y="105156"/>
                  </a:lnTo>
                  <a:lnTo>
                    <a:pt x="100584" y="105156"/>
                  </a:lnTo>
                  <a:lnTo>
                    <a:pt x="100584" y="667512"/>
                  </a:lnTo>
                  <a:lnTo>
                    <a:pt x="105156" y="667512"/>
                  </a:lnTo>
                  <a:close/>
                </a:path>
                <a:path w="1001394" h="772795">
                  <a:moveTo>
                    <a:pt x="900684" y="667512"/>
                  </a:moveTo>
                  <a:lnTo>
                    <a:pt x="100584" y="667512"/>
                  </a:lnTo>
                  <a:lnTo>
                    <a:pt x="105156" y="672084"/>
                  </a:lnTo>
                  <a:lnTo>
                    <a:pt x="105156" y="676656"/>
                  </a:lnTo>
                  <a:lnTo>
                    <a:pt x="896112" y="676656"/>
                  </a:lnTo>
                  <a:lnTo>
                    <a:pt x="896112" y="672084"/>
                  </a:lnTo>
                  <a:lnTo>
                    <a:pt x="900684" y="667512"/>
                  </a:lnTo>
                  <a:close/>
                </a:path>
                <a:path w="1001394" h="772795">
                  <a:moveTo>
                    <a:pt x="105156" y="676656"/>
                  </a:moveTo>
                  <a:lnTo>
                    <a:pt x="105156" y="672084"/>
                  </a:lnTo>
                  <a:lnTo>
                    <a:pt x="100584" y="667512"/>
                  </a:lnTo>
                  <a:lnTo>
                    <a:pt x="100584" y="676656"/>
                  </a:lnTo>
                  <a:lnTo>
                    <a:pt x="105156" y="676656"/>
                  </a:lnTo>
                  <a:close/>
                </a:path>
                <a:path w="1001394" h="772795">
                  <a:moveTo>
                    <a:pt x="900684" y="105156"/>
                  </a:moveTo>
                  <a:lnTo>
                    <a:pt x="896112" y="100584"/>
                  </a:lnTo>
                  <a:lnTo>
                    <a:pt x="896112" y="105156"/>
                  </a:lnTo>
                  <a:lnTo>
                    <a:pt x="900684" y="105156"/>
                  </a:lnTo>
                  <a:close/>
                </a:path>
                <a:path w="1001394" h="772795">
                  <a:moveTo>
                    <a:pt x="900684" y="667512"/>
                  </a:moveTo>
                  <a:lnTo>
                    <a:pt x="900684" y="105156"/>
                  </a:lnTo>
                  <a:lnTo>
                    <a:pt x="896112" y="105156"/>
                  </a:lnTo>
                  <a:lnTo>
                    <a:pt x="896112" y="667512"/>
                  </a:lnTo>
                  <a:lnTo>
                    <a:pt x="900684" y="667512"/>
                  </a:lnTo>
                  <a:close/>
                </a:path>
                <a:path w="1001394" h="772795">
                  <a:moveTo>
                    <a:pt x="900684" y="676656"/>
                  </a:moveTo>
                  <a:lnTo>
                    <a:pt x="900684" y="667512"/>
                  </a:lnTo>
                  <a:lnTo>
                    <a:pt x="896112" y="672084"/>
                  </a:lnTo>
                  <a:lnTo>
                    <a:pt x="896112" y="676656"/>
                  </a:lnTo>
                  <a:lnTo>
                    <a:pt x="900684" y="676656"/>
                  </a:lnTo>
                  <a:close/>
                </a:path>
                <a:path w="1001394" h="772795">
                  <a:moveTo>
                    <a:pt x="995172" y="10668"/>
                  </a:moveTo>
                  <a:lnTo>
                    <a:pt x="990600" y="4572"/>
                  </a:lnTo>
                  <a:lnTo>
                    <a:pt x="990600" y="10668"/>
                  </a:lnTo>
                  <a:lnTo>
                    <a:pt x="995172" y="10668"/>
                  </a:lnTo>
                  <a:close/>
                </a:path>
                <a:path w="1001394" h="772795">
                  <a:moveTo>
                    <a:pt x="995172" y="762000"/>
                  </a:moveTo>
                  <a:lnTo>
                    <a:pt x="995172" y="10668"/>
                  </a:lnTo>
                  <a:lnTo>
                    <a:pt x="990600" y="10668"/>
                  </a:lnTo>
                  <a:lnTo>
                    <a:pt x="990600" y="762000"/>
                  </a:lnTo>
                  <a:lnTo>
                    <a:pt x="995172" y="762000"/>
                  </a:lnTo>
                  <a:close/>
                </a:path>
                <a:path w="1001394" h="772795">
                  <a:moveTo>
                    <a:pt x="995172" y="772668"/>
                  </a:moveTo>
                  <a:lnTo>
                    <a:pt x="995172" y="762000"/>
                  </a:lnTo>
                  <a:lnTo>
                    <a:pt x="990600" y="766572"/>
                  </a:lnTo>
                  <a:lnTo>
                    <a:pt x="990600" y="772668"/>
                  </a:lnTo>
                  <a:lnTo>
                    <a:pt x="995172" y="772668"/>
                  </a:lnTo>
                  <a:close/>
                </a:path>
              </a:pathLst>
            </a:custGeom>
            <a:solidFill>
              <a:srgbClr val="97B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5199" y="3124199"/>
              <a:ext cx="533399" cy="45719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0627" y="3119627"/>
              <a:ext cx="544068" cy="46177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500627" y="3119627"/>
              <a:ext cx="544195" cy="467995"/>
            </a:xfrm>
            <a:custGeom>
              <a:avLst/>
              <a:gdLst/>
              <a:ahLst/>
              <a:cxnLst/>
              <a:rect l="l" t="t" r="r" b="b"/>
              <a:pathLst>
                <a:path w="544195" h="467995">
                  <a:moveTo>
                    <a:pt x="544068" y="461772"/>
                  </a:moveTo>
                  <a:lnTo>
                    <a:pt x="544068" y="4572"/>
                  </a:lnTo>
                  <a:lnTo>
                    <a:pt x="542544" y="1524"/>
                  </a:lnTo>
                  <a:lnTo>
                    <a:pt x="537972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461772"/>
                  </a:lnTo>
                  <a:lnTo>
                    <a:pt x="1524" y="466344"/>
                  </a:lnTo>
                  <a:lnTo>
                    <a:pt x="4572" y="467868"/>
                  </a:lnTo>
                  <a:lnTo>
                    <a:pt x="4572" y="10668"/>
                  </a:lnTo>
                  <a:lnTo>
                    <a:pt x="10668" y="4572"/>
                  </a:lnTo>
                  <a:lnTo>
                    <a:pt x="10668" y="10668"/>
                  </a:lnTo>
                  <a:lnTo>
                    <a:pt x="533400" y="10668"/>
                  </a:lnTo>
                  <a:lnTo>
                    <a:pt x="533400" y="4572"/>
                  </a:lnTo>
                  <a:lnTo>
                    <a:pt x="537972" y="10668"/>
                  </a:lnTo>
                  <a:lnTo>
                    <a:pt x="537972" y="467868"/>
                  </a:lnTo>
                  <a:lnTo>
                    <a:pt x="542544" y="466344"/>
                  </a:lnTo>
                  <a:lnTo>
                    <a:pt x="544068" y="461772"/>
                  </a:lnTo>
                  <a:close/>
                </a:path>
                <a:path w="544195" h="467995">
                  <a:moveTo>
                    <a:pt x="10668" y="10668"/>
                  </a:moveTo>
                  <a:lnTo>
                    <a:pt x="10668" y="4572"/>
                  </a:lnTo>
                  <a:lnTo>
                    <a:pt x="4572" y="10668"/>
                  </a:lnTo>
                  <a:lnTo>
                    <a:pt x="10668" y="10668"/>
                  </a:lnTo>
                  <a:close/>
                </a:path>
                <a:path w="544195" h="467995">
                  <a:moveTo>
                    <a:pt x="10668" y="457200"/>
                  </a:moveTo>
                  <a:lnTo>
                    <a:pt x="10668" y="10668"/>
                  </a:lnTo>
                  <a:lnTo>
                    <a:pt x="4572" y="10668"/>
                  </a:lnTo>
                  <a:lnTo>
                    <a:pt x="4572" y="457200"/>
                  </a:lnTo>
                  <a:lnTo>
                    <a:pt x="10668" y="457200"/>
                  </a:lnTo>
                  <a:close/>
                </a:path>
                <a:path w="544195" h="467995">
                  <a:moveTo>
                    <a:pt x="537972" y="457200"/>
                  </a:moveTo>
                  <a:lnTo>
                    <a:pt x="4572" y="457200"/>
                  </a:lnTo>
                  <a:lnTo>
                    <a:pt x="10668" y="461772"/>
                  </a:lnTo>
                  <a:lnTo>
                    <a:pt x="10668" y="467868"/>
                  </a:lnTo>
                  <a:lnTo>
                    <a:pt x="533400" y="467868"/>
                  </a:lnTo>
                  <a:lnTo>
                    <a:pt x="533400" y="461772"/>
                  </a:lnTo>
                  <a:lnTo>
                    <a:pt x="537972" y="457200"/>
                  </a:lnTo>
                  <a:close/>
                </a:path>
                <a:path w="544195" h="467995">
                  <a:moveTo>
                    <a:pt x="10668" y="467868"/>
                  </a:moveTo>
                  <a:lnTo>
                    <a:pt x="10668" y="461772"/>
                  </a:lnTo>
                  <a:lnTo>
                    <a:pt x="4572" y="457200"/>
                  </a:lnTo>
                  <a:lnTo>
                    <a:pt x="4572" y="467868"/>
                  </a:lnTo>
                  <a:lnTo>
                    <a:pt x="10668" y="467868"/>
                  </a:lnTo>
                  <a:close/>
                </a:path>
                <a:path w="544195" h="467995">
                  <a:moveTo>
                    <a:pt x="486156" y="405384"/>
                  </a:moveTo>
                  <a:lnTo>
                    <a:pt x="486156" y="62484"/>
                  </a:lnTo>
                  <a:lnTo>
                    <a:pt x="484632" y="59436"/>
                  </a:lnTo>
                  <a:lnTo>
                    <a:pt x="481584" y="57912"/>
                  </a:lnTo>
                  <a:lnTo>
                    <a:pt x="62484" y="57912"/>
                  </a:lnTo>
                  <a:lnTo>
                    <a:pt x="59436" y="59436"/>
                  </a:lnTo>
                  <a:lnTo>
                    <a:pt x="57912" y="62484"/>
                  </a:lnTo>
                  <a:lnTo>
                    <a:pt x="57912" y="405384"/>
                  </a:lnTo>
                  <a:lnTo>
                    <a:pt x="59436" y="408432"/>
                  </a:lnTo>
                  <a:lnTo>
                    <a:pt x="62484" y="409956"/>
                  </a:lnTo>
                  <a:lnTo>
                    <a:pt x="62484" y="67056"/>
                  </a:lnTo>
                  <a:lnTo>
                    <a:pt x="67056" y="62484"/>
                  </a:lnTo>
                  <a:lnTo>
                    <a:pt x="67056" y="67056"/>
                  </a:lnTo>
                  <a:lnTo>
                    <a:pt x="477012" y="67056"/>
                  </a:lnTo>
                  <a:lnTo>
                    <a:pt x="477012" y="62484"/>
                  </a:lnTo>
                  <a:lnTo>
                    <a:pt x="481584" y="67056"/>
                  </a:lnTo>
                  <a:lnTo>
                    <a:pt x="481584" y="409956"/>
                  </a:lnTo>
                  <a:lnTo>
                    <a:pt x="484632" y="408432"/>
                  </a:lnTo>
                  <a:lnTo>
                    <a:pt x="486156" y="405384"/>
                  </a:lnTo>
                  <a:close/>
                </a:path>
                <a:path w="544195" h="467995">
                  <a:moveTo>
                    <a:pt x="67056" y="67056"/>
                  </a:moveTo>
                  <a:lnTo>
                    <a:pt x="67056" y="62484"/>
                  </a:lnTo>
                  <a:lnTo>
                    <a:pt x="62484" y="67056"/>
                  </a:lnTo>
                  <a:lnTo>
                    <a:pt x="67056" y="67056"/>
                  </a:lnTo>
                  <a:close/>
                </a:path>
                <a:path w="544195" h="467995">
                  <a:moveTo>
                    <a:pt x="67056" y="400812"/>
                  </a:moveTo>
                  <a:lnTo>
                    <a:pt x="67056" y="67056"/>
                  </a:lnTo>
                  <a:lnTo>
                    <a:pt x="62484" y="67056"/>
                  </a:lnTo>
                  <a:lnTo>
                    <a:pt x="62484" y="400812"/>
                  </a:lnTo>
                  <a:lnTo>
                    <a:pt x="67056" y="400812"/>
                  </a:lnTo>
                  <a:close/>
                </a:path>
                <a:path w="544195" h="467995">
                  <a:moveTo>
                    <a:pt x="481584" y="400812"/>
                  </a:moveTo>
                  <a:lnTo>
                    <a:pt x="62484" y="400812"/>
                  </a:lnTo>
                  <a:lnTo>
                    <a:pt x="67056" y="405384"/>
                  </a:lnTo>
                  <a:lnTo>
                    <a:pt x="67056" y="409956"/>
                  </a:lnTo>
                  <a:lnTo>
                    <a:pt x="477012" y="409956"/>
                  </a:lnTo>
                  <a:lnTo>
                    <a:pt x="477012" y="405384"/>
                  </a:lnTo>
                  <a:lnTo>
                    <a:pt x="481584" y="400812"/>
                  </a:lnTo>
                  <a:close/>
                </a:path>
                <a:path w="544195" h="467995">
                  <a:moveTo>
                    <a:pt x="67056" y="409956"/>
                  </a:moveTo>
                  <a:lnTo>
                    <a:pt x="67056" y="405384"/>
                  </a:lnTo>
                  <a:lnTo>
                    <a:pt x="62484" y="400812"/>
                  </a:lnTo>
                  <a:lnTo>
                    <a:pt x="62484" y="409956"/>
                  </a:lnTo>
                  <a:lnTo>
                    <a:pt x="67056" y="409956"/>
                  </a:lnTo>
                  <a:close/>
                </a:path>
                <a:path w="544195" h="467995">
                  <a:moveTo>
                    <a:pt x="481584" y="67056"/>
                  </a:moveTo>
                  <a:lnTo>
                    <a:pt x="477012" y="62484"/>
                  </a:lnTo>
                  <a:lnTo>
                    <a:pt x="477012" y="67056"/>
                  </a:lnTo>
                  <a:lnTo>
                    <a:pt x="481584" y="67056"/>
                  </a:lnTo>
                  <a:close/>
                </a:path>
                <a:path w="544195" h="467995">
                  <a:moveTo>
                    <a:pt x="481584" y="400812"/>
                  </a:moveTo>
                  <a:lnTo>
                    <a:pt x="481584" y="67056"/>
                  </a:lnTo>
                  <a:lnTo>
                    <a:pt x="477012" y="67056"/>
                  </a:lnTo>
                  <a:lnTo>
                    <a:pt x="477012" y="400812"/>
                  </a:lnTo>
                  <a:lnTo>
                    <a:pt x="481584" y="400812"/>
                  </a:lnTo>
                  <a:close/>
                </a:path>
                <a:path w="544195" h="467995">
                  <a:moveTo>
                    <a:pt x="481584" y="409956"/>
                  </a:moveTo>
                  <a:lnTo>
                    <a:pt x="481584" y="400812"/>
                  </a:lnTo>
                  <a:lnTo>
                    <a:pt x="477012" y="405384"/>
                  </a:lnTo>
                  <a:lnTo>
                    <a:pt x="477012" y="409956"/>
                  </a:lnTo>
                  <a:lnTo>
                    <a:pt x="481584" y="409956"/>
                  </a:lnTo>
                  <a:close/>
                </a:path>
                <a:path w="544195" h="467995">
                  <a:moveTo>
                    <a:pt x="537972" y="10668"/>
                  </a:moveTo>
                  <a:lnTo>
                    <a:pt x="533400" y="4572"/>
                  </a:lnTo>
                  <a:lnTo>
                    <a:pt x="533400" y="10668"/>
                  </a:lnTo>
                  <a:lnTo>
                    <a:pt x="537972" y="10668"/>
                  </a:lnTo>
                  <a:close/>
                </a:path>
                <a:path w="544195" h="467995">
                  <a:moveTo>
                    <a:pt x="537972" y="457200"/>
                  </a:moveTo>
                  <a:lnTo>
                    <a:pt x="537972" y="10668"/>
                  </a:lnTo>
                  <a:lnTo>
                    <a:pt x="533400" y="10668"/>
                  </a:lnTo>
                  <a:lnTo>
                    <a:pt x="533400" y="457200"/>
                  </a:lnTo>
                  <a:lnTo>
                    <a:pt x="537972" y="457200"/>
                  </a:lnTo>
                  <a:close/>
                </a:path>
                <a:path w="544195" h="467995">
                  <a:moveTo>
                    <a:pt x="537972" y="467868"/>
                  </a:moveTo>
                  <a:lnTo>
                    <a:pt x="537972" y="457200"/>
                  </a:lnTo>
                  <a:lnTo>
                    <a:pt x="533400" y="461772"/>
                  </a:lnTo>
                  <a:lnTo>
                    <a:pt x="533400" y="467868"/>
                  </a:lnTo>
                  <a:lnTo>
                    <a:pt x="537972" y="467868"/>
                  </a:lnTo>
                  <a:close/>
                </a:path>
              </a:pathLst>
            </a:custGeom>
            <a:solidFill>
              <a:srgbClr val="BD4B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5999" y="2362199"/>
              <a:ext cx="685799" cy="45719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1427" y="2357627"/>
              <a:ext cx="696468" cy="46177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281427" y="2357627"/>
              <a:ext cx="696595" cy="467995"/>
            </a:xfrm>
            <a:custGeom>
              <a:avLst/>
              <a:gdLst/>
              <a:ahLst/>
              <a:cxnLst/>
              <a:rect l="l" t="t" r="r" b="b"/>
              <a:pathLst>
                <a:path w="696594" h="467994">
                  <a:moveTo>
                    <a:pt x="696468" y="461772"/>
                  </a:moveTo>
                  <a:lnTo>
                    <a:pt x="696468" y="4572"/>
                  </a:lnTo>
                  <a:lnTo>
                    <a:pt x="694944" y="1524"/>
                  </a:lnTo>
                  <a:lnTo>
                    <a:pt x="690372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461772"/>
                  </a:lnTo>
                  <a:lnTo>
                    <a:pt x="1524" y="466344"/>
                  </a:lnTo>
                  <a:lnTo>
                    <a:pt x="4572" y="467868"/>
                  </a:lnTo>
                  <a:lnTo>
                    <a:pt x="4572" y="10668"/>
                  </a:lnTo>
                  <a:lnTo>
                    <a:pt x="10668" y="4572"/>
                  </a:lnTo>
                  <a:lnTo>
                    <a:pt x="10668" y="10668"/>
                  </a:lnTo>
                  <a:lnTo>
                    <a:pt x="685800" y="10668"/>
                  </a:lnTo>
                  <a:lnTo>
                    <a:pt x="685800" y="4572"/>
                  </a:lnTo>
                  <a:lnTo>
                    <a:pt x="690372" y="10668"/>
                  </a:lnTo>
                  <a:lnTo>
                    <a:pt x="690372" y="467868"/>
                  </a:lnTo>
                  <a:lnTo>
                    <a:pt x="694944" y="466344"/>
                  </a:lnTo>
                  <a:lnTo>
                    <a:pt x="696468" y="461772"/>
                  </a:lnTo>
                  <a:close/>
                </a:path>
                <a:path w="696594" h="467994">
                  <a:moveTo>
                    <a:pt x="10668" y="10668"/>
                  </a:moveTo>
                  <a:lnTo>
                    <a:pt x="10668" y="4572"/>
                  </a:lnTo>
                  <a:lnTo>
                    <a:pt x="4572" y="10668"/>
                  </a:lnTo>
                  <a:lnTo>
                    <a:pt x="10668" y="10668"/>
                  </a:lnTo>
                  <a:close/>
                </a:path>
                <a:path w="696594" h="467994">
                  <a:moveTo>
                    <a:pt x="10668" y="457200"/>
                  </a:moveTo>
                  <a:lnTo>
                    <a:pt x="10668" y="10668"/>
                  </a:lnTo>
                  <a:lnTo>
                    <a:pt x="4572" y="10668"/>
                  </a:lnTo>
                  <a:lnTo>
                    <a:pt x="4572" y="457200"/>
                  </a:lnTo>
                  <a:lnTo>
                    <a:pt x="10668" y="457200"/>
                  </a:lnTo>
                  <a:close/>
                </a:path>
                <a:path w="696594" h="467994">
                  <a:moveTo>
                    <a:pt x="690372" y="457200"/>
                  </a:moveTo>
                  <a:lnTo>
                    <a:pt x="4572" y="457200"/>
                  </a:lnTo>
                  <a:lnTo>
                    <a:pt x="10668" y="461772"/>
                  </a:lnTo>
                  <a:lnTo>
                    <a:pt x="10668" y="467868"/>
                  </a:lnTo>
                  <a:lnTo>
                    <a:pt x="685800" y="467868"/>
                  </a:lnTo>
                  <a:lnTo>
                    <a:pt x="685800" y="461772"/>
                  </a:lnTo>
                  <a:lnTo>
                    <a:pt x="690372" y="457200"/>
                  </a:lnTo>
                  <a:close/>
                </a:path>
                <a:path w="696594" h="467994">
                  <a:moveTo>
                    <a:pt x="10668" y="467868"/>
                  </a:moveTo>
                  <a:lnTo>
                    <a:pt x="10668" y="461772"/>
                  </a:lnTo>
                  <a:lnTo>
                    <a:pt x="4572" y="457200"/>
                  </a:lnTo>
                  <a:lnTo>
                    <a:pt x="4572" y="467868"/>
                  </a:lnTo>
                  <a:lnTo>
                    <a:pt x="10668" y="467868"/>
                  </a:lnTo>
                  <a:close/>
                </a:path>
                <a:path w="696594" h="467994">
                  <a:moveTo>
                    <a:pt x="638556" y="405384"/>
                  </a:moveTo>
                  <a:lnTo>
                    <a:pt x="638556" y="62484"/>
                  </a:lnTo>
                  <a:lnTo>
                    <a:pt x="637032" y="59436"/>
                  </a:lnTo>
                  <a:lnTo>
                    <a:pt x="633984" y="57912"/>
                  </a:lnTo>
                  <a:lnTo>
                    <a:pt x="62484" y="57912"/>
                  </a:lnTo>
                  <a:lnTo>
                    <a:pt x="59436" y="59436"/>
                  </a:lnTo>
                  <a:lnTo>
                    <a:pt x="57912" y="62484"/>
                  </a:lnTo>
                  <a:lnTo>
                    <a:pt x="57912" y="405384"/>
                  </a:lnTo>
                  <a:lnTo>
                    <a:pt x="59436" y="408432"/>
                  </a:lnTo>
                  <a:lnTo>
                    <a:pt x="62484" y="409956"/>
                  </a:lnTo>
                  <a:lnTo>
                    <a:pt x="62484" y="67056"/>
                  </a:lnTo>
                  <a:lnTo>
                    <a:pt x="67056" y="62484"/>
                  </a:lnTo>
                  <a:lnTo>
                    <a:pt x="67056" y="67056"/>
                  </a:lnTo>
                  <a:lnTo>
                    <a:pt x="629412" y="67056"/>
                  </a:lnTo>
                  <a:lnTo>
                    <a:pt x="629412" y="62484"/>
                  </a:lnTo>
                  <a:lnTo>
                    <a:pt x="633984" y="67056"/>
                  </a:lnTo>
                  <a:lnTo>
                    <a:pt x="633984" y="409956"/>
                  </a:lnTo>
                  <a:lnTo>
                    <a:pt x="637032" y="408432"/>
                  </a:lnTo>
                  <a:lnTo>
                    <a:pt x="638556" y="405384"/>
                  </a:lnTo>
                  <a:close/>
                </a:path>
                <a:path w="696594" h="467994">
                  <a:moveTo>
                    <a:pt x="67056" y="67056"/>
                  </a:moveTo>
                  <a:lnTo>
                    <a:pt x="67056" y="62484"/>
                  </a:lnTo>
                  <a:lnTo>
                    <a:pt x="62484" y="67056"/>
                  </a:lnTo>
                  <a:lnTo>
                    <a:pt x="67056" y="67056"/>
                  </a:lnTo>
                  <a:close/>
                </a:path>
                <a:path w="696594" h="467994">
                  <a:moveTo>
                    <a:pt x="67056" y="400812"/>
                  </a:moveTo>
                  <a:lnTo>
                    <a:pt x="67056" y="67056"/>
                  </a:lnTo>
                  <a:lnTo>
                    <a:pt x="62484" y="67056"/>
                  </a:lnTo>
                  <a:lnTo>
                    <a:pt x="62484" y="400812"/>
                  </a:lnTo>
                  <a:lnTo>
                    <a:pt x="67056" y="400812"/>
                  </a:lnTo>
                  <a:close/>
                </a:path>
                <a:path w="696594" h="467994">
                  <a:moveTo>
                    <a:pt x="633984" y="400812"/>
                  </a:moveTo>
                  <a:lnTo>
                    <a:pt x="62484" y="400812"/>
                  </a:lnTo>
                  <a:lnTo>
                    <a:pt x="67056" y="405384"/>
                  </a:lnTo>
                  <a:lnTo>
                    <a:pt x="67056" y="409956"/>
                  </a:lnTo>
                  <a:lnTo>
                    <a:pt x="629412" y="409956"/>
                  </a:lnTo>
                  <a:lnTo>
                    <a:pt x="629412" y="405384"/>
                  </a:lnTo>
                  <a:lnTo>
                    <a:pt x="633984" y="400812"/>
                  </a:lnTo>
                  <a:close/>
                </a:path>
                <a:path w="696594" h="467994">
                  <a:moveTo>
                    <a:pt x="67056" y="409956"/>
                  </a:moveTo>
                  <a:lnTo>
                    <a:pt x="67056" y="405384"/>
                  </a:lnTo>
                  <a:lnTo>
                    <a:pt x="62484" y="400812"/>
                  </a:lnTo>
                  <a:lnTo>
                    <a:pt x="62484" y="409956"/>
                  </a:lnTo>
                  <a:lnTo>
                    <a:pt x="67056" y="409956"/>
                  </a:lnTo>
                  <a:close/>
                </a:path>
                <a:path w="696594" h="467994">
                  <a:moveTo>
                    <a:pt x="633984" y="67056"/>
                  </a:moveTo>
                  <a:lnTo>
                    <a:pt x="629412" y="62484"/>
                  </a:lnTo>
                  <a:lnTo>
                    <a:pt x="629412" y="67056"/>
                  </a:lnTo>
                  <a:lnTo>
                    <a:pt x="633984" y="67056"/>
                  </a:lnTo>
                  <a:close/>
                </a:path>
                <a:path w="696594" h="467994">
                  <a:moveTo>
                    <a:pt x="633984" y="400812"/>
                  </a:moveTo>
                  <a:lnTo>
                    <a:pt x="633984" y="67056"/>
                  </a:lnTo>
                  <a:lnTo>
                    <a:pt x="629412" y="67056"/>
                  </a:lnTo>
                  <a:lnTo>
                    <a:pt x="629412" y="400812"/>
                  </a:lnTo>
                  <a:lnTo>
                    <a:pt x="633984" y="400812"/>
                  </a:lnTo>
                  <a:close/>
                </a:path>
                <a:path w="696594" h="467994">
                  <a:moveTo>
                    <a:pt x="633984" y="409956"/>
                  </a:moveTo>
                  <a:lnTo>
                    <a:pt x="633984" y="400812"/>
                  </a:lnTo>
                  <a:lnTo>
                    <a:pt x="629412" y="405384"/>
                  </a:lnTo>
                  <a:lnTo>
                    <a:pt x="629412" y="409956"/>
                  </a:lnTo>
                  <a:lnTo>
                    <a:pt x="633984" y="409956"/>
                  </a:lnTo>
                  <a:close/>
                </a:path>
                <a:path w="696594" h="467994">
                  <a:moveTo>
                    <a:pt x="690372" y="10668"/>
                  </a:moveTo>
                  <a:lnTo>
                    <a:pt x="685800" y="4572"/>
                  </a:lnTo>
                  <a:lnTo>
                    <a:pt x="685800" y="10668"/>
                  </a:lnTo>
                  <a:lnTo>
                    <a:pt x="690372" y="10668"/>
                  </a:lnTo>
                  <a:close/>
                </a:path>
                <a:path w="696594" h="467994">
                  <a:moveTo>
                    <a:pt x="690372" y="457200"/>
                  </a:moveTo>
                  <a:lnTo>
                    <a:pt x="690372" y="10668"/>
                  </a:lnTo>
                  <a:lnTo>
                    <a:pt x="685800" y="10668"/>
                  </a:lnTo>
                  <a:lnTo>
                    <a:pt x="685800" y="457200"/>
                  </a:lnTo>
                  <a:lnTo>
                    <a:pt x="690372" y="457200"/>
                  </a:lnTo>
                  <a:close/>
                </a:path>
                <a:path w="696594" h="467994">
                  <a:moveTo>
                    <a:pt x="690372" y="467868"/>
                  </a:moveTo>
                  <a:lnTo>
                    <a:pt x="690372" y="457200"/>
                  </a:lnTo>
                  <a:lnTo>
                    <a:pt x="685800" y="461772"/>
                  </a:lnTo>
                  <a:lnTo>
                    <a:pt x="685800" y="467868"/>
                  </a:lnTo>
                  <a:lnTo>
                    <a:pt x="690372" y="467868"/>
                  </a:lnTo>
                  <a:close/>
                </a:path>
              </a:pathLst>
            </a:custGeom>
            <a:solidFill>
              <a:srgbClr val="97B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91000" y="2895612"/>
              <a:ext cx="1447800" cy="990600"/>
            </a:xfrm>
            <a:custGeom>
              <a:avLst/>
              <a:gdLst/>
              <a:ahLst/>
              <a:cxnLst/>
              <a:rect l="l" t="t" r="r" b="b"/>
              <a:pathLst>
                <a:path w="1447800" h="990600">
                  <a:moveTo>
                    <a:pt x="1324356" y="867156"/>
                  </a:moveTo>
                  <a:lnTo>
                    <a:pt x="124968" y="867156"/>
                  </a:lnTo>
                  <a:lnTo>
                    <a:pt x="124968" y="990600"/>
                  </a:lnTo>
                  <a:lnTo>
                    <a:pt x="1324356" y="990600"/>
                  </a:lnTo>
                  <a:lnTo>
                    <a:pt x="1324356" y="867156"/>
                  </a:lnTo>
                  <a:close/>
                </a:path>
                <a:path w="1447800" h="990600">
                  <a:moveTo>
                    <a:pt x="1447800" y="0"/>
                  </a:moveTo>
                  <a:lnTo>
                    <a:pt x="1324610" y="0"/>
                  </a:lnTo>
                  <a:lnTo>
                    <a:pt x="124460" y="0"/>
                  </a:lnTo>
                  <a:lnTo>
                    <a:pt x="0" y="0"/>
                  </a:lnTo>
                  <a:lnTo>
                    <a:pt x="0" y="990600"/>
                  </a:lnTo>
                  <a:lnTo>
                    <a:pt x="124460" y="990600"/>
                  </a:lnTo>
                  <a:lnTo>
                    <a:pt x="124460" y="124968"/>
                  </a:lnTo>
                  <a:lnTo>
                    <a:pt x="1324610" y="124968"/>
                  </a:lnTo>
                  <a:lnTo>
                    <a:pt x="1324610" y="990600"/>
                  </a:lnTo>
                  <a:lnTo>
                    <a:pt x="1447800" y="990600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4BAB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178808" y="2883408"/>
              <a:ext cx="1473835" cy="1003300"/>
            </a:xfrm>
            <a:custGeom>
              <a:avLst/>
              <a:gdLst/>
              <a:ahLst/>
              <a:cxnLst/>
              <a:rect l="l" t="t" r="r" b="b"/>
              <a:pathLst>
                <a:path w="1473835" h="1003300">
                  <a:moveTo>
                    <a:pt x="1473708" y="1002791"/>
                  </a:moveTo>
                  <a:lnTo>
                    <a:pt x="1473708" y="6096"/>
                  </a:lnTo>
                  <a:lnTo>
                    <a:pt x="1467612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1002791"/>
                  </a:lnTo>
                  <a:lnTo>
                    <a:pt x="12192" y="1002791"/>
                  </a:lnTo>
                  <a:lnTo>
                    <a:pt x="12192" y="25908"/>
                  </a:lnTo>
                  <a:lnTo>
                    <a:pt x="25908" y="12192"/>
                  </a:lnTo>
                  <a:lnTo>
                    <a:pt x="25908" y="25908"/>
                  </a:lnTo>
                  <a:lnTo>
                    <a:pt x="1447800" y="25908"/>
                  </a:lnTo>
                  <a:lnTo>
                    <a:pt x="1447800" y="12192"/>
                  </a:lnTo>
                  <a:lnTo>
                    <a:pt x="1459992" y="25908"/>
                  </a:lnTo>
                  <a:lnTo>
                    <a:pt x="1459992" y="1002791"/>
                  </a:lnTo>
                  <a:lnTo>
                    <a:pt x="1473708" y="1002791"/>
                  </a:lnTo>
                  <a:close/>
                </a:path>
                <a:path w="1473835" h="1003300">
                  <a:moveTo>
                    <a:pt x="25908" y="25908"/>
                  </a:moveTo>
                  <a:lnTo>
                    <a:pt x="25908" y="12192"/>
                  </a:lnTo>
                  <a:lnTo>
                    <a:pt x="12192" y="25908"/>
                  </a:lnTo>
                  <a:lnTo>
                    <a:pt x="25908" y="25908"/>
                  </a:lnTo>
                  <a:close/>
                </a:path>
                <a:path w="1473835" h="1003300">
                  <a:moveTo>
                    <a:pt x="25908" y="990600"/>
                  </a:moveTo>
                  <a:lnTo>
                    <a:pt x="25908" y="25908"/>
                  </a:lnTo>
                  <a:lnTo>
                    <a:pt x="12192" y="25908"/>
                  </a:lnTo>
                  <a:lnTo>
                    <a:pt x="12192" y="990600"/>
                  </a:lnTo>
                  <a:lnTo>
                    <a:pt x="25908" y="990600"/>
                  </a:lnTo>
                  <a:close/>
                </a:path>
                <a:path w="1473835" h="1003300">
                  <a:moveTo>
                    <a:pt x="1459992" y="990600"/>
                  </a:moveTo>
                  <a:lnTo>
                    <a:pt x="12192" y="990600"/>
                  </a:lnTo>
                  <a:lnTo>
                    <a:pt x="25908" y="1002791"/>
                  </a:lnTo>
                  <a:lnTo>
                    <a:pt x="1447800" y="1002791"/>
                  </a:lnTo>
                  <a:lnTo>
                    <a:pt x="1459992" y="990600"/>
                  </a:lnTo>
                  <a:close/>
                </a:path>
                <a:path w="1473835" h="1003300">
                  <a:moveTo>
                    <a:pt x="25908" y="1002791"/>
                  </a:moveTo>
                  <a:lnTo>
                    <a:pt x="12192" y="990600"/>
                  </a:lnTo>
                  <a:lnTo>
                    <a:pt x="12192" y="1002791"/>
                  </a:lnTo>
                  <a:lnTo>
                    <a:pt x="25908" y="1002791"/>
                  </a:lnTo>
                  <a:close/>
                </a:path>
                <a:path w="1473835" h="1003300">
                  <a:moveTo>
                    <a:pt x="1350264" y="886968"/>
                  </a:moveTo>
                  <a:lnTo>
                    <a:pt x="1350264" y="129540"/>
                  </a:lnTo>
                  <a:lnTo>
                    <a:pt x="1344168" y="123444"/>
                  </a:lnTo>
                  <a:lnTo>
                    <a:pt x="129540" y="123444"/>
                  </a:lnTo>
                  <a:lnTo>
                    <a:pt x="123444" y="129540"/>
                  </a:lnTo>
                  <a:lnTo>
                    <a:pt x="123444" y="886968"/>
                  </a:lnTo>
                  <a:lnTo>
                    <a:pt x="129540" y="893064"/>
                  </a:lnTo>
                  <a:lnTo>
                    <a:pt x="137160" y="893064"/>
                  </a:lnTo>
                  <a:lnTo>
                    <a:pt x="137160" y="149352"/>
                  </a:lnTo>
                  <a:lnTo>
                    <a:pt x="149352" y="137160"/>
                  </a:lnTo>
                  <a:lnTo>
                    <a:pt x="149352" y="149352"/>
                  </a:lnTo>
                  <a:lnTo>
                    <a:pt x="1324356" y="149352"/>
                  </a:lnTo>
                  <a:lnTo>
                    <a:pt x="1324356" y="137160"/>
                  </a:lnTo>
                  <a:lnTo>
                    <a:pt x="1336548" y="149352"/>
                  </a:lnTo>
                  <a:lnTo>
                    <a:pt x="1336548" y="893064"/>
                  </a:lnTo>
                  <a:lnTo>
                    <a:pt x="1344168" y="893064"/>
                  </a:lnTo>
                  <a:lnTo>
                    <a:pt x="1350264" y="886968"/>
                  </a:lnTo>
                  <a:close/>
                </a:path>
                <a:path w="1473835" h="1003300">
                  <a:moveTo>
                    <a:pt x="149352" y="149352"/>
                  </a:moveTo>
                  <a:lnTo>
                    <a:pt x="149352" y="137160"/>
                  </a:lnTo>
                  <a:lnTo>
                    <a:pt x="137160" y="149352"/>
                  </a:lnTo>
                  <a:lnTo>
                    <a:pt x="149352" y="149352"/>
                  </a:lnTo>
                  <a:close/>
                </a:path>
                <a:path w="1473835" h="1003300">
                  <a:moveTo>
                    <a:pt x="149352" y="867156"/>
                  </a:moveTo>
                  <a:lnTo>
                    <a:pt x="149352" y="149352"/>
                  </a:lnTo>
                  <a:lnTo>
                    <a:pt x="137160" y="149352"/>
                  </a:lnTo>
                  <a:lnTo>
                    <a:pt x="137160" y="867156"/>
                  </a:lnTo>
                  <a:lnTo>
                    <a:pt x="149352" y="867156"/>
                  </a:lnTo>
                  <a:close/>
                </a:path>
                <a:path w="1473835" h="1003300">
                  <a:moveTo>
                    <a:pt x="1336548" y="867156"/>
                  </a:moveTo>
                  <a:lnTo>
                    <a:pt x="137160" y="867156"/>
                  </a:lnTo>
                  <a:lnTo>
                    <a:pt x="149352" y="879348"/>
                  </a:lnTo>
                  <a:lnTo>
                    <a:pt x="149352" y="893064"/>
                  </a:lnTo>
                  <a:lnTo>
                    <a:pt x="1324356" y="893064"/>
                  </a:lnTo>
                  <a:lnTo>
                    <a:pt x="1324356" y="879348"/>
                  </a:lnTo>
                  <a:lnTo>
                    <a:pt x="1336548" y="867156"/>
                  </a:lnTo>
                  <a:close/>
                </a:path>
                <a:path w="1473835" h="1003300">
                  <a:moveTo>
                    <a:pt x="149352" y="893064"/>
                  </a:moveTo>
                  <a:lnTo>
                    <a:pt x="149352" y="879348"/>
                  </a:lnTo>
                  <a:lnTo>
                    <a:pt x="137160" y="867156"/>
                  </a:lnTo>
                  <a:lnTo>
                    <a:pt x="137160" y="893064"/>
                  </a:lnTo>
                  <a:lnTo>
                    <a:pt x="149352" y="893064"/>
                  </a:lnTo>
                  <a:close/>
                </a:path>
                <a:path w="1473835" h="1003300">
                  <a:moveTo>
                    <a:pt x="1336548" y="149352"/>
                  </a:moveTo>
                  <a:lnTo>
                    <a:pt x="1324356" y="137160"/>
                  </a:lnTo>
                  <a:lnTo>
                    <a:pt x="1324356" y="149352"/>
                  </a:lnTo>
                  <a:lnTo>
                    <a:pt x="1336548" y="149352"/>
                  </a:lnTo>
                  <a:close/>
                </a:path>
                <a:path w="1473835" h="1003300">
                  <a:moveTo>
                    <a:pt x="1336548" y="867156"/>
                  </a:moveTo>
                  <a:lnTo>
                    <a:pt x="1336548" y="149352"/>
                  </a:lnTo>
                  <a:lnTo>
                    <a:pt x="1324356" y="149352"/>
                  </a:lnTo>
                  <a:lnTo>
                    <a:pt x="1324356" y="867156"/>
                  </a:lnTo>
                  <a:lnTo>
                    <a:pt x="1336548" y="867156"/>
                  </a:lnTo>
                  <a:close/>
                </a:path>
                <a:path w="1473835" h="1003300">
                  <a:moveTo>
                    <a:pt x="1336548" y="893064"/>
                  </a:moveTo>
                  <a:lnTo>
                    <a:pt x="1336548" y="867156"/>
                  </a:lnTo>
                  <a:lnTo>
                    <a:pt x="1324356" y="879348"/>
                  </a:lnTo>
                  <a:lnTo>
                    <a:pt x="1324356" y="893064"/>
                  </a:lnTo>
                  <a:lnTo>
                    <a:pt x="1336548" y="893064"/>
                  </a:lnTo>
                  <a:close/>
                </a:path>
                <a:path w="1473835" h="1003300">
                  <a:moveTo>
                    <a:pt x="1459992" y="25908"/>
                  </a:moveTo>
                  <a:lnTo>
                    <a:pt x="1447800" y="12192"/>
                  </a:lnTo>
                  <a:lnTo>
                    <a:pt x="1447800" y="25908"/>
                  </a:lnTo>
                  <a:lnTo>
                    <a:pt x="1459992" y="25908"/>
                  </a:lnTo>
                  <a:close/>
                </a:path>
                <a:path w="1473835" h="1003300">
                  <a:moveTo>
                    <a:pt x="1459992" y="990600"/>
                  </a:moveTo>
                  <a:lnTo>
                    <a:pt x="1459992" y="25908"/>
                  </a:lnTo>
                  <a:lnTo>
                    <a:pt x="1447800" y="25908"/>
                  </a:lnTo>
                  <a:lnTo>
                    <a:pt x="1447800" y="990600"/>
                  </a:lnTo>
                  <a:lnTo>
                    <a:pt x="1459992" y="990600"/>
                  </a:lnTo>
                  <a:close/>
                </a:path>
                <a:path w="1473835" h="1003300">
                  <a:moveTo>
                    <a:pt x="1459992" y="1002791"/>
                  </a:moveTo>
                  <a:lnTo>
                    <a:pt x="1459992" y="990600"/>
                  </a:lnTo>
                  <a:lnTo>
                    <a:pt x="1447800" y="1002791"/>
                  </a:lnTo>
                  <a:lnTo>
                    <a:pt x="1459992" y="1002791"/>
                  </a:lnTo>
                  <a:close/>
                </a:path>
              </a:pathLst>
            </a:custGeom>
            <a:solidFill>
              <a:srgbClr val="347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333243" y="4009643"/>
              <a:ext cx="591820" cy="394970"/>
            </a:xfrm>
            <a:custGeom>
              <a:avLst/>
              <a:gdLst/>
              <a:ahLst/>
              <a:cxnLst/>
              <a:rect l="l" t="t" r="r" b="b"/>
              <a:pathLst>
                <a:path w="591819" h="394970">
                  <a:moveTo>
                    <a:pt x="0" y="0"/>
                  </a:moveTo>
                  <a:lnTo>
                    <a:pt x="0" y="394715"/>
                  </a:lnTo>
                  <a:lnTo>
                    <a:pt x="591311" y="394715"/>
                  </a:lnTo>
                  <a:lnTo>
                    <a:pt x="591311" y="0"/>
                  </a:lnTo>
                  <a:lnTo>
                    <a:pt x="0" y="0"/>
                  </a:lnTo>
                  <a:close/>
                </a:path>
              </a:pathLst>
            </a:custGeom>
            <a:ln w="1913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6693407" y="2261616"/>
            <a:ext cx="818515" cy="617220"/>
          </a:xfrm>
          <a:custGeom>
            <a:avLst/>
            <a:gdLst/>
            <a:ahLst/>
            <a:cxnLst/>
            <a:rect l="l" t="t" r="r" b="b"/>
            <a:pathLst>
              <a:path w="818515" h="617219">
                <a:moveTo>
                  <a:pt x="0" y="617219"/>
                </a:moveTo>
                <a:lnTo>
                  <a:pt x="818387" y="0"/>
                </a:lnTo>
              </a:path>
              <a:path w="818515" h="617219">
                <a:moveTo>
                  <a:pt x="608075" y="85343"/>
                </a:moveTo>
                <a:lnTo>
                  <a:pt x="818387" y="0"/>
                </a:lnTo>
                <a:lnTo>
                  <a:pt x="679703" y="179831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6683838" y="3864438"/>
            <a:ext cx="729615" cy="595630"/>
            <a:chOff x="6683838" y="3864438"/>
            <a:chExt cx="729615" cy="595630"/>
          </a:xfrm>
        </p:grpSpPr>
        <p:sp>
          <p:nvSpPr>
            <p:cNvPr id="42" name="object 42"/>
            <p:cNvSpPr/>
            <p:nvPr/>
          </p:nvSpPr>
          <p:spPr>
            <a:xfrm>
              <a:off x="6693407" y="3874007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0" y="0"/>
                  </a:moveTo>
                  <a:lnTo>
                    <a:pt x="15029" y="12191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708437" y="3886199"/>
              <a:ext cx="695325" cy="563880"/>
            </a:xfrm>
            <a:custGeom>
              <a:avLst/>
              <a:gdLst/>
              <a:ahLst/>
              <a:cxnLst/>
              <a:rect l="l" t="t" r="r" b="b"/>
              <a:pathLst>
                <a:path w="695325" h="563879">
                  <a:moveTo>
                    <a:pt x="0" y="0"/>
                  </a:moveTo>
                  <a:lnTo>
                    <a:pt x="695154" y="56388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194803" y="4265675"/>
              <a:ext cx="208915" cy="184785"/>
            </a:xfrm>
            <a:custGeom>
              <a:avLst/>
              <a:gdLst/>
              <a:ahLst/>
              <a:cxnLst/>
              <a:rect l="l" t="t" r="r" b="b"/>
              <a:pathLst>
                <a:path w="208915" h="184785">
                  <a:moveTo>
                    <a:pt x="74675" y="0"/>
                  </a:moveTo>
                  <a:lnTo>
                    <a:pt x="208787" y="184403"/>
                  </a:lnTo>
                  <a:lnTo>
                    <a:pt x="0" y="91439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8133162" y="2764536"/>
            <a:ext cx="135255" cy="1191260"/>
            <a:chOff x="8133162" y="2764536"/>
            <a:chExt cx="135255" cy="1191260"/>
          </a:xfrm>
        </p:grpSpPr>
        <p:sp>
          <p:nvSpPr>
            <p:cNvPr id="46" name="object 46"/>
            <p:cNvSpPr/>
            <p:nvPr/>
          </p:nvSpPr>
          <p:spPr>
            <a:xfrm>
              <a:off x="8191074" y="2764536"/>
              <a:ext cx="19685" cy="1122045"/>
            </a:xfrm>
            <a:custGeom>
              <a:avLst/>
              <a:gdLst/>
              <a:ahLst/>
              <a:cxnLst/>
              <a:rect l="l" t="t" r="r" b="b"/>
              <a:pathLst>
                <a:path w="19684" h="1122045">
                  <a:moveTo>
                    <a:pt x="0" y="0"/>
                  </a:moveTo>
                  <a:lnTo>
                    <a:pt x="0" y="1121663"/>
                  </a:lnTo>
                  <a:lnTo>
                    <a:pt x="19138" y="1121663"/>
                  </a:lnTo>
                  <a:lnTo>
                    <a:pt x="191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216220" y="3724655"/>
              <a:ext cx="42545" cy="161925"/>
            </a:xfrm>
            <a:custGeom>
              <a:avLst/>
              <a:gdLst/>
              <a:ahLst/>
              <a:cxnLst/>
              <a:rect l="l" t="t" r="r" b="b"/>
              <a:pathLst>
                <a:path w="42545" h="161925">
                  <a:moveTo>
                    <a:pt x="42335" y="0"/>
                  </a:moveTo>
                  <a:lnTo>
                    <a:pt x="0" y="16154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142731" y="3724655"/>
              <a:ext cx="42545" cy="161925"/>
            </a:xfrm>
            <a:custGeom>
              <a:avLst/>
              <a:gdLst/>
              <a:ahLst/>
              <a:cxnLst/>
              <a:rect l="l" t="t" r="r" b="b"/>
              <a:pathLst>
                <a:path w="42545" h="161925">
                  <a:moveTo>
                    <a:pt x="42335" y="161543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191074" y="3886199"/>
              <a:ext cx="19685" cy="59690"/>
            </a:xfrm>
            <a:custGeom>
              <a:avLst/>
              <a:gdLst/>
              <a:ahLst/>
              <a:cxnLst/>
              <a:rect l="l" t="t" r="r" b="b"/>
              <a:pathLst>
                <a:path w="19684" h="59689">
                  <a:moveTo>
                    <a:pt x="19138" y="0"/>
                  </a:moveTo>
                  <a:lnTo>
                    <a:pt x="0" y="0"/>
                  </a:lnTo>
                  <a:lnTo>
                    <a:pt x="0" y="59436"/>
                  </a:lnTo>
                  <a:lnTo>
                    <a:pt x="19138" y="59436"/>
                  </a:lnTo>
                  <a:lnTo>
                    <a:pt x="191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200643" y="3886199"/>
              <a:ext cx="15875" cy="59690"/>
            </a:xfrm>
            <a:custGeom>
              <a:avLst/>
              <a:gdLst/>
              <a:ahLst/>
              <a:cxnLst/>
              <a:rect l="l" t="t" r="r" b="b"/>
              <a:pathLst>
                <a:path w="15875" h="59689">
                  <a:moveTo>
                    <a:pt x="15576" y="0"/>
                  </a:moveTo>
                  <a:lnTo>
                    <a:pt x="0" y="59436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185067" y="3886199"/>
              <a:ext cx="15875" cy="59690"/>
            </a:xfrm>
            <a:custGeom>
              <a:avLst/>
              <a:gdLst/>
              <a:ahLst/>
              <a:cxnLst/>
              <a:rect l="l" t="t" r="r" b="b"/>
              <a:pathLst>
                <a:path w="15875" h="59689">
                  <a:moveTo>
                    <a:pt x="15576" y="59436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1781555" y="1394453"/>
            <a:ext cx="919480" cy="117475"/>
          </a:xfrm>
          <a:custGeom>
            <a:avLst/>
            <a:gdLst/>
            <a:ahLst/>
            <a:cxnLst/>
            <a:rect l="l" t="t" r="r" b="b"/>
            <a:pathLst>
              <a:path w="919480" h="117475">
                <a:moveTo>
                  <a:pt x="918971" y="59435"/>
                </a:moveTo>
                <a:lnTo>
                  <a:pt x="0" y="59435"/>
                </a:lnTo>
              </a:path>
              <a:path w="919480" h="117475">
                <a:moveTo>
                  <a:pt x="219455" y="117347"/>
                </a:moveTo>
                <a:lnTo>
                  <a:pt x="0" y="59435"/>
                </a:lnTo>
                <a:lnTo>
                  <a:pt x="219455" y="0"/>
                </a:lnTo>
              </a:path>
            </a:pathLst>
          </a:custGeom>
          <a:ln w="1913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2784347" y="859529"/>
            <a:ext cx="2009139" cy="1188720"/>
          </a:xfrm>
          <a:prstGeom prst="rect">
            <a:avLst/>
          </a:prstGeom>
          <a:ln w="19138">
            <a:solidFill>
              <a:srgbClr val="000000"/>
            </a:solidFill>
          </a:ln>
        </p:spPr>
        <p:txBody>
          <a:bodyPr vert="horz" wrap="square" lIns="0" tIns="254000" rIns="0" bIns="0" rtlCol="0">
            <a:spAutoFit/>
          </a:bodyPr>
          <a:lstStyle/>
          <a:p>
            <a:pPr marL="447675" marR="436880" indent="160020">
              <a:lnSpc>
                <a:spcPts val="2690"/>
              </a:lnSpc>
              <a:spcBef>
                <a:spcPts val="2000"/>
              </a:spcBef>
            </a:pPr>
            <a:r>
              <a:rPr sz="2400" spc="-5" dirty="0">
                <a:latin typeface="Arial"/>
                <a:cs typeface="Arial"/>
              </a:rPr>
              <a:t>Zebra 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m</a:t>
            </a:r>
            <a:r>
              <a:rPr sz="2400" spc="-10" dirty="0">
                <a:latin typeface="Arial"/>
                <a:cs typeface="Arial"/>
              </a:rPr>
              <a:t>u</a:t>
            </a:r>
            <a:r>
              <a:rPr sz="2400" spc="-5" dirty="0">
                <a:latin typeface="Arial"/>
                <a:cs typeface="Arial"/>
              </a:rPr>
              <a:t>ss</a:t>
            </a:r>
            <a:r>
              <a:rPr sz="2400" spc="-10" dirty="0">
                <a:latin typeface="Arial"/>
                <a:cs typeface="Arial"/>
              </a:rPr>
              <a:t>el</a:t>
            </a:r>
            <a:r>
              <a:rPr sz="2400" spc="-5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6472428" y="909821"/>
            <a:ext cx="239395" cy="315595"/>
            <a:chOff x="6472428" y="909821"/>
            <a:chExt cx="239395" cy="315595"/>
          </a:xfrm>
        </p:grpSpPr>
        <p:pic>
          <p:nvPicPr>
            <p:cNvPr id="55" name="object 5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76999" y="914393"/>
              <a:ext cx="228599" cy="30479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72428" y="909821"/>
              <a:ext cx="239268" cy="309371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6472428" y="909821"/>
              <a:ext cx="239395" cy="315595"/>
            </a:xfrm>
            <a:custGeom>
              <a:avLst/>
              <a:gdLst/>
              <a:ahLst/>
              <a:cxnLst/>
              <a:rect l="l" t="t" r="r" b="b"/>
              <a:pathLst>
                <a:path w="239395" h="315594">
                  <a:moveTo>
                    <a:pt x="239268" y="309372"/>
                  </a:moveTo>
                  <a:lnTo>
                    <a:pt x="239268" y="4572"/>
                  </a:lnTo>
                  <a:lnTo>
                    <a:pt x="237744" y="1524"/>
                  </a:lnTo>
                  <a:lnTo>
                    <a:pt x="233172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309372"/>
                  </a:lnTo>
                  <a:lnTo>
                    <a:pt x="1524" y="313944"/>
                  </a:lnTo>
                  <a:lnTo>
                    <a:pt x="4572" y="315468"/>
                  </a:lnTo>
                  <a:lnTo>
                    <a:pt x="4572" y="10668"/>
                  </a:lnTo>
                  <a:lnTo>
                    <a:pt x="10668" y="4572"/>
                  </a:lnTo>
                  <a:lnTo>
                    <a:pt x="10668" y="10668"/>
                  </a:lnTo>
                  <a:lnTo>
                    <a:pt x="228600" y="10668"/>
                  </a:lnTo>
                  <a:lnTo>
                    <a:pt x="228600" y="4572"/>
                  </a:lnTo>
                  <a:lnTo>
                    <a:pt x="233172" y="10668"/>
                  </a:lnTo>
                  <a:lnTo>
                    <a:pt x="233172" y="315468"/>
                  </a:lnTo>
                  <a:lnTo>
                    <a:pt x="237744" y="313944"/>
                  </a:lnTo>
                  <a:lnTo>
                    <a:pt x="239268" y="309372"/>
                  </a:lnTo>
                  <a:close/>
                </a:path>
                <a:path w="239395" h="315594">
                  <a:moveTo>
                    <a:pt x="10668" y="10668"/>
                  </a:moveTo>
                  <a:lnTo>
                    <a:pt x="10668" y="4572"/>
                  </a:lnTo>
                  <a:lnTo>
                    <a:pt x="4572" y="10668"/>
                  </a:lnTo>
                  <a:lnTo>
                    <a:pt x="10668" y="10668"/>
                  </a:lnTo>
                  <a:close/>
                </a:path>
                <a:path w="239395" h="315594">
                  <a:moveTo>
                    <a:pt x="10668" y="304800"/>
                  </a:moveTo>
                  <a:lnTo>
                    <a:pt x="10668" y="10668"/>
                  </a:lnTo>
                  <a:lnTo>
                    <a:pt x="4572" y="10668"/>
                  </a:lnTo>
                  <a:lnTo>
                    <a:pt x="4572" y="304800"/>
                  </a:lnTo>
                  <a:lnTo>
                    <a:pt x="10668" y="304800"/>
                  </a:lnTo>
                  <a:close/>
                </a:path>
                <a:path w="239395" h="315594">
                  <a:moveTo>
                    <a:pt x="233172" y="304800"/>
                  </a:moveTo>
                  <a:lnTo>
                    <a:pt x="4572" y="304800"/>
                  </a:lnTo>
                  <a:lnTo>
                    <a:pt x="10668" y="309372"/>
                  </a:lnTo>
                  <a:lnTo>
                    <a:pt x="10668" y="315468"/>
                  </a:lnTo>
                  <a:lnTo>
                    <a:pt x="228600" y="315468"/>
                  </a:lnTo>
                  <a:lnTo>
                    <a:pt x="228600" y="309372"/>
                  </a:lnTo>
                  <a:lnTo>
                    <a:pt x="233172" y="304800"/>
                  </a:lnTo>
                  <a:close/>
                </a:path>
                <a:path w="239395" h="315594">
                  <a:moveTo>
                    <a:pt x="10668" y="315468"/>
                  </a:moveTo>
                  <a:lnTo>
                    <a:pt x="10668" y="309372"/>
                  </a:lnTo>
                  <a:lnTo>
                    <a:pt x="4572" y="304800"/>
                  </a:lnTo>
                  <a:lnTo>
                    <a:pt x="4572" y="315468"/>
                  </a:lnTo>
                  <a:lnTo>
                    <a:pt x="10668" y="315468"/>
                  </a:lnTo>
                  <a:close/>
                </a:path>
                <a:path w="239395" h="315594">
                  <a:moveTo>
                    <a:pt x="210312" y="281940"/>
                  </a:moveTo>
                  <a:lnTo>
                    <a:pt x="210312" y="33528"/>
                  </a:lnTo>
                  <a:lnTo>
                    <a:pt x="208788" y="30480"/>
                  </a:lnTo>
                  <a:lnTo>
                    <a:pt x="205740" y="28956"/>
                  </a:lnTo>
                  <a:lnTo>
                    <a:pt x="33528" y="28956"/>
                  </a:lnTo>
                  <a:lnTo>
                    <a:pt x="30480" y="30480"/>
                  </a:lnTo>
                  <a:lnTo>
                    <a:pt x="28956" y="33528"/>
                  </a:lnTo>
                  <a:lnTo>
                    <a:pt x="28956" y="281940"/>
                  </a:lnTo>
                  <a:lnTo>
                    <a:pt x="30480" y="284988"/>
                  </a:lnTo>
                  <a:lnTo>
                    <a:pt x="33528" y="286512"/>
                  </a:lnTo>
                  <a:lnTo>
                    <a:pt x="33528" y="38100"/>
                  </a:lnTo>
                  <a:lnTo>
                    <a:pt x="38100" y="33528"/>
                  </a:lnTo>
                  <a:lnTo>
                    <a:pt x="38100" y="38100"/>
                  </a:lnTo>
                  <a:lnTo>
                    <a:pt x="201168" y="38100"/>
                  </a:lnTo>
                  <a:lnTo>
                    <a:pt x="201168" y="33528"/>
                  </a:lnTo>
                  <a:lnTo>
                    <a:pt x="205740" y="38100"/>
                  </a:lnTo>
                  <a:lnTo>
                    <a:pt x="205740" y="286512"/>
                  </a:lnTo>
                  <a:lnTo>
                    <a:pt x="208788" y="284988"/>
                  </a:lnTo>
                  <a:lnTo>
                    <a:pt x="210312" y="281940"/>
                  </a:lnTo>
                  <a:close/>
                </a:path>
                <a:path w="239395" h="315594">
                  <a:moveTo>
                    <a:pt x="38100" y="38100"/>
                  </a:moveTo>
                  <a:lnTo>
                    <a:pt x="38100" y="33528"/>
                  </a:lnTo>
                  <a:lnTo>
                    <a:pt x="33528" y="38100"/>
                  </a:lnTo>
                  <a:lnTo>
                    <a:pt x="38100" y="38100"/>
                  </a:lnTo>
                  <a:close/>
                </a:path>
                <a:path w="239395" h="315594">
                  <a:moveTo>
                    <a:pt x="38100" y="277368"/>
                  </a:moveTo>
                  <a:lnTo>
                    <a:pt x="38100" y="38100"/>
                  </a:lnTo>
                  <a:lnTo>
                    <a:pt x="33528" y="38100"/>
                  </a:lnTo>
                  <a:lnTo>
                    <a:pt x="33528" y="277368"/>
                  </a:lnTo>
                  <a:lnTo>
                    <a:pt x="38100" y="277368"/>
                  </a:lnTo>
                  <a:close/>
                </a:path>
                <a:path w="239395" h="315594">
                  <a:moveTo>
                    <a:pt x="205740" y="277368"/>
                  </a:moveTo>
                  <a:lnTo>
                    <a:pt x="33528" y="277368"/>
                  </a:lnTo>
                  <a:lnTo>
                    <a:pt x="38100" y="281940"/>
                  </a:lnTo>
                  <a:lnTo>
                    <a:pt x="38100" y="286512"/>
                  </a:lnTo>
                  <a:lnTo>
                    <a:pt x="201168" y="286512"/>
                  </a:lnTo>
                  <a:lnTo>
                    <a:pt x="201168" y="281940"/>
                  </a:lnTo>
                  <a:lnTo>
                    <a:pt x="205740" y="277368"/>
                  </a:lnTo>
                  <a:close/>
                </a:path>
                <a:path w="239395" h="315594">
                  <a:moveTo>
                    <a:pt x="38100" y="286512"/>
                  </a:moveTo>
                  <a:lnTo>
                    <a:pt x="38100" y="281940"/>
                  </a:lnTo>
                  <a:lnTo>
                    <a:pt x="33528" y="277368"/>
                  </a:lnTo>
                  <a:lnTo>
                    <a:pt x="33528" y="286512"/>
                  </a:lnTo>
                  <a:lnTo>
                    <a:pt x="38100" y="286512"/>
                  </a:lnTo>
                  <a:close/>
                </a:path>
                <a:path w="239395" h="315594">
                  <a:moveTo>
                    <a:pt x="205740" y="38100"/>
                  </a:moveTo>
                  <a:lnTo>
                    <a:pt x="201168" y="33528"/>
                  </a:lnTo>
                  <a:lnTo>
                    <a:pt x="201168" y="38100"/>
                  </a:lnTo>
                  <a:lnTo>
                    <a:pt x="205740" y="38100"/>
                  </a:lnTo>
                  <a:close/>
                </a:path>
                <a:path w="239395" h="315594">
                  <a:moveTo>
                    <a:pt x="205740" y="277368"/>
                  </a:moveTo>
                  <a:lnTo>
                    <a:pt x="205740" y="38100"/>
                  </a:lnTo>
                  <a:lnTo>
                    <a:pt x="201168" y="38100"/>
                  </a:lnTo>
                  <a:lnTo>
                    <a:pt x="201168" y="277368"/>
                  </a:lnTo>
                  <a:lnTo>
                    <a:pt x="205740" y="277368"/>
                  </a:lnTo>
                  <a:close/>
                </a:path>
                <a:path w="239395" h="315594">
                  <a:moveTo>
                    <a:pt x="205740" y="286512"/>
                  </a:moveTo>
                  <a:lnTo>
                    <a:pt x="205740" y="277368"/>
                  </a:lnTo>
                  <a:lnTo>
                    <a:pt x="201168" y="281940"/>
                  </a:lnTo>
                  <a:lnTo>
                    <a:pt x="201168" y="286512"/>
                  </a:lnTo>
                  <a:lnTo>
                    <a:pt x="205740" y="286512"/>
                  </a:lnTo>
                  <a:close/>
                </a:path>
                <a:path w="239395" h="315594">
                  <a:moveTo>
                    <a:pt x="233172" y="10668"/>
                  </a:moveTo>
                  <a:lnTo>
                    <a:pt x="228600" y="4572"/>
                  </a:lnTo>
                  <a:lnTo>
                    <a:pt x="228600" y="10668"/>
                  </a:lnTo>
                  <a:lnTo>
                    <a:pt x="233172" y="10668"/>
                  </a:lnTo>
                  <a:close/>
                </a:path>
                <a:path w="239395" h="315594">
                  <a:moveTo>
                    <a:pt x="233172" y="304800"/>
                  </a:moveTo>
                  <a:lnTo>
                    <a:pt x="233172" y="10668"/>
                  </a:lnTo>
                  <a:lnTo>
                    <a:pt x="228600" y="10668"/>
                  </a:lnTo>
                  <a:lnTo>
                    <a:pt x="228600" y="304800"/>
                  </a:lnTo>
                  <a:lnTo>
                    <a:pt x="233172" y="304800"/>
                  </a:lnTo>
                  <a:close/>
                </a:path>
                <a:path w="239395" h="315594">
                  <a:moveTo>
                    <a:pt x="233172" y="315468"/>
                  </a:moveTo>
                  <a:lnTo>
                    <a:pt x="233172" y="304800"/>
                  </a:lnTo>
                  <a:lnTo>
                    <a:pt x="228600" y="309372"/>
                  </a:lnTo>
                  <a:lnTo>
                    <a:pt x="228600" y="315468"/>
                  </a:lnTo>
                  <a:lnTo>
                    <a:pt x="233172" y="315468"/>
                  </a:lnTo>
                  <a:close/>
                </a:path>
              </a:pathLst>
            </a:custGeom>
            <a:solidFill>
              <a:srgbClr val="97B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8" name="object 58"/>
          <p:cNvGrpSpPr/>
          <p:nvPr/>
        </p:nvGrpSpPr>
        <p:grpSpPr>
          <a:xfrm>
            <a:off x="6472428" y="1290821"/>
            <a:ext cx="239395" cy="315595"/>
            <a:chOff x="6472428" y="1290821"/>
            <a:chExt cx="239395" cy="315595"/>
          </a:xfrm>
        </p:grpSpPr>
        <p:pic>
          <p:nvPicPr>
            <p:cNvPr id="59" name="object 5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76999" y="1295393"/>
              <a:ext cx="228599" cy="30480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72428" y="1290821"/>
              <a:ext cx="239268" cy="309378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6472428" y="1290821"/>
              <a:ext cx="239395" cy="315595"/>
            </a:xfrm>
            <a:custGeom>
              <a:avLst/>
              <a:gdLst/>
              <a:ahLst/>
              <a:cxnLst/>
              <a:rect l="l" t="t" r="r" b="b"/>
              <a:pathLst>
                <a:path w="239395" h="315594">
                  <a:moveTo>
                    <a:pt x="239268" y="309378"/>
                  </a:moveTo>
                  <a:lnTo>
                    <a:pt x="239268" y="4572"/>
                  </a:lnTo>
                  <a:lnTo>
                    <a:pt x="237744" y="1524"/>
                  </a:lnTo>
                  <a:lnTo>
                    <a:pt x="233172" y="0"/>
                  </a:lnTo>
                  <a:lnTo>
                    <a:pt x="4572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309378"/>
                  </a:lnTo>
                  <a:lnTo>
                    <a:pt x="1524" y="313950"/>
                  </a:lnTo>
                  <a:lnTo>
                    <a:pt x="4572" y="315474"/>
                  </a:lnTo>
                  <a:lnTo>
                    <a:pt x="4572" y="10668"/>
                  </a:lnTo>
                  <a:lnTo>
                    <a:pt x="10668" y="4572"/>
                  </a:lnTo>
                  <a:lnTo>
                    <a:pt x="10668" y="10668"/>
                  </a:lnTo>
                  <a:lnTo>
                    <a:pt x="228600" y="10668"/>
                  </a:lnTo>
                  <a:lnTo>
                    <a:pt x="228600" y="4572"/>
                  </a:lnTo>
                  <a:lnTo>
                    <a:pt x="233172" y="10668"/>
                  </a:lnTo>
                  <a:lnTo>
                    <a:pt x="233172" y="315474"/>
                  </a:lnTo>
                  <a:lnTo>
                    <a:pt x="237744" y="313950"/>
                  </a:lnTo>
                  <a:lnTo>
                    <a:pt x="239268" y="309378"/>
                  </a:lnTo>
                  <a:close/>
                </a:path>
                <a:path w="239395" h="315594">
                  <a:moveTo>
                    <a:pt x="10668" y="10668"/>
                  </a:moveTo>
                  <a:lnTo>
                    <a:pt x="10668" y="4572"/>
                  </a:lnTo>
                  <a:lnTo>
                    <a:pt x="4572" y="10668"/>
                  </a:lnTo>
                  <a:lnTo>
                    <a:pt x="10668" y="10668"/>
                  </a:lnTo>
                  <a:close/>
                </a:path>
                <a:path w="239395" h="315594">
                  <a:moveTo>
                    <a:pt x="10668" y="304806"/>
                  </a:moveTo>
                  <a:lnTo>
                    <a:pt x="10668" y="10668"/>
                  </a:lnTo>
                  <a:lnTo>
                    <a:pt x="4572" y="10668"/>
                  </a:lnTo>
                  <a:lnTo>
                    <a:pt x="4572" y="304806"/>
                  </a:lnTo>
                  <a:lnTo>
                    <a:pt x="10668" y="304806"/>
                  </a:lnTo>
                  <a:close/>
                </a:path>
                <a:path w="239395" h="315594">
                  <a:moveTo>
                    <a:pt x="233172" y="304806"/>
                  </a:moveTo>
                  <a:lnTo>
                    <a:pt x="4572" y="304806"/>
                  </a:lnTo>
                  <a:lnTo>
                    <a:pt x="10668" y="309378"/>
                  </a:lnTo>
                  <a:lnTo>
                    <a:pt x="10668" y="315474"/>
                  </a:lnTo>
                  <a:lnTo>
                    <a:pt x="228600" y="315474"/>
                  </a:lnTo>
                  <a:lnTo>
                    <a:pt x="228600" y="309378"/>
                  </a:lnTo>
                  <a:lnTo>
                    <a:pt x="233172" y="304806"/>
                  </a:lnTo>
                  <a:close/>
                </a:path>
                <a:path w="239395" h="315594">
                  <a:moveTo>
                    <a:pt x="10668" y="315474"/>
                  </a:moveTo>
                  <a:lnTo>
                    <a:pt x="10668" y="309378"/>
                  </a:lnTo>
                  <a:lnTo>
                    <a:pt x="4572" y="304806"/>
                  </a:lnTo>
                  <a:lnTo>
                    <a:pt x="4572" y="315474"/>
                  </a:lnTo>
                  <a:lnTo>
                    <a:pt x="10668" y="315474"/>
                  </a:lnTo>
                  <a:close/>
                </a:path>
                <a:path w="239395" h="315594">
                  <a:moveTo>
                    <a:pt x="210312" y="281946"/>
                  </a:moveTo>
                  <a:lnTo>
                    <a:pt x="210312" y="33528"/>
                  </a:lnTo>
                  <a:lnTo>
                    <a:pt x="208788" y="30480"/>
                  </a:lnTo>
                  <a:lnTo>
                    <a:pt x="205740" y="28956"/>
                  </a:lnTo>
                  <a:lnTo>
                    <a:pt x="33528" y="28956"/>
                  </a:lnTo>
                  <a:lnTo>
                    <a:pt x="30480" y="30480"/>
                  </a:lnTo>
                  <a:lnTo>
                    <a:pt x="28956" y="33528"/>
                  </a:lnTo>
                  <a:lnTo>
                    <a:pt x="28956" y="281946"/>
                  </a:lnTo>
                  <a:lnTo>
                    <a:pt x="30480" y="284994"/>
                  </a:lnTo>
                  <a:lnTo>
                    <a:pt x="33528" y="286518"/>
                  </a:lnTo>
                  <a:lnTo>
                    <a:pt x="33528" y="38100"/>
                  </a:lnTo>
                  <a:lnTo>
                    <a:pt x="38100" y="33528"/>
                  </a:lnTo>
                  <a:lnTo>
                    <a:pt x="38100" y="38100"/>
                  </a:lnTo>
                  <a:lnTo>
                    <a:pt x="201168" y="38100"/>
                  </a:lnTo>
                  <a:lnTo>
                    <a:pt x="201168" y="33528"/>
                  </a:lnTo>
                  <a:lnTo>
                    <a:pt x="205740" y="38100"/>
                  </a:lnTo>
                  <a:lnTo>
                    <a:pt x="205740" y="286518"/>
                  </a:lnTo>
                  <a:lnTo>
                    <a:pt x="208788" y="284994"/>
                  </a:lnTo>
                  <a:lnTo>
                    <a:pt x="210312" y="281946"/>
                  </a:lnTo>
                  <a:close/>
                </a:path>
                <a:path w="239395" h="315594">
                  <a:moveTo>
                    <a:pt x="38100" y="38100"/>
                  </a:moveTo>
                  <a:lnTo>
                    <a:pt x="38100" y="33528"/>
                  </a:lnTo>
                  <a:lnTo>
                    <a:pt x="33528" y="38100"/>
                  </a:lnTo>
                  <a:lnTo>
                    <a:pt x="38100" y="38100"/>
                  </a:lnTo>
                  <a:close/>
                </a:path>
                <a:path w="239395" h="315594">
                  <a:moveTo>
                    <a:pt x="38100" y="277374"/>
                  </a:moveTo>
                  <a:lnTo>
                    <a:pt x="38100" y="38100"/>
                  </a:lnTo>
                  <a:lnTo>
                    <a:pt x="33528" y="38100"/>
                  </a:lnTo>
                  <a:lnTo>
                    <a:pt x="33528" y="277374"/>
                  </a:lnTo>
                  <a:lnTo>
                    <a:pt x="38100" y="277374"/>
                  </a:lnTo>
                  <a:close/>
                </a:path>
                <a:path w="239395" h="315594">
                  <a:moveTo>
                    <a:pt x="205740" y="277374"/>
                  </a:moveTo>
                  <a:lnTo>
                    <a:pt x="33528" y="277374"/>
                  </a:lnTo>
                  <a:lnTo>
                    <a:pt x="38100" y="281946"/>
                  </a:lnTo>
                  <a:lnTo>
                    <a:pt x="38100" y="286518"/>
                  </a:lnTo>
                  <a:lnTo>
                    <a:pt x="201168" y="286518"/>
                  </a:lnTo>
                  <a:lnTo>
                    <a:pt x="201168" y="281946"/>
                  </a:lnTo>
                  <a:lnTo>
                    <a:pt x="205740" y="277374"/>
                  </a:lnTo>
                  <a:close/>
                </a:path>
                <a:path w="239395" h="315594">
                  <a:moveTo>
                    <a:pt x="38100" y="286518"/>
                  </a:moveTo>
                  <a:lnTo>
                    <a:pt x="38100" y="281946"/>
                  </a:lnTo>
                  <a:lnTo>
                    <a:pt x="33528" y="277374"/>
                  </a:lnTo>
                  <a:lnTo>
                    <a:pt x="33528" y="286518"/>
                  </a:lnTo>
                  <a:lnTo>
                    <a:pt x="38100" y="286518"/>
                  </a:lnTo>
                  <a:close/>
                </a:path>
                <a:path w="239395" h="315594">
                  <a:moveTo>
                    <a:pt x="205740" y="38100"/>
                  </a:moveTo>
                  <a:lnTo>
                    <a:pt x="201168" y="33528"/>
                  </a:lnTo>
                  <a:lnTo>
                    <a:pt x="201168" y="38100"/>
                  </a:lnTo>
                  <a:lnTo>
                    <a:pt x="205740" y="38100"/>
                  </a:lnTo>
                  <a:close/>
                </a:path>
                <a:path w="239395" h="315594">
                  <a:moveTo>
                    <a:pt x="205740" y="277374"/>
                  </a:moveTo>
                  <a:lnTo>
                    <a:pt x="205740" y="38100"/>
                  </a:lnTo>
                  <a:lnTo>
                    <a:pt x="201168" y="38100"/>
                  </a:lnTo>
                  <a:lnTo>
                    <a:pt x="201168" y="277374"/>
                  </a:lnTo>
                  <a:lnTo>
                    <a:pt x="205740" y="277374"/>
                  </a:lnTo>
                  <a:close/>
                </a:path>
                <a:path w="239395" h="315594">
                  <a:moveTo>
                    <a:pt x="205740" y="286518"/>
                  </a:moveTo>
                  <a:lnTo>
                    <a:pt x="205740" y="277374"/>
                  </a:lnTo>
                  <a:lnTo>
                    <a:pt x="201168" y="281946"/>
                  </a:lnTo>
                  <a:lnTo>
                    <a:pt x="201168" y="286518"/>
                  </a:lnTo>
                  <a:lnTo>
                    <a:pt x="205740" y="286518"/>
                  </a:lnTo>
                  <a:close/>
                </a:path>
                <a:path w="239395" h="315594">
                  <a:moveTo>
                    <a:pt x="233172" y="10668"/>
                  </a:moveTo>
                  <a:lnTo>
                    <a:pt x="228600" y="4572"/>
                  </a:lnTo>
                  <a:lnTo>
                    <a:pt x="228600" y="10668"/>
                  </a:lnTo>
                  <a:lnTo>
                    <a:pt x="233172" y="10668"/>
                  </a:lnTo>
                  <a:close/>
                </a:path>
                <a:path w="239395" h="315594">
                  <a:moveTo>
                    <a:pt x="233172" y="304806"/>
                  </a:moveTo>
                  <a:lnTo>
                    <a:pt x="233172" y="10668"/>
                  </a:lnTo>
                  <a:lnTo>
                    <a:pt x="228600" y="10668"/>
                  </a:lnTo>
                  <a:lnTo>
                    <a:pt x="228600" y="304806"/>
                  </a:lnTo>
                  <a:lnTo>
                    <a:pt x="233172" y="304806"/>
                  </a:lnTo>
                  <a:close/>
                </a:path>
                <a:path w="239395" h="315594">
                  <a:moveTo>
                    <a:pt x="233172" y="315474"/>
                  </a:moveTo>
                  <a:lnTo>
                    <a:pt x="233172" y="304806"/>
                  </a:lnTo>
                  <a:lnTo>
                    <a:pt x="228600" y="309378"/>
                  </a:lnTo>
                  <a:lnTo>
                    <a:pt x="228600" y="315474"/>
                  </a:lnTo>
                  <a:lnTo>
                    <a:pt x="233172" y="315474"/>
                  </a:lnTo>
                  <a:close/>
                </a:path>
              </a:pathLst>
            </a:custGeom>
            <a:solidFill>
              <a:srgbClr val="BD4B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6464808" y="1740408"/>
            <a:ext cx="254635" cy="330835"/>
            <a:chOff x="6464808" y="1740408"/>
            <a:chExt cx="254635" cy="330835"/>
          </a:xfrm>
        </p:grpSpPr>
        <p:sp>
          <p:nvSpPr>
            <p:cNvPr id="63" name="object 63"/>
            <p:cNvSpPr/>
            <p:nvPr/>
          </p:nvSpPr>
          <p:spPr>
            <a:xfrm>
              <a:off x="6477000" y="1752612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228600" y="0"/>
                  </a:moveTo>
                  <a:lnTo>
                    <a:pt x="200660" y="0"/>
                  </a:lnTo>
                  <a:lnTo>
                    <a:pt x="200660" y="28956"/>
                  </a:lnTo>
                  <a:lnTo>
                    <a:pt x="200660" y="277368"/>
                  </a:lnTo>
                  <a:lnTo>
                    <a:pt x="29210" y="277368"/>
                  </a:lnTo>
                  <a:lnTo>
                    <a:pt x="29210" y="28956"/>
                  </a:lnTo>
                  <a:lnTo>
                    <a:pt x="200660" y="28956"/>
                  </a:lnTo>
                  <a:lnTo>
                    <a:pt x="200660" y="0"/>
                  </a:lnTo>
                  <a:lnTo>
                    <a:pt x="29210" y="0"/>
                  </a:lnTo>
                  <a:lnTo>
                    <a:pt x="0" y="0"/>
                  </a:lnTo>
                  <a:lnTo>
                    <a:pt x="0" y="304800"/>
                  </a:lnTo>
                  <a:lnTo>
                    <a:pt x="228600" y="3048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4BAB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464808" y="1740408"/>
              <a:ext cx="254635" cy="330835"/>
            </a:xfrm>
            <a:custGeom>
              <a:avLst/>
              <a:gdLst/>
              <a:ahLst/>
              <a:cxnLst/>
              <a:rect l="l" t="t" r="r" b="b"/>
              <a:pathLst>
                <a:path w="254634" h="330835">
                  <a:moveTo>
                    <a:pt x="254508" y="324612"/>
                  </a:moveTo>
                  <a:lnTo>
                    <a:pt x="254508" y="6096"/>
                  </a:lnTo>
                  <a:lnTo>
                    <a:pt x="248412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324612"/>
                  </a:lnTo>
                  <a:lnTo>
                    <a:pt x="6096" y="330708"/>
                  </a:lnTo>
                  <a:lnTo>
                    <a:pt x="12192" y="330708"/>
                  </a:lnTo>
                  <a:lnTo>
                    <a:pt x="12192" y="25908"/>
                  </a:lnTo>
                  <a:lnTo>
                    <a:pt x="25908" y="12192"/>
                  </a:lnTo>
                  <a:lnTo>
                    <a:pt x="25908" y="25908"/>
                  </a:lnTo>
                  <a:lnTo>
                    <a:pt x="228600" y="25908"/>
                  </a:lnTo>
                  <a:lnTo>
                    <a:pt x="228600" y="12192"/>
                  </a:lnTo>
                  <a:lnTo>
                    <a:pt x="240792" y="25908"/>
                  </a:lnTo>
                  <a:lnTo>
                    <a:pt x="240792" y="330708"/>
                  </a:lnTo>
                  <a:lnTo>
                    <a:pt x="248412" y="330708"/>
                  </a:lnTo>
                  <a:lnTo>
                    <a:pt x="254508" y="324612"/>
                  </a:lnTo>
                  <a:close/>
                </a:path>
                <a:path w="254634" h="330835">
                  <a:moveTo>
                    <a:pt x="25908" y="25908"/>
                  </a:moveTo>
                  <a:lnTo>
                    <a:pt x="25908" y="12192"/>
                  </a:lnTo>
                  <a:lnTo>
                    <a:pt x="12192" y="25908"/>
                  </a:lnTo>
                  <a:lnTo>
                    <a:pt x="25908" y="25908"/>
                  </a:lnTo>
                  <a:close/>
                </a:path>
                <a:path w="254634" h="330835">
                  <a:moveTo>
                    <a:pt x="25908" y="304800"/>
                  </a:moveTo>
                  <a:lnTo>
                    <a:pt x="25908" y="25908"/>
                  </a:lnTo>
                  <a:lnTo>
                    <a:pt x="12192" y="25908"/>
                  </a:lnTo>
                  <a:lnTo>
                    <a:pt x="12192" y="304800"/>
                  </a:lnTo>
                  <a:lnTo>
                    <a:pt x="25908" y="304800"/>
                  </a:lnTo>
                  <a:close/>
                </a:path>
                <a:path w="254634" h="330835">
                  <a:moveTo>
                    <a:pt x="240792" y="304800"/>
                  </a:moveTo>
                  <a:lnTo>
                    <a:pt x="12192" y="304800"/>
                  </a:lnTo>
                  <a:lnTo>
                    <a:pt x="25908" y="316992"/>
                  </a:lnTo>
                  <a:lnTo>
                    <a:pt x="25908" y="330708"/>
                  </a:lnTo>
                  <a:lnTo>
                    <a:pt x="228600" y="330708"/>
                  </a:lnTo>
                  <a:lnTo>
                    <a:pt x="228600" y="316992"/>
                  </a:lnTo>
                  <a:lnTo>
                    <a:pt x="240792" y="304800"/>
                  </a:lnTo>
                  <a:close/>
                </a:path>
                <a:path w="254634" h="330835">
                  <a:moveTo>
                    <a:pt x="25908" y="330708"/>
                  </a:moveTo>
                  <a:lnTo>
                    <a:pt x="25908" y="316992"/>
                  </a:lnTo>
                  <a:lnTo>
                    <a:pt x="12192" y="304800"/>
                  </a:lnTo>
                  <a:lnTo>
                    <a:pt x="12192" y="330708"/>
                  </a:lnTo>
                  <a:lnTo>
                    <a:pt x="25908" y="330708"/>
                  </a:lnTo>
                  <a:close/>
                </a:path>
                <a:path w="254634" h="330835">
                  <a:moveTo>
                    <a:pt x="225552" y="295656"/>
                  </a:moveTo>
                  <a:lnTo>
                    <a:pt x="225552" y="35052"/>
                  </a:lnTo>
                  <a:lnTo>
                    <a:pt x="219456" y="28956"/>
                  </a:lnTo>
                  <a:lnTo>
                    <a:pt x="35052" y="28956"/>
                  </a:lnTo>
                  <a:lnTo>
                    <a:pt x="28956" y="35052"/>
                  </a:lnTo>
                  <a:lnTo>
                    <a:pt x="28956" y="295656"/>
                  </a:lnTo>
                  <a:lnTo>
                    <a:pt x="35052" y="301752"/>
                  </a:lnTo>
                  <a:lnTo>
                    <a:pt x="41148" y="301752"/>
                  </a:lnTo>
                  <a:lnTo>
                    <a:pt x="41148" y="54864"/>
                  </a:lnTo>
                  <a:lnTo>
                    <a:pt x="54864" y="41148"/>
                  </a:lnTo>
                  <a:lnTo>
                    <a:pt x="54864" y="54864"/>
                  </a:lnTo>
                  <a:lnTo>
                    <a:pt x="199644" y="54864"/>
                  </a:lnTo>
                  <a:lnTo>
                    <a:pt x="199644" y="41148"/>
                  </a:lnTo>
                  <a:lnTo>
                    <a:pt x="213360" y="54864"/>
                  </a:lnTo>
                  <a:lnTo>
                    <a:pt x="213360" y="301752"/>
                  </a:lnTo>
                  <a:lnTo>
                    <a:pt x="219456" y="301752"/>
                  </a:lnTo>
                  <a:lnTo>
                    <a:pt x="225552" y="295656"/>
                  </a:lnTo>
                  <a:close/>
                </a:path>
                <a:path w="254634" h="330835">
                  <a:moveTo>
                    <a:pt x="54864" y="54864"/>
                  </a:moveTo>
                  <a:lnTo>
                    <a:pt x="54864" y="41148"/>
                  </a:lnTo>
                  <a:lnTo>
                    <a:pt x="41148" y="54864"/>
                  </a:lnTo>
                  <a:lnTo>
                    <a:pt x="54864" y="54864"/>
                  </a:lnTo>
                  <a:close/>
                </a:path>
                <a:path w="254634" h="330835">
                  <a:moveTo>
                    <a:pt x="54864" y="275844"/>
                  </a:moveTo>
                  <a:lnTo>
                    <a:pt x="54864" y="54864"/>
                  </a:lnTo>
                  <a:lnTo>
                    <a:pt x="41148" y="54864"/>
                  </a:lnTo>
                  <a:lnTo>
                    <a:pt x="41148" y="275844"/>
                  </a:lnTo>
                  <a:lnTo>
                    <a:pt x="54864" y="275844"/>
                  </a:lnTo>
                  <a:close/>
                </a:path>
                <a:path w="254634" h="330835">
                  <a:moveTo>
                    <a:pt x="213360" y="275844"/>
                  </a:moveTo>
                  <a:lnTo>
                    <a:pt x="41148" y="275844"/>
                  </a:lnTo>
                  <a:lnTo>
                    <a:pt x="54864" y="289560"/>
                  </a:lnTo>
                  <a:lnTo>
                    <a:pt x="54864" y="301752"/>
                  </a:lnTo>
                  <a:lnTo>
                    <a:pt x="199644" y="301752"/>
                  </a:lnTo>
                  <a:lnTo>
                    <a:pt x="199644" y="289560"/>
                  </a:lnTo>
                  <a:lnTo>
                    <a:pt x="213360" y="275844"/>
                  </a:lnTo>
                  <a:close/>
                </a:path>
                <a:path w="254634" h="330835">
                  <a:moveTo>
                    <a:pt x="54864" y="301752"/>
                  </a:moveTo>
                  <a:lnTo>
                    <a:pt x="54864" y="289560"/>
                  </a:lnTo>
                  <a:lnTo>
                    <a:pt x="41148" y="275844"/>
                  </a:lnTo>
                  <a:lnTo>
                    <a:pt x="41148" y="301752"/>
                  </a:lnTo>
                  <a:lnTo>
                    <a:pt x="54864" y="301752"/>
                  </a:lnTo>
                  <a:close/>
                </a:path>
                <a:path w="254634" h="330835">
                  <a:moveTo>
                    <a:pt x="213360" y="54864"/>
                  </a:moveTo>
                  <a:lnTo>
                    <a:pt x="199644" y="41148"/>
                  </a:lnTo>
                  <a:lnTo>
                    <a:pt x="199644" y="54864"/>
                  </a:lnTo>
                  <a:lnTo>
                    <a:pt x="213360" y="54864"/>
                  </a:lnTo>
                  <a:close/>
                </a:path>
                <a:path w="254634" h="330835">
                  <a:moveTo>
                    <a:pt x="213360" y="275844"/>
                  </a:moveTo>
                  <a:lnTo>
                    <a:pt x="213360" y="54864"/>
                  </a:lnTo>
                  <a:lnTo>
                    <a:pt x="199644" y="54864"/>
                  </a:lnTo>
                  <a:lnTo>
                    <a:pt x="199644" y="275844"/>
                  </a:lnTo>
                  <a:lnTo>
                    <a:pt x="213360" y="275844"/>
                  </a:lnTo>
                  <a:close/>
                </a:path>
                <a:path w="254634" h="330835">
                  <a:moveTo>
                    <a:pt x="213360" y="301752"/>
                  </a:moveTo>
                  <a:lnTo>
                    <a:pt x="213360" y="275844"/>
                  </a:lnTo>
                  <a:lnTo>
                    <a:pt x="199644" y="289560"/>
                  </a:lnTo>
                  <a:lnTo>
                    <a:pt x="199644" y="301752"/>
                  </a:lnTo>
                  <a:lnTo>
                    <a:pt x="213360" y="301752"/>
                  </a:lnTo>
                  <a:close/>
                </a:path>
                <a:path w="254634" h="330835">
                  <a:moveTo>
                    <a:pt x="240792" y="25908"/>
                  </a:moveTo>
                  <a:lnTo>
                    <a:pt x="228600" y="12192"/>
                  </a:lnTo>
                  <a:lnTo>
                    <a:pt x="228600" y="25908"/>
                  </a:lnTo>
                  <a:lnTo>
                    <a:pt x="240792" y="25908"/>
                  </a:lnTo>
                  <a:close/>
                </a:path>
                <a:path w="254634" h="330835">
                  <a:moveTo>
                    <a:pt x="240792" y="304800"/>
                  </a:moveTo>
                  <a:lnTo>
                    <a:pt x="240792" y="25908"/>
                  </a:lnTo>
                  <a:lnTo>
                    <a:pt x="228600" y="25908"/>
                  </a:lnTo>
                  <a:lnTo>
                    <a:pt x="228600" y="304800"/>
                  </a:lnTo>
                  <a:lnTo>
                    <a:pt x="240792" y="304800"/>
                  </a:lnTo>
                  <a:close/>
                </a:path>
                <a:path w="254634" h="330835">
                  <a:moveTo>
                    <a:pt x="240792" y="330708"/>
                  </a:moveTo>
                  <a:lnTo>
                    <a:pt x="240792" y="304800"/>
                  </a:lnTo>
                  <a:lnTo>
                    <a:pt x="228600" y="316992"/>
                  </a:lnTo>
                  <a:lnTo>
                    <a:pt x="228600" y="330708"/>
                  </a:lnTo>
                  <a:lnTo>
                    <a:pt x="240792" y="330708"/>
                  </a:lnTo>
                  <a:close/>
                </a:path>
              </a:pathLst>
            </a:custGeom>
            <a:solidFill>
              <a:srgbClr val="347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6784337" y="938269"/>
            <a:ext cx="6534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increasing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764525" y="1346701"/>
            <a:ext cx="509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</a:t>
            </a:r>
            <a:r>
              <a:rPr sz="1200" spc="5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ill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low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778241" y="1776468"/>
            <a:ext cx="3987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Calibri"/>
                <a:cs typeface="Calibri"/>
              </a:rPr>
              <a:t>s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b</a:t>
            </a:r>
            <a:r>
              <a:rPr sz="1200" dirty="0">
                <a:latin typeface="Calibri"/>
                <a:cs typeface="Calibri"/>
              </a:rPr>
              <a:t>le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745482" y="478021"/>
            <a:ext cx="26231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Later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Invasion</a:t>
            </a:r>
            <a:r>
              <a:rPr sz="1600" spc="-30" dirty="0">
                <a:latin typeface="Calibri"/>
                <a:cs typeface="Calibri"/>
              </a:rPr>
              <a:t> Years,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2005-2009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434071" y="4056888"/>
            <a:ext cx="1533525" cy="102425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201295" rIns="0" bIns="0" rtlCol="0">
            <a:spAutoFit/>
          </a:bodyPr>
          <a:lstStyle/>
          <a:p>
            <a:pPr marL="635" algn="ctr">
              <a:lnSpc>
                <a:spcPts val="2330"/>
              </a:lnSpc>
              <a:spcBef>
                <a:spcPts val="1585"/>
              </a:spcBef>
            </a:pP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Littoral</a:t>
            </a:r>
            <a:r>
              <a:rPr sz="2000" spc="-2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fish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ts val="2330"/>
              </a:lnSpc>
            </a:pP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+97%</a:t>
            </a:r>
            <a:endParaRPr sz="2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785615" y="4757927"/>
            <a:ext cx="1644650" cy="1097280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ts val="2320"/>
              </a:lnSpc>
            </a:pP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Soluble</a:t>
            </a:r>
            <a:r>
              <a:rPr sz="2000" spc="-45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7F"/>
                </a:solidFill>
                <a:latin typeface="Arial"/>
                <a:cs typeface="Arial"/>
              </a:rPr>
              <a:t>P</a:t>
            </a:r>
            <a:endParaRPr sz="2000">
              <a:latin typeface="Arial"/>
              <a:cs typeface="Arial"/>
            </a:endParaRPr>
          </a:p>
          <a:p>
            <a:pPr marL="1905" algn="ctr">
              <a:lnSpc>
                <a:spcPts val="2320"/>
              </a:lnSpc>
            </a:pPr>
            <a:r>
              <a:rPr sz="2000" spc="-5" dirty="0">
                <a:solidFill>
                  <a:srgbClr val="00007F"/>
                </a:solidFill>
                <a:latin typeface="Arial"/>
                <a:cs typeface="Arial"/>
              </a:rPr>
              <a:t>+125%</a:t>
            </a:r>
            <a:endParaRPr sz="20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976627" y="4823459"/>
            <a:ext cx="1303020" cy="871855"/>
          </a:xfrm>
          <a:prstGeom prst="rect">
            <a:avLst/>
          </a:prstGeom>
          <a:ln w="19138">
            <a:solidFill>
              <a:srgbClr val="00007F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249554" marR="236854" indent="30480">
              <a:lnSpc>
                <a:spcPts val="2020"/>
              </a:lnSpc>
              <a:spcBef>
                <a:spcPts val="420"/>
              </a:spcBef>
            </a:pP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Pelagic </a:t>
            </a:r>
            <a:r>
              <a:rPr sz="1800" spc="-490" dirty="0">
                <a:solidFill>
                  <a:srgbClr val="00007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00007F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c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t</a:t>
            </a:r>
            <a:r>
              <a:rPr sz="1800" spc="-20" dirty="0">
                <a:solidFill>
                  <a:srgbClr val="00007F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00007F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00007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 marL="357505">
              <a:lnSpc>
                <a:spcPts val="1970"/>
              </a:lnSpc>
            </a:pPr>
            <a:r>
              <a:rPr sz="1800" spc="-5" dirty="0">
                <a:solidFill>
                  <a:srgbClr val="00007F"/>
                </a:solidFill>
                <a:latin typeface="Arial"/>
                <a:cs typeface="Arial"/>
              </a:rPr>
              <a:t>+45%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335783" y="4070635"/>
            <a:ext cx="588010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930"/>
              </a:lnSpc>
              <a:spcBef>
                <a:spcPts val="100"/>
              </a:spcBef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Zooplankton</a:t>
            </a:r>
            <a:endParaRPr sz="800">
              <a:latin typeface="Arial"/>
              <a:cs typeface="Arial"/>
            </a:endParaRPr>
          </a:p>
          <a:p>
            <a:pPr algn="ctr">
              <a:lnSpc>
                <a:spcPts val="930"/>
              </a:lnSpc>
            </a:pPr>
            <a:r>
              <a:rPr sz="800" spc="-5" dirty="0">
                <a:solidFill>
                  <a:srgbClr val="FF0000"/>
                </a:solidFill>
                <a:latin typeface="Arial"/>
                <a:cs typeface="Arial"/>
              </a:rPr>
              <a:t>-71%</a:t>
            </a:r>
            <a:endParaRPr sz="8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949185" y="6045405"/>
            <a:ext cx="3434715" cy="39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i="1" spc="-10" dirty="0">
                <a:latin typeface="Arial"/>
                <a:cs typeface="Arial"/>
              </a:rPr>
              <a:t>Food</a:t>
            </a:r>
            <a:r>
              <a:rPr sz="2400" i="1" spc="-2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web</a:t>
            </a:r>
            <a:r>
              <a:rPr sz="2400" i="1" spc="-20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in</a:t>
            </a:r>
            <a:r>
              <a:rPr sz="2400" i="1" spc="-15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the shallows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49271" y="6048453"/>
            <a:ext cx="3775710" cy="39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i="1" spc="-10" dirty="0">
                <a:latin typeface="Arial"/>
                <a:cs typeface="Arial"/>
              </a:rPr>
              <a:t>Food</a:t>
            </a:r>
            <a:r>
              <a:rPr sz="2400" i="1" spc="-15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web </a:t>
            </a:r>
            <a:r>
              <a:rPr sz="2400" i="1" spc="-15" dirty="0">
                <a:latin typeface="Arial"/>
                <a:cs typeface="Arial"/>
              </a:rPr>
              <a:t>in </a:t>
            </a:r>
            <a:r>
              <a:rPr sz="2400" i="1" spc="-5" dirty="0">
                <a:latin typeface="Arial"/>
                <a:cs typeface="Arial"/>
              </a:rPr>
              <a:t>the</a:t>
            </a:r>
            <a:r>
              <a:rPr sz="2400" i="1" spc="-10" dirty="0">
                <a:latin typeface="Arial"/>
                <a:cs typeface="Arial"/>
              </a:rPr>
              <a:t> open </a:t>
            </a:r>
            <a:r>
              <a:rPr sz="2400" i="1" spc="-5" dirty="0">
                <a:latin typeface="Arial"/>
                <a:cs typeface="Arial"/>
              </a:rPr>
              <a:t>water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2205227" y="3886200"/>
            <a:ext cx="848994" cy="615950"/>
            <a:chOff x="2205227" y="3886200"/>
            <a:chExt cx="848994" cy="615950"/>
          </a:xfrm>
        </p:grpSpPr>
        <p:pic>
          <p:nvPicPr>
            <p:cNvPr id="76" name="object 7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09799" y="3886200"/>
              <a:ext cx="838199" cy="609599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2205227" y="3886200"/>
              <a:ext cx="848994" cy="615950"/>
            </a:xfrm>
            <a:custGeom>
              <a:avLst/>
              <a:gdLst/>
              <a:ahLst/>
              <a:cxnLst/>
              <a:rect l="l" t="t" r="r" b="b"/>
              <a:pathLst>
                <a:path w="848994" h="615950">
                  <a:moveTo>
                    <a:pt x="10668" y="0"/>
                  </a:moveTo>
                  <a:lnTo>
                    <a:pt x="0" y="0"/>
                  </a:lnTo>
                  <a:lnTo>
                    <a:pt x="0" y="609600"/>
                  </a:lnTo>
                  <a:lnTo>
                    <a:pt x="1524" y="614172"/>
                  </a:lnTo>
                  <a:lnTo>
                    <a:pt x="4572" y="615696"/>
                  </a:lnTo>
                  <a:lnTo>
                    <a:pt x="4572" y="6096"/>
                  </a:lnTo>
                  <a:lnTo>
                    <a:pt x="10668" y="0"/>
                  </a:lnTo>
                  <a:close/>
                </a:path>
                <a:path w="848994" h="615950">
                  <a:moveTo>
                    <a:pt x="842772" y="6096"/>
                  </a:moveTo>
                  <a:lnTo>
                    <a:pt x="838200" y="0"/>
                  </a:lnTo>
                  <a:lnTo>
                    <a:pt x="10668" y="0"/>
                  </a:lnTo>
                  <a:lnTo>
                    <a:pt x="4572" y="6096"/>
                  </a:lnTo>
                  <a:lnTo>
                    <a:pt x="842772" y="6096"/>
                  </a:lnTo>
                  <a:close/>
                </a:path>
                <a:path w="848994" h="615950">
                  <a:moveTo>
                    <a:pt x="10668" y="605028"/>
                  </a:moveTo>
                  <a:lnTo>
                    <a:pt x="10668" y="6096"/>
                  </a:lnTo>
                  <a:lnTo>
                    <a:pt x="4572" y="6096"/>
                  </a:lnTo>
                  <a:lnTo>
                    <a:pt x="4572" y="605028"/>
                  </a:lnTo>
                  <a:lnTo>
                    <a:pt x="10668" y="605028"/>
                  </a:lnTo>
                  <a:close/>
                </a:path>
                <a:path w="848994" h="615950">
                  <a:moveTo>
                    <a:pt x="842772" y="605028"/>
                  </a:moveTo>
                  <a:lnTo>
                    <a:pt x="4572" y="605028"/>
                  </a:lnTo>
                  <a:lnTo>
                    <a:pt x="10668" y="609600"/>
                  </a:lnTo>
                  <a:lnTo>
                    <a:pt x="10668" y="615696"/>
                  </a:lnTo>
                  <a:lnTo>
                    <a:pt x="838200" y="615696"/>
                  </a:lnTo>
                  <a:lnTo>
                    <a:pt x="838200" y="609600"/>
                  </a:lnTo>
                  <a:lnTo>
                    <a:pt x="842772" y="605028"/>
                  </a:lnTo>
                  <a:close/>
                </a:path>
                <a:path w="848994" h="615950">
                  <a:moveTo>
                    <a:pt x="10668" y="615696"/>
                  </a:moveTo>
                  <a:lnTo>
                    <a:pt x="10668" y="609600"/>
                  </a:lnTo>
                  <a:lnTo>
                    <a:pt x="4572" y="605028"/>
                  </a:lnTo>
                  <a:lnTo>
                    <a:pt x="4572" y="615696"/>
                  </a:lnTo>
                  <a:lnTo>
                    <a:pt x="10668" y="615696"/>
                  </a:lnTo>
                  <a:close/>
                </a:path>
                <a:path w="848994" h="615950">
                  <a:moveTo>
                    <a:pt x="772668" y="533400"/>
                  </a:moveTo>
                  <a:lnTo>
                    <a:pt x="772668" y="76200"/>
                  </a:lnTo>
                  <a:lnTo>
                    <a:pt x="771144" y="73152"/>
                  </a:lnTo>
                  <a:lnTo>
                    <a:pt x="766572" y="71628"/>
                  </a:lnTo>
                  <a:lnTo>
                    <a:pt x="80772" y="71628"/>
                  </a:lnTo>
                  <a:lnTo>
                    <a:pt x="77724" y="73152"/>
                  </a:lnTo>
                  <a:lnTo>
                    <a:pt x="76200" y="76200"/>
                  </a:lnTo>
                  <a:lnTo>
                    <a:pt x="76200" y="533400"/>
                  </a:lnTo>
                  <a:lnTo>
                    <a:pt x="77724" y="537972"/>
                  </a:lnTo>
                  <a:lnTo>
                    <a:pt x="80772" y="539496"/>
                  </a:lnTo>
                  <a:lnTo>
                    <a:pt x="80772" y="82296"/>
                  </a:lnTo>
                  <a:lnTo>
                    <a:pt x="86868" y="76200"/>
                  </a:lnTo>
                  <a:lnTo>
                    <a:pt x="86868" y="82296"/>
                  </a:lnTo>
                  <a:lnTo>
                    <a:pt x="762000" y="82296"/>
                  </a:lnTo>
                  <a:lnTo>
                    <a:pt x="762000" y="76200"/>
                  </a:lnTo>
                  <a:lnTo>
                    <a:pt x="766572" y="82296"/>
                  </a:lnTo>
                  <a:lnTo>
                    <a:pt x="766572" y="539496"/>
                  </a:lnTo>
                  <a:lnTo>
                    <a:pt x="771144" y="537972"/>
                  </a:lnTo>
                  <a:lnTo>
                    <a:pt x="772668" y="533400"/>
                  </a:lnTo>
                  <a:close/>
                </a:path>
                <a:path w="848994" h="615950">
                  <a:moveTo>
                    <a:pt x="86868" y="82296"/>
                  </a:moveTo>
                  <a:lnTo>
                    <a:pt x="86868" y="76200"/>
                  </a:lnTo>
                  <a:lnTo>
                    <a:pt x="80772" y="82296"/>
                  </a:lnTo>
                  <a:lnTo>
                    <a:pt x="86868" y="82296"/>
                  </a:lnTo>
                  <a:close/>
                </a:path>
                <a:path w="848994" h="615950">
                  <a:moveTo>
                    <a:pt x="86868" y="528828"/>
                  </a:moveTo>
                  <a:lnTo>
                    <a:pt x="86868" y="82296"/>
                  </a:lnTo>
                  <a:lnTo>
                    <a:pt x="80772" y="82296"/>
                  </a:lnTo>
                  <a:lnTo>
                    <a:pt x="80772" y="528828"/>
                  </a:lnTo>
                  <a:lnTo>
                    <a:pt x="86868" y="528828"/>
                  </a:lnTo>
                  <a:close/>
                </a:path>
                <a:path w="848994" h="615950">
                  <a:moveTo>
                    <a:pt x="766572" y="528828"/>
                  </a:moveTo>
                  <a:lnTo>
                    <a:pt x="80772" y="528828"/>
                  </a:lnTo>
                  <a:lnTo>
                    <a:pt x="86868" y="533400"/>
                  </a:lnTo>
                  <a:lnTo>
                    <a:pt x="86868" y="539496"/>
                  </a:lnTo>
                  <a:lnTo>
                    <a:pt x="762000" y="539496"/>
                  </a:lnTo>
                  <a:lnTo>
                    <a:pt x="762000" y="533400"/>
                  </a:lnTo>
                  <a:lnTo>
                    <a:pt x="766572" y="528828"/>
                  </a:lnTo>
                  <a:close/>
                </a:path>
                <a:path w="848994" h="615950">
                  <a:moveTo>
                    <a:pt x="86868" y="539496"/>
                  </a:moveTo>
                  <a:lnTo>
                    <a:pt x="86868" y="533400"/>
                  </a:lnTo>
                  <a:lnTo>
                    <a:pt x="80772" y="528828"/>
                  </a:lnTo>
                  <a:lnTo>
                    <a:pt x="80772" y="539496"/>
                  </a:lnTo>
                  <a:lnTo>
                    <a:pt x="86868" y="539496"/>
                  </a:lnTo>
                  <a:close/>
                </a:path>
                <a:path w="848994" h="615950">
                  <a:moveTo>
                    <a:pt x="766572" y="82296"/>
                  </a:moveTo>
                  <a:lnTo>
                    <a:pt x="762000" y="76200"/>
                  </a:lnTo>
                  <a:lnTo>
                    <a:pt x="762000" y="82296"/>
                  </a:lnTo>
                  <a:lnTo>
                    <a:pt x="766572" y="82296"/>
                  </a:lnTo>
                  <a:close/>
                </a:path>
                <a:path w="848994" h="615950">
                  <a:moveTo>
                    <a:pt x="766572" y="528828"/>
                  </a:moveTo>
                  <a:lnTo>
                    <a:pt x="766572" y="82296"/>
                  </a:lnTo>
                  <a:lnTo>
                    <a:pt x="762000" y="82296"/>
                  </a:lnTo>
                  <a:lnTo>
                    <a:pt x="762000" y="528828"/>
                  </a:lnTo>
                  <a:lnTo>
                    <a:pt x="766572" y="528828"/>
                  </a:lnTo>
                  <a:close/>
                </a:path>
                <a:path w="848994" h="615950">
                  <a:moveTo>
                    <a:pt x="766572" y="539496"/>
                  </a:moveTo>
                  <a:lnTo>
                    <a:pt x="766572" y="528828"/>
                  </a:lnTo>
                  <a:lnTo>
                    <a:pt x="762000" y="533400"/>
                  </a:lnTo>
                  <a:lnTo>
                    <a:pt x="762000" y="539496"/>
                  </a:lnTo>
                  <a:lnTo>
                    <a:pt x="766572" y="539496"/>
                  </a:lnTo>
                  <a:close/>
                </a:path>
                <a:path w="848994" h="615950">
                  <a:moveTo>
                    <a:pt x="848868" y="609600"/>
                  </a:moveTo>
                  <a:lnTo>
                    <a:pt x="848868" y="0"/>
                  </a:lnTo>
                  <a:lnTo>
                    <a:pt x="838200" y="0"/>
                  </a:lnTo>
                  <a:lnTo>
                    <a:pt x="842772" y="6096"/>
                  </a:lnTo>
                  <a:lnTo>
                    <a:pt x="842772" y="615696"/>
                  </a:lnTo>
                  <a:lnTo>
                    <a:pt x="847344" y="614172"/>
                  </a:lnTo>
                  <a:lnTo>
                    <a:pt x="848868" y="609600"/>
                  </a:lnTo>
                  <a:close/>
                </a:path>
                <a:path w="848994" h="615950">
                  <a:moveTo>
                    <a:pt x="842772" y="605028"/>
                  </a:moveTo>
                  <a:lnTo>
                    <a:pt x="842772" y="6096"/>
                  </a:lnTo>
                  <a:lnTo>
                    <a:pt x="838200" y="6096"/>
                  </a:lnTo>
                  <a:lnTo>
                    <a:pt x="838200" y="605028"/>
                  </a:lnTo>
                  <a:lnTo>
                    <a:pt x="842772" y="605028"/>
                  </a:lnTo>
                  <a:close/>
                </a:path>
                <a:path w="848994" h="615950">
                  <a:moveTo>
                    <a:pt x="842772" y="615696"/>
                  </a:moveTo>
                  <a:lnTo>
                    <a:pt x="842772" y="605028"/>
                  </a:lnTo>
                  <a:lnTo>
                    <a:pt x="838200" y="609600"/>
                  </a:lnTo>
                  <a:lnTo>
                    <a:pt x="838200" y="615696"/>
                  </a:lnTo>
                  <a:lnTo>
                    <a:pt x="842772" y="615696"/>
                  </a:lnTo>
                  <a:close/>
                </a:path>
              </a:pathLst>
            </a:custGeom>
            <a:solidFill>
              <a:srgbClr val="97B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1797201" y="3876630"/>
            <a:ext cx="3855720" cy="900430"/>
            <a:chOff x="1797201" y="3876630"/>
            <a:chExt cx="3855720" cy="900430"/>
          </a:xfrm>
        </p:grpSpPr>
        <p:sp>
          <p:nvSpPr>
            <p:cNvPr id="79" name="object 79"/>
            <p:cNvSpPr/>
            <p:nvPr/>
          </p:nvSpPr>
          <p:spPr>
            <a:xfrm>
              <a:off x="2973323" y="3886199"/>
              <a:ext cx="219710" cy="332740"/>
            </a:xfrm>
            <a:custGeom>
              <a:avLst/>
              <a:gdLst/>
              <a:ahLst/>
              <a:cxnLst/>
              <a:rect l="l" t="t" r="r" b="b"/>
              <a:pathLst>
                <a:path w="219710" h="332739">
                  <a:moveTo>
                    <a:pt x="219185" y="0"/>
                  </a:moveTo>
                  <a:lnTo>
                    <a:pt x="0" y="332232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973323" y="4002023"/>
              <a:ext cx="170815" cy="216535"/>
            </a:xfrm>
            <a:custGeom>
              <a:avLst/>
              <a:gdLst/>
              <a:ahLst/>
              <a:cxnLst/>
              <a:rect l="l" t="t" r="r" b="b"/>
              <a:pathLst>
                <a:path w="170814" h="216535">
                  <a:moveTo>
                    <a:pt x="170687" y="65531"/>
                  </a:moveTo>
                  <a:lnTo>
                    <a:pt x="0" y="216407"/>
                  </a:lnTo>
                  <a:lnTo>
                    <a:pt x="73151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3961087" y="3886199"/>
              <a:ext cx="593090" cy="821690"/>
            </a:xfrm>
            <a:custGeom>
              <a:avLst/>
              <a:gdLst/>
              <a:ahLst/>
              <a:cxnLst/>
              <a:rect l="l" t="t" r="r" b="b"/>
              <a:pathLst>
                <a:path w="593089" h="821689">
                  <a:moveTo>
                    <a:pt x="0" y="0"/>
                  </a:moveTo>
                  <a:lnTo>
                    <a:pt x="592623" y="821436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593847" y="4450079"/>
              <a:ext cx="1960245" cy="317500"/>
            </a:xfrm>
            <a:custGeom>
              <a:avLst/>
              <a:gdLst/>
              <a:ahLst/>
              <a:cxnLst/>
              <a:rect l="l" t="t" r="r" b="b"/>
              <a:pathLst>
                <a:path w="1960245" h="317500">
                  <a:moveTo>
                    <a:pt x="1879091" y="44195"/>
                  </a:moveTo>
                  <a:lnTo>
                    <a:pt x="1959863" y="257555"/>
                  </a:lnTo>
                  <a:lnTo>
                    <a:pt x="1783079" y="114299"/>
                  </a:lnTo>
                </a:path>
                <a:path w="1960245" h="317500">
                  <a:moveTo>
                    <a:pt x="35051" y="0"/>
                  </a:moveTo>
                  <a:lnTo>
                    <a:pt x="35051" y="316991"/>
                  </a:lnTo>
                </a:path>
                <a:path w="1960245" h="317500">
                  <a:moveTo>
                    <a:pt x="70103" y="184403"/>
                  </a:moveTo>
                  <a:lnTo>
                    <a:pt x="35051" y="316991"/>
                  </a:lnTo>
                  <a:lnTo>
                    <a:pt x="0" y="184403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863300" y="3886199"/>
              <a:ext cx="406400" cy="332740"/>
            </a:xfrm>
            <a:custGeom>
              <a:avLst/>
              <a:gdLst/>
              <a:ahLst/>
              <a:cxnLst/>
              <a:rect l="l" t="t" r="r" b="b"/>
              <a:pathLst>
                <a:path w="406400" h="332739">
                  <a:moveTo>
                    <a:pt x="405935" y="332232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806770" y="3886199"/>
              <a:ext cx="51435" cy="70485"/>
            </a:xfrm>
            <a:custGeom>
              <a:avLst/>
              <a:gdLst/>
              <a:ahLst/>
              <a:cxnLst/>
              <a:rect l="l" t="t" r="r" b="b"/>
              <a:pathLst>
                <a:path w="51435" h="70485">
                  <a:moveTo>
                    <a:pt x="50984" y="70104"/>
                  </a:moveTo>
                  <a:lnTo>
                    <a:pt x="0" y="0"/>
                  </a:lnTo>
                </a:path>
              </a:pathLst>
            </a:custGeom>
            <a:ln w="191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05228" y="3886199"/>
              <a:ext cx="848868" cy="615696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4190999" y="3886199"/>
              <a:ext cx="1447800" cy="0"/>
            </a:xfrm>
            <a:custGeom>
              <a:avLst/>
              <a:gdLst/>
              <a:ahLst/>
              <a:cxnLst/>
              <a:rect l="l" t="t" r="r" b="b"/>
              <a:pathLst>
                <a:path w="1447800">
                  <a:moveTo>
                    <a:pt x="1447799" y="0"/>
                  </a:moveTo>
                  <a:lnTo>
                    <a:pt x="0" y="0"/>
                  </a:lnTo>
                  <a:lnTo>
                    <a:pt x="1447799" y="0"/>
                  </a:lnTo>
                  <a:close/>
                </a:path>
              </a:pathLst>
            </a:custGeom>
            <a:solidFill>
              <a:srgbClr val="4BAB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178808" y="3886199"/>
              <a:ext cx="1473835" cy="13970"/>
            </a:xfrm>
            <a:custGeom>
              <a:avLst/>
              <a:gdLst/>
              <a:ahLst/>
              <a:cxnLst/>
              <a:rect l="l" t="t" r="r" b="b"/>
              <a:pathLst>
                <a:path w="1473835" h="13970">
                  <a:moveTo>
                    <a:pt x="25908" y="13716"/>
                  </a:moveTo>
                  <a:lnTo>
                    <a:pt x="25908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6096" y="13716"/>
                  </a:lnTo>
                  <a:lnTo>
                    <a:pt x="25908" y="13716"/>
                  </a:lnTo>
                  <a:close/>
                </a:path>
                <a:path w="1473835" h="13970">
                  <a:moveTo>
                    <a:pt x="1473708" y="7620"/>
                  </a:moveTo>
                  <a:lnTo>
                    <a:pt x="1473708" y="0"/>
                  </a:lnTo>
                  <a:lnTo>
                    <a:pt x="25907" y="0"/>
                  </a:lnTo>
                  <a:lnTo>
                    <a:pt x="25908" y="13716"/>
                  </a:lnTo>
                  <a:lnTo>
                    <a:pt x="1467612" y="13716"/>
                  </a:lnTo>
                  <a:lnTo>
                    <a:pt x="1473708" y="7620"/>
                  </a:lnTo>
                  <a:close/>
                </a:path>
              </a:pathLst>
            </a:custGeom>
            <a:solidFill>
              <a:srgbClr val="347C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3525" y="1226311"/>
            <a:ext cx="1859914" cy="1976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8740" algn="just">
              <a:lnSpc>
                <a:spcPct val="100000"/>
              </a:lnSpc>
              <a:spcBef>
                <a:spcPts val="100"/>
              </a:spcBef>
            </a:pPr>
            <a:r>
              <a:rPr sz="3200" spc="35" dirty="0">
                <a:solidFill>
                  <a:srgbClr val="243F60"/>
                </a:solidFill>
              </a:rPr>
              <a:t>What </a:t>
            </a:r>
            <a:r>
              <a:rPr sz="3200" spc="45" dirty="0">
                <a:solidFill>
                  <a:srgbClr val="243F60"/>
                </a:solidFill>
              </a:rPr>
              <a:t>was </a:t>
            </a:r>
            <a:r>
              <a:rPr sz="3200" spc="-710" dirty="0">
                <a:solidFill>
                  <a:srgbClr val="243F60"/>
                </a:solidFill>
              </a:rPr>
              <a:t> </a:t>
            </a:r>
            <a:r>
              <a:rPr sz="3200" spc="30" dirty="0">
                <a:solidFill>
                  <a:srgbClr val="243F60"/>
                </a:solidFill>
              </a:rPr>
              <a:t>eating the </a:t>
            </a:r>
            <a:r>
              <a:rPr sz="3200" spc="35" dirty="0">
                <a:solidFill>
                  <a:srgbClr val="243F60"/>
                </a:solidFill>
              </a:rPr>
              <a:t> </a:t>
            </a:r>
            <a:r>
              <a:rPr sz="3200" spc="15" dirty="0">
                <a:solidFill>
                  <a:srgbClr val="243F60"/>
                </a:solidFill>
              </a:rPr>
              <a:t>large</a:t>
            </a:r>
            <a:r>
              <a:rPr sz="3200" spc="-125" dirty="0">
                <a:solidFill>
                  <a:srgbClr val="243F60"/>
                </a:solidFill>
              </a:rPr>
              <a:t> </a:t>
            </a:r>
            <a:r>
              <a:rPr sz="3200" spc="-5" dirty="0">
                <a:solidFill>
                  <a:srgbClr val="243F60"/>
                </a:solidFill>
              </a:rPr>
              <a:t>zebra </a:t>
            </a:r>
            <a:r>
              <a:rPr sz="3200" spc="-710" dirty="0">
                <a:solidFill>
                  <a:srgbClr val="243F60"/>
                </a:solidFill>
              </a:rPr>
              <a:t> </a:t>
            </a:r>
            <a:r>
              <a:rPr sz="3200" spc="30" dirty="0">
                <a:solidFill>
                  <a:srgbClr val="243F60"/>
                </a:solidFill>
              </a:rPr>
              <a:t>mussels?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793" y="1295399"/>
            <a:ext cx="4782311" cy="39563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5000" y="4495800"/>
            <a:ext cx="3553967" cy="237743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96059" y="5219189"/>
            <a:ext cx="310324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0" marR="681355" algn="ctr">
              <a:lnSpc>
                <a:spcPct val="100000"/>
              </a:lnSpc>
              <a:spcBef>
                <a:spcPts val="100"/>
              </a:spcBef>
            </a:pPr>
            <a:r>
              <a:rPr sz="3200" spc="40" dirty="0">
                <a:solidFill>
                  <a:srgbClr val="243F60"/>
                </a:solidFill>
                <a:latin typeface="Calibri"/>
                <a:cs typeface="Calibri"/>
              </a:rPr>
              <a:t>Blue</a:t>
            </a:r>
            <a:r>
              <a:rPr sz="3200" spc="-10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3200" spc="5" dirty="0">
                <a:solidFill>
                  <a:srgbClr val="243F60"/>
                </a:solidFill>
                <a:latin typeface="Calibri"/>
                <a:cs typeface="Calibri"/>
              </a:rPr>
              <a:t>crabs </a:t>
            </a:r>
            <a:r>
              <a:rPr sz="3200" spc="-70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3200" spc="40" dirty="0">
                <a:solidFill>
                  <a:srgbClr val="243F60"/>
                </a:solidFill>
                <a:latin typeface="Calibri"/>
                <a:cs typeface="Calibri"/>
              </a:rPr>
              <a:t>and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3200" spc="45" dirty="0">
                <a:solidFill>
                  <a:srgbClr val="243F60"/>
                </a:solidFill>
                <a:latin typeface="Calibri"/>
                <a:cs typeface="Calibri"/>
              </a:rPr>
              <a:t>pumpkin</a:t>
            </a:r>
            <a:r>
              <a:rPr sz="3200" spc="-65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3200" spc="20" dirty="0">
                <a:solidFill>
                  <a:srgbClr val="243F60"/>
                </a:solidFill>
                <a:latin typeface="Calibri"/>
                <a:cs typeface="Calibri"/>
              </a:rPr>
              <a:t>seed</a:t>
            </a:r>
            <a:r>
              <a:rPr sz="3200" spc="-40" dirty="0">
                <a:solidFill>
                  <a:srgbClr val="243F60"/>
                </a:solidFill>
                <a:latin typeface="Calibri"/>
                <a:cs typeface="Calibri"/>
              </a:rPr>
              <a:t> </a:t>
            </a:r>
            <a:r>
              <a:rPr sz="3200" spc="35" dirty="0">
                <a:solidFill>
                  <a:srgbClr val="243F60"/>
                </a:solidFill>
                <a:latin typeface="Calibri"/>
                <a:cs typeface="Calibri"/>
              </a:rPr>
              <a:t>fish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181" y="1066800"/>
            <a:ext cx="8575675" cy="2819400"/>
            <a:chOff x="742181" y="1066800"/>
            <a:chExt cx="8575675" cy="2819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2181" y="1066800"/>
              <a:ext cx="8575547" cy="28193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1993" y="1142993"/>
              <a:ext cx="3124200" cy="685800"/>
            </a:xfrm>
            <a:custGeom>
              <a:avLst/>
              <a:gdLst/>
              <a:ahLst/>
              <a:cxnLst/>
              <a:rect l="l" t="t" r="r" b="b"/>
              <a:pathLst>
                <a:path w="3124200" h="685800">
                  <a:moveTo>
                    <a:pt x="3124199" y="685799"/>
                  </a:moveTo>
                  <a:lnTo>
                    <a:pt x="3124199" y="0"/>
                  </a:lnTo>
                  <a:lnTo>
                    <a:pt x="0" y="0"/>
                  </a:lnTo>
                  <a:lnTo>
                    <a:pt x="0" y="685799"/>
                  </a:lnTo>
                  <a:lnTo>
                    <a:pt x="3124199" y="685799"/>
                  </a:lnTo>
                  <a:close/>
                </a:path>
              </a:pathLst>
            </a:custGeom>
            <a:solidFill>
              <a:srgbClr val="B8C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0733" y="1150111"/>
            <a:ext cx="28340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/>
              <a:t>Pre-zebra</a:t>
            </a:r>
            <a:r>
              <a:rPr sz="3200" spc="-120" dirty="0"/>
              <a:t> </a:t>
            </a:r>
            <a:r>
              <a:rPr sz="3200" spc="-5" dirty="0"/>
              <a:t>mussel</a:t>
            </a:r>
            <a:endParaRPr sz="32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2181" y="3884676"/>
            <a:ext cx="8575547" cy="28971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44343" y="872743"/>
            <a:ext cx="54159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Everything</a:t>
            </a:r>
            <a:r>
              <a:rPr sz="4400" spc="-55" dirty="0"/>
              <a:t> </a:t>
            </a:r>
            <a:r>
              <a:rPr sz="4400" spc="-5" dirty="0"/>
              <a:t>is</a:t>
            </a:r>
            <a:r>
              <a:rPr sz="4400" spc="-15" dirty="0"/>
              <a:t> </a:t>
            </a:r>
            <a:r>
              <a:rPr sz="4400" spc="-10" dirty="0"/>
              <a:t>connected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93" y="1834895"/>
            <a:ext cx="7086600" cy="47289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50339" y="6578597"/>
            <a:ext cx="96011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  <a:hlinkClick r:id="rId3"/>
              </a:rPr>
              <a:t>www.kidsplanet.org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3893" y="838193"/>
            <a:ext cx="8620125" cy="3048000"/>
            <a:chOff x="723893" y="838193"/>
            <a:chExt cx="8620125" cy="304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893" y="838193"/>
              <a:ext cx="8619743" cy="3048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8193" y="914393"/>
              <a:ext cx="2514600" cy="1600200"/>
            </a:xfrm>
            <a:custGeom>
              <a:avLst/>
              <a:gdLst/>
              <a:ahLst/>
              <a:cxnLst/>
              <a:rect l="l" t="t" r="r" b="b"/>
              <a:pathLst>
                <a:path w="2514600" h="1600200">
                  <a:moveTo>
                    <a:pt x="2514599" y="1600199"/>
                  </a:moveTo>
                  <a:lnTo>
                    <a:pt x="2514599" y="0"/>
                  </a:lnTo>
                  <a:lnTo>
                    <a:pt x="0" y="0"/>
                  </a:lnTo>
                  <a:lnTo>
                    <a:pt x="0" y="1600199"/>
                  </a:lnTo>
                  <a:lnTo>
                    <a:pt x="2514599" y="1600199"/>
                  </a:lnTo>
                  <a:close/>
                </a:path>
              </a:pathLst>
            </a:custGeom>
            <a:solidFill>
              <a:srgbClr val="B8C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3" y="921511"/>
            <a:ext cx="227520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</a:pPr>
            <a:r>
              <a:rPr sz="3200" spc="-15" dirty="0"/>
              <a:t>Early</a:t>
            </a:r>
            <a:r>
              <a:rPr sz="3200" spc="-80" dirty="0"/>
              <a:t> </a:t>
            </a:r>
            <a:r>
              <a:rPr sz="3200" spc="-15" dirty="0"/>
              <a:t>invasion </a:t>
            </a:r>
            <a:r>
              <a:rPr sz="3200" spc="-705" dirty="0"/>
              <a:t> </a:t>
            </a:r>
            <a:r>
              <a:rPr sz="3200" dirty="0"/>
              <a:t>of </a:t>
            </a:r>
            <a:r>
              <a:rPr sz="3200" spc="-30" dirty="0"/>
              <a:t>zebra </a:t>
            </a:r>
            <a:r>
              <a:rPr sz="3200" spc="-25" dirty="0"/>
              <a:t> </a:t>
            </a:r>
            <a:r>
              <a:rPr sz="3200" spc="-5" dirty="0"/>
              <a:t>mussel</a:t>
            </a:r>
            <a:endParaRPr sz="32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893" y="3886200"/>
            <a:ext cx="8619743" cy="269748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3893" y="838193"/>
            <a:ext cx="8620125" cy="3048000"/>
            <a:chOff x="723893" y="838193"/>
            <a:chExt cx="8620125" cy="304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893" y="838193"/>
              <a:ext cx="8619743" cy="30480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76400" y="1523993"/>
              <a:ext cx="6248400" cy="2362200"/>
            </a:xfrm>
            <a:custGeom>
              <a:avLst/>
              <a:gdLst/>
              <a:ahLst/>
              <a:cxnLst/>
              <a:rect l="l" t="t" r="r" b="b"/>
              <a:pathLst>
                <a:path w="6248400" h="2362200">
                  <a:moveTo>
                    <a:pt x="0" y="0"/>
                  </a:moveTo>
                  <a:lnTo>
                    <a:pt x="0" y="2362205"/>
                  </a:lnTo>
                  <a:lnTo>
                    <a:pt x="6248400" y="2362205"/>
                  </a:lnTo>
                  <a:lnTo>
                    <a:pt x="6248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C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73527" y="1534159"/>
            <a:ext cx="44526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/>
              <a:t>Late</a:t>
            </a:r>
            <a:r>
              <a:rPr sz="2800" spc="-30" dirty="0"/>
              <a:t> </a:t>
            </a:r>
            <a:r>
              <a:rPr sz="2800" spc="-20" dirty="0"/>
              <a:t>invasion</a:t>
            </a:r>
            <a:r>
              <a:rPr sz="2800" spc="10" dirty="0"/>
              <a:t> </a:t>
            </a:r>
            <a:r>
              <a:rPr sz="2800" spc="-5" dirty="0"/>
              <a:t>of</a:t>
            </a:r>
            <a:r>
              <a:rPr sz="2800" spc="-10" dirty="0"/>
              <a:t> </a:t>
            </a:r>
            <a:r>
              <a:rPr sz="2800" spc="-30" dirty="0"/>
              <a:t>zebra</a:t>
            </a:r>
            <a:r>
              <a:rPr sz="2800" dirty="0"/>
              <a:t> </a:t>
            </a:r>
            <a:r>
              <a:rPr sz="2800" spc="-10" dirty="0"/>
              <a:t>mussels:</a:t>
            </a:r>
            <a:endParaRPr sz="2800"/>
          </a:p>
        </p:txBody>
      </p:sp>
      <p:grpSp>
        <p:nvGrpSpPr>
          <p:cNvPr id="6" name="object 6"/>
          <p:cNvGrpSpPr/>
          <p:nvPr/>
        </p:nvGrpSpPr>
        <p:grpSpPr>
          <a:xfrm>
            <a:off x="457193" y="3886199"/>
            <a:ext cx="9144000" cy="3429000"/>
            <a:chOff x="457193" y="3886199"/>
            <a:chExt cx="9144000" cy="3429000"/>
          </a:xfrm>
        </p:grpSpPr>
        <p:sp>
          <p:nvSpPr>
            <p:cNvPr id="7" name="object 7"/>
            <p:cNvSpPr/>
            <p:nvPr/>
          </p:nvSpPr>
          <p:spPr>
            <a:xfrm>
              <a:off x="457193" y="3886199"/>
              <a:ext cx="9144000" cy="3429000"/>
            </a:xfrm>
            <a:custGeom>
              <a:avLst/>
              <a:gdLst/>
              <a:ahLst/>
              <a:cxnLst/>
              <a:rect l="l" t="t" r="r" b="b"/>
              <a:pathLst>
                <a:path w="9144000" h="3429000">
                  <a:moveTo>
                    <a:pt x="9144000" y="0"/>
                  </a:moveTo>
                  <a:lnTo>
                    <a:pt x="0" y="0"/>
                  </a:lnTo>
                  <a:lnTo>
                    <a:pt x="0" y="3428994"/>
                  </a:lnTo>
                  <a:lnTo>
                    <a:pt x="9144000" y="342899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3893" y="3886199"/>
              <a:ext cx="8619743" cy="26974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76400" y="3886199"/>
              <a:ext cx="6248400" cy="1981200"/>
            </a:xfrm>
            <a:custGeom>
              <a:avLst/>
              <a:gdLst/>
              <a:ahLst/>
              <a:cxnLst/>
              <a:rect l="l" t="t" r="r" b="b"/>
              <a:pathLst>
                <a:path w="6248400" h="1981200">
                  <a:moveTo>
                    <a:pt x="6248400" y="0"/>
                  </a:moveTo>
                  <a:lnTo>
                    <a:pt x="0" y="0"/>
                  </a:lnTo>
                  <a:lnTo>
                    <a:pt x="0" y="1981194"/>
                  </a:lnTo>
                  <a:lnTo>
                    <a:pt x="6248400" y="1981194"/>
                  </a:lnTo>
                  <a:lnTo>
                    <a:pt x="6248400" y="0"/>
                  </a:lnTo>
                  <a:close/>
                </a:path>
              </a:pathLst>
            </a:custGeom>
            <a:solidFill>
              <a:srgbClr val="B8C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2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0" dirty="0"/>
              <a:t>Zooplankton</a:t>
            </a:r>
            <a:r>
              <a:rPr spc="-35" dirty="0"/>
              <a:t> </a:t>
            </a:r>
            <a:r>
              <a:rPr spc="-10" dirty="0"/>
              <a:t>populations</a:t>
            </a:r>
            <a:r>
              <a:rPr spc="-25" dirty="0"/>
              <a:t> </a:t>
            </a:r>
            <a:r>
              <a:rPr spc="-15" dirty="0"/>
              <a:t>are </a:t>
            </a:r>
            <a:r>
              <a:rPr spc="-10" dirty="0"/>
              <a:t>recovering</a:t>
            </a:r>
          </a:p>
          <a:p>
            <a:pPr marL="354965" marR="387985" indent="-342900">
              <a:lnSpc>
                <a:spcPct val="100000"/>
              </a:lnSpc>
              <a:spcBef>
                <a:spcPts val="11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0" dirty="0"/>
              <a:t>Deepwater</a:t>
            </a:r>
            <a:r>
              <a:rPr spc="-50" dirty="0"/>
              <a:t> </a:t>
            </a:r>
            <a:r>
              <a:rPr spc="-5" dirty="0"/>
              <a:t>benthic</a:t>
            </a:r>
            <a:r>
              <a:rPr spc="-30" dirty="0"/>
              <a:t> </a:t>
            </a:r>
            <a:r>
              <a:rPr spc="-15" dirty="0"/>
              <a:t>invertebrates</a:t>
            </a:r>
            <a:r>
              <a:rPr spc="-40" dirty="0"/>
              <a:t> </a:t>
            </a:r>
            <a:r>
              <a:rPr spc="-15" dirty="0"/>
              <a:t>are </a:t>
            </a:r>
            <a:r>
              <a:rPr spc="-525" dirty="0"/>
              <a:t> </a:t>
            </a:r>
            <a:r>
              <a:rPr spc="-10" dirty="0"/>
              <a:t>starting</a:t>
            </a:r>
            <a:r>
              <a:rPr spc="-45" dirty="0"/>
              <a:t> </a:t>
            </a:r>
            <a:r>
              <a:rPr spc="-15" dirty="0"/>
              <a:t>to</a:t>
            </a:r>
            <a:r>
              <a:rPr spc="-10" dirty="0"/>
              <a:t> </a:t>
            </a:r>
            <a:r>
              <a:rPr spc="-15" dirty="0"/>
              <a:t>recover</a:t>
            </a:r>
          </a:p>
          <a:p>
            <a:pPr marL="355600" indent="-342900">
              <a:lnSpc>
                <a:spcPct val="100000"/>
              </a:lnSpc>
              <a:spcBef>
                <a:spcPts val="11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0" dirty="0"/>
              <a:t>Native</a:t>
            </a:r>
            <a:r>
              <a:rPr spc="-25" dirty="0"/>
              <a:t> </a:t>
            </a:r>
            <a:r>
              <a:rPr dirty="0"/>
              <a:t>pearly</a:t>
            </a:r>
            <a:r>
              <a:rPr spc="-20" dirty="0"/>
              <a:t> </a:t>
            </a:r>
            <a:r>
              <a:rPr spc="-5" dirty="0"/>
              <a:t>mussels</a:t>
            </a:r>
            <a:r>
              <a:rPr spc="-20" dirty="0"/>
              <a:t> </a:t>
            </a:r>
            <a:r>
              <a:rPr spc="-15" dirty="0"/>
              <a:t>are</a:t>
            </a:r>
            <a:r>
              <a:rPr spc="-10" dirty="0"/>
              <a:t> recovering</a:t>
            </a:r>
          </a:p>
          <a:p>
            <a:pPr marL="355600" indent="-342900">
              <a:lnSpc>
                <a:spcPct val="100000"/>
              </a:lnSpc>
              <a:spcBef>
                <a:spcPts val="11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River</a:t>
            </a:r>
            <a:r>
              <a:rPr spc="-40" dirty="0"/>
              <a:t> </a:t>
            </a:r>
            <a:r>
              <a:rPr spc="-15" dirty="0"/>
              <a:t>water</a:t>
            </a:r>
            <a:r>
              <a:rPr spc="-25" dirty="0"/>
              <a:t> </a:t>
            </a:r>
            <a:r>
              <a:rPr dirty="0"/>
              <a:t>is</a:t>
            </a:r>
            <a:r>
              <a:rPr spc="-20" dirty="0"/>
              <a:t> </a:t>
            </a:r>
            <a:r>
              <a:rPr spc="-10" dirty="0"/>
              <a:t>still</a:t>
            </a:r>
            <a:r>
              <a:rPr spc="-25" dirty="0"/>
              <a:t> </a:t>
            </a:r>
            <a:r>
              <a:rPr spc="-5" dirty="0"/>
              <a:t>clearer</a:t>
            </a:r>
          </a:p>
          <a:p>
            <a:pPr marL="355600" indent="-342900">
              <a:lnSpc>
                <a:spcPct val="100000"/>
              </a:lnSpc>
              <a:spcBef>
                <a:spcPts val="11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10" dirty="0"/>
              <a:t>Phytoplankton</a:t>
            </a:r>
            <a:r>
              <a:rPr spc="-25" dirty="0"/>
              <a:t> </a:t>
            </a:r>
            <a:r>
              <a:rPr spc="-10" dirty="0"/>
              <a:t>populations</a:t>
            </a:r>
            <a:r>
              <a:rPr spc="-15" dirty="0"/>
              <a:t> are</a:t>
            </a:r>
            <a:r>
              <a:rPr dirty="0"/>
              <a:t> </a:t>
            </a:r>
            <a:r>
              <a:rPr spc="-10" dirty="0"/>
              <a:t>still</a:t>
            </a:r>
            <a:r>
              <a:rPr spc="-20" dirty="0"/>
              <a:t> </a:t>
            </a:r>
            <a:r>
              <a:rPr spc="-10" dirty="0"/>
              <a:t>low</a:t>
            </a:r>
          </a:p>
          <a:p>
            <a:pPr marL="460375">
              <a:lnSpc>
                <a:spcPct val="100000"/>
              </a:lnSpc>
              <a:spcBef>
                <a:spcPts val="1240"/>
              </a:spcBef>
            </a:pPr>
            <a:r>
              <a:rPr sz="2800" spc="25" dirty="0"/>
              <a:t>What</a:t>
            </a:r>
            <a:r>
              <a:rPr sz="2800" spc="-5" dirty="0"/>
              <a:t> </a:t>
            </a:r>
            <a:r>
              <a:rPr sz="2800" spc="50" dirty="0"/>
              <a:t>will</a:t>
            </a:r>
            <a:r>
              <a:rPr sz="2800" dirty="0"/>
              <a:t> </a:t>
            </a:r>
            <a:r>
              <a:rPr sz="2800" spc="25" dirty="0"/>
              <a:t>happen</a:t>
            </a:r>
            <a:r>
              <a:rPr sz="2800" spc="15" dirty="0"/>
              <a:t> </a:t>
            </a:r>
            <a:r>
              <a:rPr sz="2800" spc="30" dirty="0"/>
              <a:t>in</a:t>
            </a:r>
            <a:r>
              <a:rPr sz="2800" spc="-10" dirty="0"/>
              <a:t> </a:t>
            </a:r>
            <a:r>
              <a:rPr sz="2800" spc="25" dirty="0"/>
              <a:t>the</a:t>
            </a:r>
            <a:r>
              <a:rPr sz="2800" dirty="0"/>
              <a:t> </a:t>
            </a:r>
            <a:r>
              <a:rPr sz="2800" spc="15" dirty="0"/>
              <a:t>future?</a:t>
            </a:r>
            <a:endParaRPr sz="2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3893" y="838193"/>
            <a:ext cx="8620125" cy="5745480"/>
            <a:chOff x="723893" y="838193"/>
            <a:chExt cx="8620125" cy="5745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3893" y="838193"/>
              <a:ext cx="8619743" cy="304800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0576" y="1805940"/>
              <a:ext cx="2794000" cy="20802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433" y="1078985"/>
              <a:ext cx="3454400" cy="28072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893" y="3886199"/>
              <a:ext cx="8619743" cy="269748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06084" y="3886199"/>
              <a:ext cx="228600" cy="2225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55030" y="3886199"/>
              <a:ext cx="313690" cy="104139"/>
            </a:xfrm>
            <a:custGeom>
              <a:avLst/>
              <a:gdLst/>
              <a:ahLst/>
              <a:cxnLst/>
              <a:rect l="l" t="t" r="r" b="b"/>
              <a:pathLst>
                <a:path w="313689" h="104139">
                  <a:moveTo>
                    <a:pt x="313391" y="0"/>
                  </a:moveTo>
                  <a:lnTo>
                    <a:pt x="0" y="0"/>
                  </a:lnTo>
                  <a:lnTo>
                    <a:pt x="2417" y="7338"/>
                  </a:lnTo>
                  <a:lnTo>
                    <a:pt x="26300" y="44005"/>
                  </a:lnTo>
                  <a:lnTo>
                    <a:pt x="58692" y="73434"/>
                  </a:lnTo>
                  <a:lnTo>
                    <a:pt x="98111" y="93888"/>
                  </a:lnTo>
                  <a:lnTo>
                    <a:pt x="143076" y="103632"/>
                  </a:lnTo>
                  <a:lnTo>
                    <a:pt x="189015" y="101212"/>
                  </a:lnTo>
                  <a:lnTo>
                    <a:pt x="231186" y="87319"/>
                  </a:lnTo>
                  <a:lnTo>
                    <a:pt x="267854" y="63436"/>
                  </a:lnTo>
                  <a:lnTo>
                    <a:pt x="297283" y="31044"/>
                  </a:lnTo>
                  <a:lnTo>
                    <a:pt x="3133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5228" y="3980688"/>
              <a:ext cx="138684" cy="1402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993892" y="3886199"/>
              <a:ext cx="391160" cy="226060"/>
            </a:xfrm>
            <a:custGeom>
              <a:avLst/>
              <a:gdLst/>
              <a:ahLst/>
              <a:cxnLst/>
              <a:rect l="l" t="t" r="r" b="b"/>
              <a:pathLst>
                <a:path w="391160" h="226060">
                  <a:moveTo>
                    <a:pt x="390652" y="0"/>
                  </a:moveTo>
                  <a:lnTo>
                    <a:pt x="362712" y="12"/>
                  </a:lnTo>
                  <a:lnTo>
                    <a:pt x="359664" y="7632"/>
                  </a:lnTo>
                  <a:lnTo>
                    <a:pt x="350520" y="19824"/>
                  </a:lnTo>
                  <a:lnTo>
                    <a:pt x="321564" y="54876"/>
                  </a:lnTo>
                  <a:lnTo>
                    <a:pt x="281940" y="79260"/>
                  </a:lnTo>
                  <a:lnTo>
                    <a:pt x="253530" y="88239"/>
                  </a:lnTo>
                  <a:lnTo>
                    <a:pt x="252984" y="83832"/>
                  </a:lnTo>
                  <a:lnTo>
                    <a:pt x="251460" y="70116"/>
                  </a:lnTo>
                  <a:lnTo>
                    <a:pt x="246888" y="59448"/>
                  </a:lnTo>
                  <a:lnTo>
                    <a:pt x="224028" y="16776"/>
                  </a:lnTo>
                  <a:lnTo>
                    <a:pt x="205740" y="12"/>
                  </a:lnTo>
                  <a:lnTo>
                    <a:pt x="150863" y="12"/>
                  </a:lnTo>
                  <a:lnTo>
                    <a:pt x="155448" y="1536"/>
                  </a:lnTo>
                  <a:lnTo>
                    <a:pt x="166116" y="4584"/>
                  </a:lnTo>
                  <a:lnTo>
                    <a:pt x="173736" y="9156"/>
                  </a:lnTo>
                  <a:lnTo>
                    <a:pt x="210312" y="41160"/>
                  </a:lnTo>
                  <a:lnTo>
                    <a:pt x="224028" y="68592"/>
                  </a:lnTo>
                  <a:lnTo>
                    <a:pt x="227076" y="77736"/>
                  </a:lnTo>
                  <a:lnTo>
                    <a:pt x="228600" y="86880"/>
                  </a:lnTo>
                  <a:lnTo>
                    <a:pt x="228600" y="91452"/>
                  </a:lnTo>
                  <a:lnTo>
                    <a:pt x="227342" y="91452"/>
                  </a:lnTo>
                  <a:lnTo>
                    <a:pt x="227342" y="116967"/>
                  </a:lnTo>
                  <a:lnTo>
                    <a:pt x="211836" y="155460"/>
                  </a:lnTo>
                  <a:lnTo>
                    <a:pt x="184404" y="182892"/>
                  </a:lnTo>
                  <a:lnTo>
                    <a:pt x="149352" y="198132"/>
                  </a:lnTo>
                  <a:lnTo>
                    <a:pt x="128016" y="201180"/>
                  </a:lnTo>
                  <a:lnTo>
                    <a:pt x="118872" y="201180"/>
                  </a:lnTo>
                  <a:lnTo>
                    <a:pt x="79248" y="188988"/>
                  </a:lnTo>
                  <a:lnTo>
                    <a:pt x="48768" y="164604"/>
                  </a:lnTo>
                  <a:lnTo>
                    <a:pt x="38100" y="147840"/>
                  </a:lnTo>
                  <a:lnTo>
                    <a:pt x="33528" y="140220"/>
                  </a:lnTo>
                  <a:lnTo>
                    <a:pt x="30480" y="131076"/>
                  </a:lnTo>
                  <a:lnTo>
                    <a:pt x="27432" y="120408"/>
                  </a:lnTo>
                  <a:lnTo>
                    <a:pt x="25908" y="111264"/>
                  </a:lnTo>
                  <a:lnTo>
                    <a:pt x="25908" y="89928"/>
                  </a:lnTo>
                  <a:lnTo>
                    <a:pt x="27432" y="79260"/>
                  </a:lnTo>
                  <a:lnTo>
                    <a:pt x="28956" y="70116"/>
                  </a:lnTo>
                  <a:lnTo>
                    <a:pt x="33528" y="60972"/>
                  </a:lnTo>
                  <a:lnTo>
                    <a:pt x="36576" y="51828"/>
                  </a:lnTo>
                  <a:lnTo>
                    <a:pt x="42672" y="42684"/>
                  </a:lnTo>
                  <a:lnTo>
                    <a:pt x="47244" y="35064"/>
                  </a:lnTo>
                  <a:lnTo>
                    <a:pt x="57912" y="24396"/>
                  </a:lnTo>
                  <a:lnTo>
                    <a:pt x="89916" y="65544"/>
                  </a:lnTo>
                  <a:lnTo>
                    <a:pt x="134112" y="96024"/>
                  </a:lnTo>
                  <a:lnTo>
                    <a:pt x="185928" y="114312"/>
                  </a:lnTo>
                  <a:lnTo>
                    <a:pt x="204216" y="117360"/>
                  </a:lnTo>
                  <a:lnTo>
                    <a:pt x="222504" y="117360"/>
                  </a:lnTo>
                  <a:lnTo>
                    <a:pt x="227342" y="116967"/>
                  </a:lnTo>
                  <a:lnTo>
                    <a:pt x="227342" y="91452"/>
                  </a:lnTo>
                  <a:lnTo>
                    <a:pt x="204216" y="91452"/>
                  </a:lnTo>
                  <a:lnTo>
                    <a:pt x="188976" y="89928"/>
                  </a:lnTo>
                  <a:lnTo>
                    <a:pt x="131064" y="65544"/>
                  </a:lnTo>
                  <a:lnTo>
                    <a:pt x="79248" y="10680"/>
                  </a:lnTo>
                  <a:lnTo>
                    <a:pt x="78968" y="10058"/>
                  </a:lnTo>
                  <a:lnTo>
                    <a:pt x="86868" y="6108"/>
                  </a:lnTo>
                  <a:lnTo>
                    <a:pt x="105156" y="12"/>
                  </a:lnTo>
                  <a:lnTo>
                    <a:pt x="74498" y="12"/>
                  </a:lnTo>
                  <a:lnTo>
                    <a:pt x="47853" y="0"/>
                  </a:lnTo>
                  <a:lnTo>
                    <a:pt x="47510" y="0"/>
                  </a:lnTo>
                  <a:lnTo>
                    <a:pt x="47586" y="228"/>
                  </a:lnTo>
                  <a:lnTo>
                    <a:pt x="35052" y="10680"/>
                  </a:lnTo>
                  <a:lnTo>
                    <a:pt x="27432" y="19824"/>
                  </a:lnTo>
                  <a:lnTo>
                    <a:pt x="4572" y="64020"/>
                  </a:lnTo>
                  <a:lnTo>
                    <a:pt x="0" y="89928"/>
                  </a:lnTo>
                  <a:lnTo>
                    <a:pt x="0" y="102120"/>
                  </a:lnTo>
                  <a:lnTo>
                    <a:pt x="6096" y="140220"/>
                  </a:lnTo>
                  <a:lnTo>
                    <a:pt x="25908" y="175882"/>
                  </a:lnTo>
                  <a:lnTo>
                    <a:pt x="30480" y="181368"/>
                  </a:lnTo>
                  <a:lnTo>
                    <a:pt x="68580" y="211848"/>
                  </a:lnTo>
                  <a:lnTo>
                    <a:pt x="105156" y="224040"/>
                  </a:lnTo>
                  <a:lnTo>
                    <a:pt x="117348" y="225564"/>
                  </a:lnTo>
                  <a:lnTo>
                    <a:pt x="143256" y="225564"/>
                  </a:lnTo>
                  <a:lnTo>
                    <a:pt x="167640" y="219468"/>
                  </a:lnTo>
                  <a:lnTo>
                    <a:pt x="178308" y="214896"/>
                  </a:lnTo>
                  <a:lnTo>
                    <a:pt x="190500" y="210324"/>
                  </a:lnTo>
                  <a:lnTo>
                    <a:pt x="199644" y="202704"/>
                  </a:lnTo>
                  <a:lnTo>
                    <a:pt x="210312" y="195084"/>
                  </a:lnTo>
                  <a:lnTo>
                    <a:pt x="227076" y="178320"/>
                  </a:lnTo>
                  <a:lnTo>
                    <a:pt x="228600" y="176187"/>
                  </a:lnTo>
                  <a:lnTo>
                    <a:pt x="234696" y="167652"/>
                  </a:lnTo>
                  <a:lnTo>
                    <a:pt x="239268" y="156984"/>
                  </a:lnTo>
                  <a:lnTo>
                    <a:pt x="245364" y="146316"/>
                  </a:lnTo>
                  <a:lnTo>
                    <a:pt x="249936" y="134124"/>
                  </a:lnTo>
                  <a:lnTo>
                    <a:pt x="251460" y="121932"/>
                  </a:lnTo>
                  <a:lnTo>
                    <a:pt x="252349" y="113919"/>
                  </a:lnTo>
                  <a:lnTo>
                    <a:pt x="259080" y="112788"/>
                  </a:lnTo>
                  <a:lnTo>
                    <a:pt x="309372" y="92976"/>
                  </a:lnTo>
                  <a:lnTo>
                    <a:pt x="350520" y="60972"/>
                  </a:lnTo>
                  <a:lnTo>
                    <a:pt x="382524" y="18300"/>
                  </a:lnTo>
                  <a:lnTo>
                    <a:pt x="390144" y="1536"/>
                  </a:lnTo>
                  <a:lnTo>
                    <a:pt x="3906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01848" y="3886199"/>
              <a:ext cx="71120" cy="10795"/>
            </a:xfrm>
            <a:custGeom>
              <a:avLst/>
              <a:gdLst/>
              <a:ahLst/>
              <a:cxnLst/>
              <a:rect l="l" t="t" r="r" b="b"/>
              <a:pathLst>
                <a:path w="71119" h="10795">
                  <a:moveTo>
                    <a:pt x="71069" y="0"/>
                  </a:moveTo>
                  <a:lnTo>
                    <a:pt x="0" y="0"/>
                  </a:lnTo>
                  <a:lnTo>
                    <a:pt x="3793" y="3048"/>
                  </a:lnTo>
                  <a:lnTo>
                    <a:pt x="30939" y="10668"/>
                  </a:lnTo>
                  <a:lnTo>
                    <a:pt x="58252" y="7310"/>
                  </a:lnTo>
                  <a:lnTo>
                    <a:pt x="710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80959" y="3886199"/>
              <a:ext cx="165100" cy="22860"/>
            </a:xfrm>
            <a:custGeom>
              <a:avLst/>
              <a:gdLst/>
              <a:ahLst/>
              <a:cxnLst/>
              <a:rect l="l" t="t" r="r" b="b"/>
              <a:pathLst>
                <a:path w="165100" h="22860">
                  <a:moveTo>
                    <a:pt x="164604" y="0"/>
                  </a:moveTo>
                  <a:lnTo>
                    <a:pt x="114312" y="0"/>
                  </a:lnTo>
                  <a:lnTo>
                    <a:pt x="42291" y="0"/>
                  </a:lnTo>
                  <a:lnTo>
                    <a:pt x="0" y="0"/>
                  </a:lnTo>
                  <a:lnTo>
                    <a:pt x="6108" y="6096"/>
                  </a:lnTo>
                  <a:lnTo>
                    <a:pt x="18300" y="13716"/>
                  </a:lnTo>
                  <a:lnTo>
                    <a:pt x="19824" y="13716"/>
                  </a:lnTo>
                  <a:lnTo>
                    <a:pt x="27444" y="18288"/>
                  </a:lnTo>
                  <a:lnTo>
                    <a:pt x="35064" y="19812"/>
                  </a:lnTo>
                  <a:lnTo>
                    <a:pt x="42684" y="22860"/>
                  </a:lnTo>
                  <a:lnTo>
                    <a:pt x="68592" y="22860"/>
                  </a:lnTo>
                  <a:lnTo>
                    <a:pt x="83832" y="19812"/>
                  </a:lnTo>
                  <a:lnTo>
                    <a:pt x="91452" y="16764"/>
                  </a:lnTo>
                  <a:lnTo>
                    <a:pt x="99072" y="12192"/>
                  </a:lnTo>
                  <a:lnTo>
                    <a:pt x="121932" y="12192"/>
                  </a:lnTo>
                  <a:lnTo>
                    <a:pt x="135648" y="9144"/>
                  </a:lnTo>
                  <a:lnTo>
                    <a:pt x="150888" y="4572"/>
                  </a:lnTo>
                  <a:lnTo>
                    <a:pt x="1646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22548" y="5271516"/>
              <a:ext cx="3236976" cy="12893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3887" y="907795"/>
            <a:ext cx="66154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" dirty="0"/>
              <a:t>Everything</a:t>
            </a:r>
            <a:r>
              <a:rPr sz="4000" spc="-30" dirty="0"/>
              <a:t> </a:t>
            </a:r>
            <a:r>
              <a:rPr sz="4000" spc="-10" dirty="0"/>
              <a:t>is</a:t>
            </a:r>
            <a:r>
              <a:rPr sz="4000" spc="-20" dirty="0"/>
              <a:t> </a:t>
            </a:r>
            <a:r>
              <a:rPr sz="4000" spc="-10" dirty="0"/>
              <a:t>connected…sort</a:t>
            </a:r>
            <a:r>
              <a:rPr sz="4000" spc="-25" dirty="0"/>
              <a:t> </a:t>
            </a:r>
            <a:r>
              <a:rPr sz="4000" spc="-5" dirty="0"/>
              <a:t>of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93" y="1834895"/>
            <a:ext cx="7086600" cy="47289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50339" y="6578597"/>
            <a:ext cx="960119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Calibri"/>
                <a:cs typeface="Calibri"/>
                <a:hlinkClick r:id="rId3"/>
              </a:rPr>
              <a:t>www.kidsplanet.org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193" y="457200"/>
            <a:ext cx="9144000" cy="6858000"/>
            <a:chOff x="457193" y="45720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193" y="457200"/>
              <a:ext cx="9144005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81199" y="5562600"/>
              <a:ext cx="7086600" cy="1324610"/>
            </a:xfrm>
            <a:custGeom>
              <a:avLst/>
              <a:gdLst/>
              <a:ahLst/>
              <a:cxnLst/>
              <a:rect l="l" t="t" r="r" b="b"/>
              <a:pathLst>
                <a:path w="7086600" h="1324609">
                  <a:moveTo>
                    <a:pt x="7086599" y="1324355"/>
                  </a:moveTo>
                  <a:lnTo>
                    <a:pt x="7086599" y="0"/>
                  </a:lnTo>
                  <a:lnTo>
                    <a:pt x="0" y="0"/>
                  </a:lnTo>
                  <a:lnTo>
                    <a:pt x="0" y="1324355"/>
                  </a:lnTo>
                  <a:lnTo>
                    <a:pt x="7086599" y="1324355"/>
                  </a:lnTo>
                  <a:close/>
                </a:path>
              </a:pathLst>
            </a:custGeom>
            <a:solidFill>
              <a:srgbClr val="B8CD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00731" y="5563613"/>
            <a:ext cx="644525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93444" marR="5080" indent="-881380">
              <a:lnSpc>
                <a:spcPct val="100000"/>
              </a:lnSpc>
              <a:spcBef>
                <a:spcPts val="95"/>
              </a:spcBef>
            </a:pPr>
            <a:r>
              <a:rPr sz="4000" spc="-20" dirty="0"/>
              <a:t>Interaction</a:t>
            </a:r>
            <a:r>
              <a:rPr sz="4000" spc="-40" dirty="0"/>
              <a:t> Webs:</a:t>
            </a:r>
            <a:r>
              <a:rPr sz="4000" spc="10" dirty="0"/>
              <a:t> </a:t>
            </a:r>
            <a:r>
              <a:rPr sz="4000" spc="-5" dirty="0"/>
              <a:t>A</a:t>
            </a:r>
            <a:r>
              <a:rPr sz="4000" spc="-20" dirty="0"/>
              <a:t> </a:t>
            </a:r>
            <a:r>
              <a:rPr sz="4000" spc="-5" dirty="0"/>
              <a:t>Case</a:t>
            </a:r>
            <a:r>
              <a:rPr sz="4000" spc="-10" dirty="0"/>
              <a:t> </a:t>
            </a:r>
            <a:r>
              <a:rPr sz="4000" spc="-5" dirty="0"/>
              <a:t>Study </a:t>
            </a:r>
            <a:r>
              <a:rPr sz="4000" spc="-890" dirty="0"/>
              <a:t> </a:t>
            </a:r>
            <a:r>
              <a:rPr sz="4000" spc="-20" dirty="0"/>
              <a:t>from</a:t>
            </a:r>
            <a:r>
              <a:rPr sz="4000" spc="-10" dirty="0"/>
              <a:t> </a:t>
            </a:r>
            <a:r>
              <a:rPr sz="4000" spc="-5" dirty="0"/>
              <a:t>the</a:t>
            </a:r>
            <a:r>
              <a:rPr sz="4000" spc="-20" dirty="0"/>
              <a:t> </a:t>
            </a:r>
            <a:r>
              <a:rPr sz="4000" spc="-10" dirty="0"/>
              <a:t>Hudson</a:t>
            </a:r>
            <a:r>
              <a:rPr sz="4000" spc="5" dirty="0"/>
              <a:t> </a:t>
            </a:r>
            <a:r>
              <a:rPr sz="4000" spc="-15" dirty="0"/>
              <a:t>River</a:t>
            </a:r>
            <a:endParaRPr sz="4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7791" y="796543"/>
            <a:ext cx="67811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/>
              <a:t>Native</a:t>
            </a:r>
            <a:r>
              <a:rPr sz="4400" spc="-35" dirty="0"/>
              <a:t> </a:t>
            </a:r>
            <a:r>
              <a:rPr sz="4400" spc="-25" dirty="0"/>
              <a:t>range</a:t>
            </a:r>
            <a:r>
              <a:rPr sz="4400" spc="-15" dirty="0"/>
              <a:t> </a:t>
            </a:r>
            <a:r>
              <a:rPr sz="4400" dirty="0"/>
              <a:t>of</a:t>
            </a:r>
            <a:r>
              <a:rPr sz="4400" spc="-25" dirty="0"/>
              <a:t> </a:t>
            </a:r>
            <a:r>
              <a:rPr sz="4400" spc="-35" dirty="0"/>
              <a:t>zebra</a:t>
            </a:r>
            <a:r>
              <a:rPr sz="4400" spc="-20" dirty="0"/>
              <a:t> </a:t>
            </a:r>
            <a:r>
              <a:rPr sz="4400" dirty="0"/>
              <a:t>mussels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793" y="1676400"/>
            <a:ext cx="8686800" cy="47442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12994" y="6569453"/>
            <a:ext cx="15906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latin typeface="Calibri"/>
                <a:cs typeface="Calibri"/>
              </a:rPr>
              <a:t>Eastern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Europe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9914" y="522217"/>
            <a:ext cx="4645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Zebra</a:t>
            </a:r>
            <a:r>
              <a:rPr spc="-50" dirty="0"/>
              <a:t> </a:t>
            </a:r>
            <a:r>
              <a:rPr spc="-5" dirty="0"/>
              <a:t>mussel</a:t>
            </a:r>
            <a:r>
              <a:rPr spc="-25" dirty="0"/>
              <a:t> </a:t>
            </a:r>
            <a:r>
              <a:rPr spc="-20" dirty="0"/>
              <a:t>range</a:t>
            </a:r>
            <a:r>
              <a:rPr spc="-65" dirty="0"/>
              <a:t> </a:t>
            </a:r>
            <a:r>
              <a:rPr dirty="0"/>
              <a:t>2009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8649" y="1143000"/>
            <a:ext cx="7324343" cy="566013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279138" y="6799577"/>
            <a:ext cx="39947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First </a:t>
            </a:r>
            <a:r>
              <a:rPr sz="1800" spc="-10" dirty="0">
                <a:latin typeface="Calibri"/>
                <a:cs typeface="Calibri"/>
              </a:rPr>
              <a:t>detected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the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Hudson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Valley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1991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593" y="990600"/>
            <a:ext cx="7543800" cy="566318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8333" y="6799577"/>
            <a:ext cx="2174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Zebra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Mussel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Life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Cycle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1336</Words>
  <Application>Microsoft Macintosh PowerPoint</Application>
  <PresentationFormat>Custom</PresentationFormat>
  <Paragraphs>404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Symbol</vt:lpstr>
      <vt:lpstr>Times New Roman</vt:lpstr>
      <vt:lpstr>Office Theme</vt:lpstr>
      <vt:lpstr>Hudson as an Ecosystem: Focus on  Food Webs</vt:lpstr>
      <vt:lpstr>East River Valley - Colorado</vt:lpstr>
      <vt:lpstr>Northwest  Atlantic cod  food web</vt:lpstr>
      <vt:lpstr>Everything is connected</vt:lpstr>
      <vt:lpstr>Everything is connected…sort of</vt:lpstr>
      <vt:lpstr>Interaction Webs: A Case Study  from the Hudson River</vt:lpstr>
      <vt:lpstr>Native range of zebra mussels</vt:lpstr>
      <vt:lpstr>Zebra mussel range 2009</vt:lpstr>
      <vt:lpstr>PowerPoint Presentation</vt:lpstr>
      <vt:lpstr>Zebra mussels cause economic damages</vt:lpstr>
      <vt:lpstr>How many zebra mussels fit inside  one square meter?</vt:lpstr>
      <vt:lpstr>How much water do zebra mussels filter?</vt:lpstr>
      <vt:lpstr>Zebra Mussels arrived in the Hudson River in  1992. How do you think this affected other organisms?  Why do you think they affected other organisms?</vt:lpstr>
      <vt:lpstr>Zebra mussels ate the phytoplankton (and zooplankton)</vt:lpstr>
      <vt:lpstr>Phytoplankton (algae &amp; protists) photosynthesize and produce chlorophyll</vt:lpstr>
      <vt:lpstr>Micro-zooplankton</vt:lpstr>
      <vt:lpstr>Meso-zooplankton:</vt:lpstr>
      <vt:lpstr>Part 3: What about abiotic factors and other  organisms in the Hudson River?</vt:lpstr>
      <vt:lpstr>Zebra Mussels caused many changes  to the Hudson River ecosystem in the  early invasion years . . .</vt:lpstr>
      <vt:lpstr>Zebra  mussels</vt:lpstr>
      <vt:lpstr>PowerPoint Presentation</vt:lpstr>
      <vt:lpstr>PowerPoint Presentation</vt:lpstr>
      <vt:lpstr>PowerPoint Presentation</vt:lpstr>
      <vt:lpstr>Pearly Mussels, Other Mussels, and Clams Native Bivalves</vt:lpstr>
      <vt:lpstr>Benthic (bottom dwelling) Invertebrates</vt:lpstr>
      <vt:lpstr>Zebra  mussels</vt:lpstr>
      <vt:lpstr>Zebra  mussels</vt:lpstr>
      <vt:lpstr>Zebra  mussels</vt:lpstr>
      <vt:lpstr>Zebra  mussels</vt:lpstr>
      <vt:lpstr>Zebra  mussels</vt:lpstr>
      <vt:lpstr>Zebra  mussels</vt:lpstr>
      <vt:lpstr>Zebra  mussels</vt:lpstr>
      <vt:lpstr>Zebra  mussels</vt:lpstr>
      <vt:lpstr>Zebra Mussel Size Classes:  The Later Invasion Years</vt:lpstr>
      <vt:lpstr>Zebra Mussels</vt:lpstr>
      <vt:lpstr>What organisms recovered when there  were fewer zebra mussel adults?</vt:lpstr>
      <vt:lpstr>Zebra  mussels</vt:lpstr>
      <vt:lpstr>What was  eating the  large zebra  mussels?</vt:lpstr>
      <vt:lpstr>Pre-zebra mussel</vt:lpstr>
      <vt:lpstr>Early invasion  of zebra  mussel</vt:lpstr>
      <vt:lpstr>Late invasion of zebra mussels: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PowerPoint Hudson River Food Webs</dc:title>
  <dc:creator>harrisc</dc:creator>
  <cp:lastModifiedBy>Laurel Cardellichio</cp:lastModifiedBy>
  <cp:revision>3</cp:revision>
  <dcterms:created xsi:type="dcterms:W3CDTF">2021-06-11T18:39:37Z</dcterms:created>
  <dcterms:modified xsi:type="dcterms:W3CDTF">2021-06-11T18:41:34Z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2011-11-18T00:00:00Z</vt:filetime>
  </property>
  <property fmtid="{D5CDD505-2E9C-101B-9397-08002B2CF9AE}" pid="3" name="Creator">
    <vt:lpwstr>PScript5.dll Version 5.2.2</vt:lpwstr>
  </property>
  <property fmtid="{D5CDD505-2E9C-101B-9397-08002B2CF9AE}" pid="4" name="LastSaved">
    <vt:filetime>2021-06-11T00:00:00Z</vt:filetime>
  </property>
</Properties>
</file>