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DB1172-00A5-4F0A-B753-A01C1C39FD3B}" v="7" dt="2021-06-13T12:42:23.49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53184" y="1544320"/>
            <a:ext cx="6437630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45890" y="485457"/>
            <a:ext cx="125222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20520"/>
            <a:ext cx="8072119" cy="2176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8nQTvb)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gs.gov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gs.gov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sbr.gov/" TargetMode="External"/><Relationship Id="rId4" Type="http://schemas.openxmlformats.org/officeDocument/2006/relationships/image" Target="../media/image6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png"/><Relationship Id="rId4" Type="http://schemas.openxmlformats.org/officeDocument/2006/relationships/image" Target="../media/image6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7375" y="892523"/>
            <a:ext cx="5427980" cy="13004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368300">
              <a:lnSpc>
                <a:spcPts val="5000"/>
              </a:lnSpc>
              <a:spcBef>
                <a:spcPts val="240"/>
              </a:spcBef>
            </a:pPr>
            <a:r>
              <a:rPr sz="4200" spc="-20" dirty="0"/>
              <a:t>Human-Accelerated </a:t>
            </a:r>
            <a:r>
              <a:rPr sz="4200" spc="-15" dirty="0"/>
              <a:t> </a:t>
            </a:r>
            <a:r>
              <a:rPr sz="4200" spc="-20" dirty="0"/>
              <a:t>Environmental</a:t>
            </a:r>
            <a:r>
              <a:rPr sz="4200" spc="120" dirty="0"/>
              <a:t> </a:t>
            </a:r>
            <a:r>
              <a:rPr sz="4200" spc="-35" dirty="0"/>
              <a:t>Change</a:t>
            </a:r>
            <a:endParaRPr sz="42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B3FCF33-0196-48E4-A905-ED71A7A12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935" y="276685"/>
            <a:ext cx="5943600" cy="390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1960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41147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37075" y="5354320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billion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people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1974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12900"/>
            <a:ext cx="9144000" cy="41020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37075" y="5354320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billion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people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1987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12900"/>
            <a:ext cx="9144000" cy="41020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98340" y="5365432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billion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people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1999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41147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37075" y="5354320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6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billion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people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2050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41147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37075" y="5354320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9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billion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people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00400"/>
            <a:ext cx="9144000" cy="3657600"/>
            <a:chOff x="0" y="3200400"/>
            <a:chExt cx="9144000" cy="3657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200400"/>
              <a:ext cx="4940300" cy="36575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600" y="3200400"/>
              <a:ext cx="4343400" cy="36576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666906" y="591820"/>
            <a:ext cx="59594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>
                <a:latin typeface="Arial"/>
                <a:cs typeface="Arial"/>
              </a:rPr>
              <a:t>Let’s</a:t>
            </a:r>
            <a:r>
              <a:rPr sz="4400" spc="55" dirty="0">
                <a:latin typeface="Arial"/>
                <a:cs typeface="Arial"/>
              </a:rPr>
              <a:t> </a:t>
            </a:r>
            <a:r>
              <a:rPr sz="4400" spc="-15" dirty="0">
                <a:latin typeface="Arial"/>
                <a:cs typeface="Arial"/>
              </a:rPr>
              <a:t>talk</a:t>
            </a:r>
            <a:r>
              <a:rPr sz="4400" spc="55" dirty="0">
                <a:latin typeface="Arial"/>
                <a:cs typeface="Arial"/>
              </a:rPr>
              <a:t> </a:t>
            </a:r>
            <a:r>
              <a:rPr sz="4400" spc="-40" dirty="0">
                <a:latin typeface="Arial"/>
                <a:cs typeface="Arial"/>
              </a:rPr>
              <a:t>about</a:t>
            </a:r>
            <a:r>
              <a:rPr sz="4400" spc="229" dirty="0">
                <a:latin typeface="Arial"/>
                <a:cs typeface="Arial"/>
              </a:rPr>
              <a:t> </a:t>
            </a:r>
            <a:r>
              <a:rPr sz="4400" spc="-25" dirty="0">
                <a:latin typeface="Arial"/>
                <a:cs typeface="Arial"/>
              </a:rPr>
              <a:t>the</a:t>
            </a:r>
            <a:r>
              <a:rPr sz="4400" spc="15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U.S.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7074" y="1849120"/>
            <a:ext cx="7849234" cy="10083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546100" marR="5080" indent="-533400">
              <a:lnSpc>
                <a:spcPct val="101600"/>
              </a:lnSpc>
              <a:spcBef>
                <a:spcPts val="35"/>
              </a:spcBef>
              <a:tabLst>
                <a:tab pos="4533900" algn="l"/>
              </a:tabLst>
            </a:pPr>
            <a:r>
              <a:rPr sz="3200" dirty="0">
                <a:latin typeface="Arial"/>
                <a:cs typeface="Arial"/>
              </a:rPr>
              <a:t>What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15" dirty="0">
                <a:latin typeface="Arial"/>
                <a:cs typeface="Arial"/>
              </a:rPr>
              <a:t>percent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of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the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world’s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population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lives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in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the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United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States?	</a:t>
            </a:r>
            <a:r>
              <a:rPr sz="3200" spc="10" dirty="0">
                <a:latin typeface="Arial"/>
                <a:cs typeface="Arial"/>
              </a:rPr>
              <a:t>(</a:t>
            </a:r>
            <a:r>
              <a:rPr sz="3200" i="1" spc="10" dirty="0">
                <a:latin typeface="Arial"/>
                <a:cs typeface="Arial"/>
              </a:rPr>
              <a:t>your</a:t>
            </a:r>
            <a:r>
              <a:rPr sz="3200" i="1" spc="-70" dirty="0">
                <a:latin typeface="Arial"/>
                <a:cs typeface="Arial"/>
              </a:rPr>
              <a:t> </a:t>
            </a:r>
            <a:r>
              <a:rPr sz="3200" i="1" spc="10" dirty="0">
                <a:latin typeface="Arial"/>
                <a:cs typeface="Arial"/>
              </a:rPr>
              <a:t>perception)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362200"/>
            <a:ext cx="9144000" cy="4495800"/>
            <a:chOff x="0" y="2362200"/>
            <a:chExt cx="9144000" cy="4495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200400"/>
              <a:ext cx="4940300" cy="36575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600" y="3200400"/>
              <a:ext cx="4343400" cy="3657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43000" y="2362200"/>
              <a:ext cx="7391400" cy="4114800"/>
            </a:xfrm>
            <a:custGeom>
              <a:avLst/>
              <a:gdLst/>
              <a:ahLst/>
              <a:cxnLst/>
              <a:rect l="l" t="t" r="r" b="b"/>
              <a:pathLst>
                <a:path w="7391400" h="4114800">
                  <a:moveTo>
                    <a:pt x="7391398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7391398" y="4114800"/>
                  </a:lnTo>
                  <a:lnTo>
                    <a:pt x="73913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1456" y="2527300"/>
              <a:ext cx="584835" cy="1892300"/>
            </a:xfrm>
            <a:custGeom>
              <a:avLst/>
              <a:gdLst/>
              <a:ahLst/>
              <a:cxnLst/>
              <a:rect l="l" t="t" r="r" b="b"/>
              <a:pathLst>
                <a:path w="584835" h="1892300">
                  <a:moveTo>
                    <a:pt x="0" y="0"/>
                  </a:moveTo>
                  <a:lnTo>
                    <a:pt x="0" y="1892300"/>
                  </a:lnTo>
                  <a:lnTo>
                    <a:pt x="584753" y="92616"/>
                  </a:lnTo>
                  <a:lnTo>
                    <a:pt x="537368" y="77903"/>
                  </a:lnTo>
                  <a:lnTo>
                    <a:pt x="489654" y="64449"/>
                  </a:lnTo>
                  <a:lnTo>
                    <a:pt x="441638" y="52257"/>
                  </a:lnTo>
                  <a:lnTo>
                    <a:pt x="393343" y="41332"/>
                  </a:lnTo>
                  <a:lnTo>
                    <a:pt x="344796" y="31677"/>
                  </a:lnTo>
                  <a:lnTo>
                    <a:pt x="296021" y="23297"/>
                  </a:lnTo>
                  <a:lnTo>
                    <a:pt x="247043" y="16195"/>
                  </a:lnTo>
                  <a:lnTo>
                    <a:pt x="197888" y="10375"/>
                  </a:lnTo>
                  <a:lnTo>
                    <a:pt x="148582" y="5842"/>
                  </a:lnTo>
                  <a:lnTo>
                    <a:pt x="99148" y="2599"/>
                  </a:lnTo>
                  <a:lnTo>
                    <a:pt x="49612" y="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18696" y="2527300"/>
              <a:ext cx="3785870" cy="3785235"/>
            </a:xfrm>
            <a:custGeom>
              <a:avLst/>
              <a:gdLst/>
              <a:ahLst/>
              <a:cxnLst/>
              <a:rect l="l" t="t" r="r" b="b"/>
              <a:pathLst>
                <a:path w="3785870" h="3785235">
                  <a:moveTo>
                    <a:pt x="1892762" y="0"/>
                  </a:moveTo>
                  <a:lnTo>
                    <a:pt x="1843689" y="631"/>
                  </a:lnTo>
                  <a:lnTo>
                    <a:pt x="1794858" y="2516"/>
                  </a:lnTo>
                  <a:lnTo>
                    <a:pt x="1746288" y="5641"/>
                  </a:lnTo>
                  <a:lnTo>
                    <a:pt x="1697996" y="9993"/>
                  </a:lnTo>
                  <a:lnTo>
                    <a:pt x="1650001" y="15560"/>
                  </a:lnTo>
                  <a:lnTo>
                    <a:pt x="1602320" y="22327"/>
                  </a:lnTo>
                  <a:lnTo>
                    <a:pt x="1554973" y="30281"/>
                  </a:lnTo>
                  <a:lnTo>
                    <a:pt x="1507978" y="39410"/>
                  </a:lnTo>
                  <a:lnTo>
                    <a:pt x="1461352" y="49699"/>
                  </a:lnTo>
                  <a:lnTo>
                    <a:pt x="1415113" y="61136"/>
                  </a:lnTo>
                  <a:lnTo>
                    <a:pt x="1369282" y="73707"/>
                  </a:lnTo>
                  <a:lnTo>
                    <a:pt x="1323874" y="87400"/>
                  </a:lnTo>
                  <a:lnTo>
                    <a:pt x="1278909" y="102200"/>
                  </a:lnTo>
                  <a:lnTo>
                    <a:pt x="1234405" y="118096"/>
                  </a:lnTo>
                  <a:lnTo>
                    <a:pt x="1190380" y="135072"/>
                  </a:lnTo>
                  <a:lnTo>
                    <a:pt x="1146853" y="153117"/>
                  </a:lnTo>
                  <a:lnTo>
                    <a:pt x="1103841" y="172216"/>
                  </a:lnTo>
                  <a:lnTo>
                    <a:pt x="1061363" y="192357"/>
                  </a:lnTo>
                  <a:lnTo>
                    <a:pt x="1019437" y="213527"/>
                  </a:lnTo>
                  <a:lnTo>
                    <a:pt x="978081" y="235711"/>
                  </a:lnTo>
                  <a:lnTo>
                    <a:pt x="937314" y="258897"/>
                  </a:lnTo>
                  <a:lnTo>
                    <a:pt x="897154" y="283072"/>
                  </a:lnTo>
                  <a:lnTo>
                    <a:pt x="857618" y="308223"/>
                  </a:lnTo>
                  <a:lnTo>
                    <a:pt x="818726" y="334335"/>
                  </a:lnTo>
                  <a:lnTo>
                    <a:pt x="780496" y="361397"/>
                  </a:lnTo>
                  <a:lnTo>
                    <a:pt x="742945" y="389394"/>
                  </a:lnTo>
                  <a:lnTo>
                    <a:pt x="706092" y="418313"/>
                  </a:lnTo>
                  <a:lnTo>
                    <a:pt x="669956" y="448141"/>
                  </a:lnTo>
                  <a:lnTo>
                    <a:pt x="634554" y="478866"/>
                  </a:lnTo>
                  <a:lnTo>
                    <a:pt x="599904" y="510473"/>
                  </a:lnTo>
                  <a:lnTo>
                    <a:pt x="566026" y="542949"/>
                  </a:lnTo>
                  <a:lnTo>
                    <a:pt x="532937" y="576281"/>
                  </a:lnTo>
                  <a:lnTo>
                    <a:pt x="500655" y="610456"/>
                  </a:lnTo>
                  <a:lnTo>
                    <a:pt x="469199" y="645461"/>
                  </a:lnTo>
                  <a:lnTo>
                    <a:pt x="438587" y="681282"/>
                  </a:lnTo>
                  <a:lnTo>
                    <a:pt x="408837" y="717906"/>
                  </a:lnTo>
                  <a:lnTo>
                    <a:pt x="379967" y="755320"/>
                  </a:lnTo>
                  <a:lnTo>
                    <a:pt x="351996" y="793511"/>
                  </a:lnTo>
                  <a:lnTo>
                    <a:pt x="324942" y="832465"/>
                  </a:lnTo>
                  <a:lnTo>
                    <a:pt x="298823" y="872169"/>
                  </a:lnTo>
                  <a:lnTo>
                    <a:pt x="273658" y="912609"/>
                  </a:lnTo>
                  <a:lnTo>
                    <a:pt x="249464" y="953774"/>
                  </a:lnTo>
                  <a:lnTo>
                    <a:pt x="226260" y="995648"/>
                  </a:lnTo>
                  <a:lnTo>
                    <a:pt x="204063" y="1038220"/>
                  </a:lnTo>
                  <a:lnTo>
                    <a:pt x="182894" y="1081476"/>
                  </a:lnTo>
                  <a:lnTo>
                    <a:pt x="162768" y="1125402"/>
                  </a:lnTo>
                  <a:lnTo>
                    <a:pt x="143706" y="1169985"/>
                  </a:lnTo>
                  <a:lnTo>
                    <a:pt x="125725" y="1215213"/>
                  </a:lnTo>
                  <a:lnTo>
                    <a:pt x="108842" y="1261071"/>
                  </a:lnTo>
                  <a:lnTo>
                    <a:pt x="93078" y="1307547"/>
                  </a:lnTo>
                  <a:lnTo>
                    <a:pt x="78786" y="1353470"/>
                  </a:lnTo>
                  <a:lnTo>
                    <a:pt x="65717" y="1399480"/>
                  </a:lnTo>
                  <a:lnTo>
                    <a:pt x="53861" y="1445559"/>
                  </a:lnTo>
                  <a:lnTo>
                    <a:pt x="43208" y="1491689"/>
                  </a:lnTo>
                  <a:lnTo>
                    <a:pt x="33750" y="1537852"/>
                  </a:lnTo>
                  <a:lnTo>
                    <a:pt x="25477" y="1584029"/>
                  </a:lnTo>
                  <a:lnTo>
                    <a:pt x="18381" y="1630205"/>
                  </a:lnTo>
                  <a:lnTo>
                    <a:pt x="12452" y="1676359"/>
                  </a:lnTo>
                  <a:lnTo>
                    <a:pt x="7682" y="1722475"/>
                  </a:lnTo>
                  <a:lnTo>
                    <a:pt x="4060" y="1768535"/>
                  </a:lnTo>
                  <a:lnTo>
                    <a:pt x="1579" y="1814520"/>
                  </a:lnTo>
                  <a:lnTo>
                    <a:pt x="228" y="1860414"/>
                  </a:lnTo>
                  <a:lnTo>
                    <a:pt x="0" y="1906197"/>
                  </a:lnTo>
                  <a:lnTo>
                    <a:pt x="883" y="1951853"/>
                  </a:lnTo>
                  <a:lnTo>
                    <a:pt x="2871" y="1997363"/>
                  </a:lnTo>
                  <a:lnTo>
                    <a:pt x="5953" y="2042709"/>
                  </a:lnTo>
                  <a:lnTo>
                    <a:pt x="10120" y="2087874"/>
                  </a:lnTo>
                  <a:lnTo>
                    <a:pt x="15364" y="2132839"/>
                  </a:lnTo>
                  <a:lnTo>
                    <a:pt x="21675" y="2177587"/>
                  </a:lnTo>
                  <a:lnTo>
                    <a:pt x="29043" y="2222100"/>
                  </a:lnTo>
                  <a:lnTo>
                    <a:pt x="37461" y="2266360"/>
                  </a:lnTo>
                  <a:lnTo>
                    <a:pt x="46919" y="2310350"/>
                  </a:lnTo>
                  <a:lnTo>
                    <a:pt x="57407" y="2354050"/>
                  </a:lnTo>
                  <a:lnTo>
                    <a:pt x="68917" y="2397444"/>
                  </a:lnTo>
                  <a:lnTo>
                    <a:pt x="81439" y="2440513"/>
                  </a:lnTo>
                  <a:lnTo>
                    <a:pt x="94965" y="2483240"/>
                  </a:lnTo>
                  <a:lnTo>
                    <a:pt x="109485" y="2525607"/>
                  </a:lnTo>
                  <a:lnTo>
                    <a:pt x="124990" y="2567596"/>
                  </a:lnTo>
                  <a:lnTo>
                    <a:pt x="141471" y="2609188"/>
                  </a:lnTo>
                  <a:lnTo>
                    <a:pt x="158919" y="2650367"/>
                  </a:lnTo>
                  <a:lnTo>
                    <a:pt x="177325" y="2691114"/>
                  </a:lnTo>
                  <a:lnTo>
                    <a:pt x="196680" y="2731411"/>
                  </a:lnTo>
                  <a:lnTo>
                    <a:pt x="216974" y="2771241"/>
                  </a:lnTo>
                  <a:lnTo>
                    <a:pt x="238199" y="2810586"/>
                  </a:lnTo>
                  <a:lnTo>
                    <a:pt x="260345" y="2849427"/>
                  </a:lnTo>
                  <a:lnTo>
                    <a:pt x="283404" y="2887747"/>
                  </a:lnTo>
                  <a:lnTo>
                    <a:pt x="307365" y="2925528"/>
                  </a:lnTo>
                  <a:lnTo>
                    <a:pt x="332221" y="2962752"/>
                  </a:lnTo>
                  <a:lnTo>
                    <a:pt x="357962" y="2999402"/>
                  </a:lnTo>
                  <a:lnTo>
                    <a:pt x="384579" y="3035459"/>
                  </a:lnTo>
                  <a:lnTo>
                    <a:pt x="412062" y="3070905"/>
                  </a:lnTo>
                  <a:lnTo>
                    <a:pt x="440403" y="3105723"/>
                  </a:lnTo>
                  <a:lnTo>
                    <a:pt x="469593" y="3139895"/>
                  </a:lnTo>
                  <a:lnTo>
                    <a:pt x="499622" y="3173402"/>
                  </a:lnTo>
                  <a:lnTo>
                    <a:pt x="530481" y="3206228"/>
                  </a:lnTo>
                  <a:lnTo>
                    <a:pt x="562162" y="3238353"/>
                  </a:lnTo>
                  <a:lnTo>
                    <a:pt x="594655" y="3269761"/>
                  </a:lnTo>
                  <a:lnTo>
                    <a:pt x="627950" y="3300433"/>
                  </a:lnTo>
                  <a:lnTo>
                    <a:pt x="662040" y="3330352"/>
                  </a:lnTo>
                  <a:lnTo>
                    <a:pt x="696914" y="3359499"/>
                  </a:lnTo>
                  <a:lnTo>
                    <a:pt x="732564" y="3387857"/>
                  </a:lnTo>
                  <a:lnTo>
                    <a:pt x="768981" y="3415408"/>
                  </a:lnTo>
                  <a:lnTo>
                    <a:pt x="806155" y="3442134"/>
                  </a:lnTo>
                  <a:lnTo>
                    <a:pt x="844077" y="3468017"/>
                  </a:lnTo>
                  <a:lnTo>
                    <a:pt x="882739" y="3493039"/>
                  </a:lnTo>
                  <a:lnTo>
                    <a:pt x="922131" y="3517182"/>
                  </a:lnTo>
                  <a:lnTo>
                    <a:pt x="962243" y="3540429"/>
                  </a:lnTo>
                  <a:lnTo>
                    <a:pt x="1003068" y="3562762"/>
                  </a:lnTo>
                  <a:lnTo>
                    <a:pt x="1044596" y="3584162"/>
                  </a:lnTo>
                  <a:lnTo>
                    <a:pt x="1086817" y="3604612"/>
                  </a:lnTo>
                  <a:lnTo>
                    <a:pt x="1129723" y="3624094"/>
                  </a:lnTo>
                  <a:lnTo>
                    <a:pt x="1173304" y="3642590"/>
                  </a:lnTo>
                  <a:lnTo>
                    <a:pt x="1217551" y="3660082"/>
                  </a:lnTo>
                  <a:lnTo>
                    <a:pt x="1262456" y="3676553"/>
                  </a:lnTo>
                  <a:lnTo>
                    <a:pt x="1308009" y="3691984"/>
                  </a:lnTo>
                  <a:lnTo>
                    <a:pt x="1353933" y="3706275"/>
                  </a:lnTo>
                  <a:lnTo>
                    <a:pt x="1399943" y="3719345"/>
                  </a:lnTo>
                  <a:lnTo>
                    <a:pt x="1446021" y="3731201"/>
                  </a:lnTo>
                  <a:lnTo>
                    <a:pt x="1492151" y="3741854"/>
                  </a:lnTo>
                  <a:lnTo>
                    <a:pt x="1538314" y="3751312"/>
                  </a:lnTo>
                  <a:lnTo>
                    <a:pt x="1584492" y="3759585"/>
                  </a:lnTo>
                  <a:lnTo>
                    <a:pt x="1630667" y="3766681"/>
                  </a:lnTo>
                  <a:lnTo>
                    <a:pt x="1676821" y="3772610"/>
                  </a:lnTo>
                  <a:lnTo>
                    <a:pt x="1722938" y="3777380"/>
                  </a:lnTo>
                  <a:lnTo>
                    <a:pt x="1768997" y="3781001"/>
                  </a:lnTo>
                  <a:lnTo>
                    <a:pt x="1814983" y="3783483"/>
                  </a:lnTo>
                  <a:lnTo>
                    <a:pt x="1860876" y="3784833"/>
                  </a:lnTo>
                  <a:lnTo>
                    <a:pt x="1906660" y="3785062"/>
                  </a:lnTo>
                  <a:lnTo>
                    <a:pt x="1952315" y="3784178"/>
                  </a:lnTo>
                  <a:lnTo>
                    <a:pt x="1997825" y="3782191"/>
                  </a:lnTo>
                  <a:lnTo>
                    <a:pt x="2043171" y="3779109"/>
                  </a:lnTo>
                  <a:lnTo>
                    <a:pt x="2088336" y="3774941"/>
                  </a:lnTo>
                  <a:lnTo>
                    <a:pt x="2133301" y="3769698"/>
                  </a:lnTo>
                  <a:lnTo>
                    <a:pt x="2178050" y="3763387"/>
                  </a:lnTo>
                  <a:lnTo>
                    <a:pt x="2222563" y="3756018"/>
                  </a:lnTo>
                  <a:lnTo>
                    <a:pt x="2266823" y="3747600"/>
                  </a:lnTo>
                  <a:lnTo>
                    <a:pt x="2310812" y="3738143"/>
                  </a:lnTo>
                  <a:lnTo>
                    <a:pt x="2354512" y="3727655"/>
                  </a:lnTo>
                  <a:lnTo>
                    <a:pt x="2397906" y="3716145"/>
                  </a:lnTo>
                  <a:lnTo>
                    <a:pt x="2440976" y="3703622"/>
                  </a:lnTo>
                  <a:lnTo>
                    <a:pt x="2483703" y="3690097"/>
                  </a:lnTo>
                  <a:lnTo>
                    <a:pt x="2526069" y="3675577"/>
                  </a:lnTo>
                  <a:lnTo>
                    <a:pt x="2568058" y="3660072"/>
                  </a:lnTo>
                  <a:lnTo>
                    <a:pt x="2609651" y="3643590"/>
                  </a:lnTo>
                  <a:lnTo>
                    <a:pt x="2650829" y="3626142"/>
                  </a:lnTo>
                  <a:lnTo>
                    <a:pt x="2691576" y="3607736"/>
                  </a:lnTo>
                  <a:lnTo>
                    <a:pt x="2731874" y="3588382"/>
                  </a:lnTo>
                  <a:lnTo>
                    <a:pt x="2771703" y="3568087"/>
                  </a:lnTo>
                  <a:lnTo>
                    <a:pt x="2811048" y="3546862"/>
                  </a:lnTo>
                  <a:lnTo>
                    <a:pt x="2849889" y="3524716"/>
                  </a:lnTo>
                  <a:lnTo>
                    <a:pt x="2888209" y="3501658"/>
                  </a:lnTo>
                  <a:lnTo>
                    <a:pt x="2925990" y="3477696"/>
                  </a:lnTo>
                  <a:lnTo>
                    <a:pt x="2963215" y="3452840"/>
                  </a:lnTo>
                  <a:lnTo>
                    <a:pt x="2999864" y="3427099"/>
                  </a:lnTo>
                  <a:lnTo>
                    <a:pt x="3035921" y="3400483"/>
                  </a:lnTo>
                  <a:lnTo>
                    <a:pt x="3071367" y="3372999"/>
                  </a:lnTo>
                  <a:lnTo>
                    <a:pt x="3106185" y="3344658"/>
                  </a:lnTo>
                  <a:lnTo>
                    <a:pt x="3140357" y="3315468"/>
                  </a:lnTo>
                  <a:lnTo>
                    <a:pt x="3173864" y="3285439"/>
                  </a:lnTo>
                  <a:lnTo>
                    <a:pt x="3206690" y="3254580"/>
                  </a:lnTo>
                  <a:lnTo>
                    <a:pt x="3238815" y="3222899"/>
                  </a:lnTo>
                  <a:lnTo>
                    <a:pt x="3270223" y="3190407"/>
                  </a:lnTo>
                  <a:lnTo>
                    <a:pt x="3300895" y="3157111"/>
                  </a:lnTo>
                  <a:lnTo>
                    <a:pt x="3330814" y="3123022"/>
                  </a:lnTo>
                  <a:lnTo>
                    <a:pt x="3359961" y="3088147"/>
                  </a:lnTo>
                  <a:lnTo>
                    <a:pt x="3388319" y="3052497"/>
                  </a:lnTo>
                  <a:lnTo>
                    <a:pt x="3415870" y="3016081"/>
                  </a:lnTo>
                  <a:lnTo>
                    <a:pt x="3442596" y="2978907"/>
                  </a:lnTo>
                  <a:lnTo>
                    <a:pt x="3468478" y="2940984"/>
                  </a:lnTo>
                  <a:lnTo>
                    <a:pt x="3493501" y="2902323"/>
                  </a:lnTo>
                  <a:lnTo>
                    <a:pt x="3517644" y="2862931"/>
                  </a:lnTo>
                  <a:lnTo>
                    <a:pt x="3540891" y="2822818"/>
                  </a:lnTo>
                  <a:lnTo>
                    <a:pt x="3563223" y="2781993"/>
                  </a:lnTo>
                  <a:lnTo>
                    <a:pt x="3584624" y="2740466"/>
                  </a:lnTo>
                  <a:lnTo>
                    <a:pt x="3605074" y="2698245"/>
                  </a:lnTo>
                  <a:lnTo>
                    <a:pt x="3624556" y="2655339"/>
                  </a:lnTo>
                  <a:lnTo>
                    <a:pt x="3643052" y="2611758"/>
                  </a:lnTo>
                  <a:lnTo>
                    <a:pt x="3660544" y="2567510"/>
                  </a:lnTo>
                  <a:lnTo>
                    <a:pt x="3677015" y="2522605"/>
                  </a:lnTo>
                  <a:lnTo>
                    <a:pt x="3692446" y="2477052"/>
                  </a:lnTo>
                  <a:lnTo>
                    <a:pt x="3706737" y="2431129"/>
                  </a:lnTo>
                  <a:lnTo>
                    <a:pt x="3719807" y="2385119"/>
                  </a:lnTo>
                  <a:lnTo>
                    <a:pt x="3731663" y="2339040"/>
                  </a:lnTo>
                  <a:lnTo>
                    <a:pt x="3742316" y="2292910"/>
                  </a:lnTo>
                  <a:lnTo>
                    <a:pt x="3751774" y="2246747"/>
                  </a:lnTo>
                  <a:lnTo>
                    <a:pt x="3760046" y="2200570"/>
                  </a:lnTo>
                  <a:lnTo>
                    <a:pt x="3767142" y="2154394"/>
                  </a:lnTo>
                  <a:lnTo>
                    <a:pt x="3773071" y="2108240"/>
                  </a:lnTo>
                  <a:lnTo>
                    <a:pt x="3777842" y="2062124"/>
                  </a:lnTo>
                  <a:lnTo>
                    <a:pt x="3781463" y="2016064"/>
                  </a:lnTo>
                  <a:lnTo>
                    <a:pt x="3783944" y="1970079"/>
                  </a:lnTo>
                  <a:lnTo>
                    <a:pt x="3785295" y="1924185"/>
                  </a:lnTo>
                  <a:lnTo>
                    <a:pt x="3785524" y="1878402"/>
                  </a:lnTo>
                  <a:lnTo>
                    <a:pt x="3784640" y="1832746"/>
                  </a:lnTo>
                  <a:lnTo>
                    <a:pt x="3782652" y="1787236"/>
                  </a:lnTo>
                  <a:lnTo>
                    <a:pt x="3779570" y="1741890"/>
                  </a:lnTo>
                  <a:lnTo>
                    <a:pt x="3775403" y="1696725"/>
                  </a:lnTo>
                  <a:lnTo>
                    <a:pt x="3770159" y="1651760"/>
                  </a:lnTo>
                  <a:lnTo>
                    <a:pt x="3763849" y="1607012"/>
                  </a:lnTo>
                  <a:lnTo>
                    <a:pt x="3756480" y="1562499"/>
                  </a:lnTo>
                  <a:lnTo>
                    <a:pt x="3748062" y="1518239"/>
                  </a:lnTo>
                  <a:lnTo>
                    <a:pt x="3738605" y="1474249"/>
                  </a:lnTo>
                  <a:lnTo>
                    <a:pt x="3728116" y="1430549"/>
                  </a:lnTo>
                  <a:lnTo>
                    <a:pt x="3716607" y="1387155"/>
                  </a:lnTo>
                  <a:lnTo>
                    <a:pt x="3704084" y="1344086"/>
                  </a:lnTo>
                  <a:lnTo>
                    <a:pt x="3690559" y="1301359"/>
                  </a:lnTo>
                  <a:lnTo>
                    <a:pt x="3676039" y="1258992"/>
                  </a:lnTo>
                  <a:lnTo>
                    <a:pt x="3660533" y="1217003"/>
                  </a:lnTo>
                  <a:lnTo>
                    <a:pt x="3644052" y="1175411"/>
                  </a:lnTo>
                  <a:lnTo>
                    <a:pt x="3626604" y="1134232"/>
                  </a:lnTo>
                  <a:lnTo>
                    <a:pt x="3608198" y="1093485"/>
                  </a:lnTo>
                  <a:lnTo>
                    <a:pt x="3588843" y="1053188"/>
                  </a:lnTo>
                  <a:lnTo>
                    <a:pt x="3568549" y="1013358"/>
                  </a:lnTo>
                  <a:lnTo>
                    <a:pt x="3547324" y="974013"/>
                  </a:lnTo>
                  <a:lnTo>
                    <a:pt x="3525178" y="935172"/>
                  </a:lnTo>
                  <a:lnTo>
                    <a:pt x="3502120" y="896852"/>
                  </a:lnTo>
                  <a:lnTo>
                    <a:pt x="3478158" y="859071"/>
                  </a:lnTo>
                  <a:lnTo>
                    <a:pt x="3453302" y="821847"/>
                  </a:lnTo>
                  <a:lnTo>
                    <a:pt x="3427561" y="785197"/>
                  </a:lnTo>
                  <a:lnTo>
                    <a:pt x="3400945" y="749141"/>
                  </a:lnTo>
                  <a:lnTo>
                    <a:pt x="3373461" y="713694"/>
                  </a:lnTo>
                  <a:lnTo>
                    <a:pt x="3345120" y="678876"/>
                  </a:lnTo>
                  <a:lnTo>
                    <a:pt x="3315931" y="644705"/>
                  </a:lnTo>
                  <a:lnTo>
                    <a:pt x="3285902" y="611197"/>
                  </a:lnTo>
                  <a:lnTo>
                    <a:pt x="3255042" y="578372"/>
                  </a:lnTo>
                  <a:lnTo>
                    <a:pt x="3223362" y="546246"/>
                  </a:lnTo>
                  <a:lnTo>
                    <a:pt x="3190869" y="514838"/>
                  </a:lnTo>
                  <a:lnTo>
                    <a:pt x="3157573" y="484166"/>
                  </a:lnTo>
                  <a:lnTo>
                    <a:pt x="3123484" y="454248"/>
                  </a:lnTo>
                  <a:lnTo>
                    <a:pt x="3088609" y="425100"/>
                  </a:lnTo>
                  <a:lnTo>
                    <a:pt x="3052959" y="396742"/>
                  </a:lnTo>
                  <a:lnTo>
                    <a:pt x="3016543" y="369192"/>
                  </a:lnTo>
                  <a:lnTo>
                    <a:pt x="2979369" y="342466"/>
                  </a:lnTo>
                  <a:lnTo>
                    <a:pt x="2941446" y="316583"/>
                  </a:lnTo>
                  <a:lnTo>
                    <a:pt x="2902785" y="291561"/>
                  </a:lnTo>
                  <a:lnTo>
                    <a:pt x="2863393" y="267417"/>
                  </a:lnTo>
                  <a:lnTo>
                    <a:pt x="2823280" y="244170"/>
                  </a:lnTo>
                  <a:lnTo>
                    <a:pt x="2782456" y="221838"/>
                  </a:lnTo>
                  <a:lnTo>
                    <a:pt x="2740928" y="200438"/>
                  </a:lnTo>
                  <a:lnTo>
                    <a:pt x="2698707" y="179988"/>
                  </a:lnTo>
                  <a:lnTo>
                    <a:pt x="2655801" y="160506"/>
                  </a:lnTo>
                  <a:lnTo>
                    <a:pt x="2612220" y="142010"/>
                  </a:lnTo>
                  <a:lnTo>
                    <a:pt x="2567972" y="124517"/>
                  </a:lnTo>
                  <a:lnTo>
                    <a:pt x="2523067" y="108047"/>
                  </a:lnTo>
                  <a:lnTo>
                    <a:pt x="2477514" y="92616"/>
                  </a:lnTo>
                  <a:lnTo>
                    <a:pt x="1892759" y="1892300"/>
                  </a:lnTo>
                  <a:lnTo>
                    <a:pt x="1892762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85000" y="483870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7000" y="0"/>
                  </a:moveTo>
                  <a:lnTo>
                    <a:pt x="0" y="0"/>
                  </a:lnTo>
                  <a:lnTo>
                    <a:pt x="0" y="127000"/>
                  </a:lnTo>
                  <a:lnTo>
                    <a:pt x="127000" y="12700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66906" y="591820"/>
            <a:ext cx="59594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Let’s</a:t>
            </a:r>
            <a:r>
              <a:rPr spc="55" dirty="0"/>
              <a:t> </a:t>
            </a:r>
            <a:r>
              <a:rPr spc="-15" dirty="0"/>
              <a:t>talk</a:t>
            </a:r>
            <a:r>
              <a:rPr spc="55" dirty="0"/>
              <a:t> </a:t>
            </a:r>
            <a:r>
              <a:rPr spc="-40" dirty="0"/>
              <a:t>about</a:t>
            </a:r>
            <a:r>
              <a:rPr spc="229" dirty="0"/>
              <a:t> </a:t>
            </a:r>
            <a:r>
              <a:rPr spc="-25" dirty="0"/>
              <a:t>the</a:t>
            </a:r>
            <a:r>
              <a:rPr spc="15" dirty="0"/>
              <a:t> </a:t>
            </a:r>
            <a:r>
              <a:rPr spc="-10" dirty="0"/>
              <a:t>U.S.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52570" y="4733343"/>
            <a:ext cx="1181100" cy="62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sz="2000" spc="-45" dirty="0">
                <a:latin typeface="Arial"/>
                <a:cs typeface="Arial"/>
              </a:rPr>
              <a:t>US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50"/>
              </a:lnSpc>
            </a:pPr>
            <a:r>
              <a:rPr sz="2000" spc="-20" dirty="0">
                <a:latin typeface="Arial"/>
                <a:cs typeface="Arial"/>
              </a:rPr>
              <a:t>population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7940" y="1696720"/>
            <a:ext cx="728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&lt;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5%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21150" y="2063750"/>
            <a:ext cx="838200" cy="608330"/>
          </a:xfrm>
          <a:custGeom>
            <a:avLst/>
            <a:gdLst/>
            <a:ahLst/>
            <a:cxnLst/>
            <a:rect l="l" t="t" r="r" b="b"/>
            <a:pathLst>
              <a:path w="838200" h="608330">
                <a:moveTo>
                  <a:pt x="838200" y="0"/>
                </a:moveTo>
                <a:lnTo>
                  <a:pt x="0" y="60801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8706" y="211137"/>
            <a:ext cx="749680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93800">
              <a:lnSpc>
                <a:spcPct val="100000"/>
              </a:lnSpc>
              <a:spcBef>
                <a:spcPts val="100"/>
              </a:spcBef>
            </a:pPr>
            <a:r>
              <a:rPr sz="4000" spc="-15" dirty="0"/>
              <a:t>Global</a:t>
            </a:r>
            <a:r>
              <a:rPr sz="4000" spc="90" dirty="0"/>
              <a:t> </a:t>
            </a:r>
            <a:r>
              <a:rPr sz="4000" spc="-30" dirty="0"/>
              <a:t>Trend</a:t>
            </a:r>
            <a:r>
              <a:rPr sz="4000" spc="60" dirty="0"/>
              <a:t> </a:t>
            </a:r>
            <a:r>
              <a:rPr sz="4000" spc="-20" dirty="0"/>
              <a:t>#2:</a:t>
            </a:r>
            <a:r>
              <a:rPr sz="4000" spc="70" dirty="0"/>
              <a:t> </a:t>
            </a:r>
            <a:r>
              <a:rPr sz="4000" spc="-25" dirty="0"/>
              <a:t>More </a:t>
            </a:r>
            <a:r>
              <a:rPr sz="4000" spc="-20" dirty="0"/>
              <a:t> </a:t>
            </a:r>
            <a:r>
              <a:rPr sz="4000" spc="-15" dirty="0"/>
              <a:t>People…More</a:t>
            </a:r>
            <a:r>
              <a:rPr sz="4000" spc="130" dirty="0"/>
              <a:t> </a:t>
            </a:r>
            <a:r>
              <a:rPr sz="4000" spc="-20" dirty="0"/>
              <a:t>Land</a:t>
            </a:r>
            <a:r>
              <a:rPr sz="4000" spc="35" dirty="0"/>
              <a:t> </a:t>
            </a:r>
            <a:r>
              <a:rPr sz="4000" dirty="0"/>
              <a:t>Use</a:t>
            </a:r>
            <a:r>
              <a:rPr sz="4000" spc="-60" dirty="0"/>
              <a:t> </a:t>
            </a:r>
            <a:r>
              <a:rPr sz="4000" spc="-15" dirty="0"/>
              <a:t>Change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18936" y="4145344"/>
            <a:ext cx="479425" cy="17780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635"/>
              </a:lnSpc>
            </a:pPr>
            <a:r>
              <a:rPr sz="3200" spc="5" dirty="0">
                <a:latin typeface="Arial"/>
                <a:cs typeface="Arial"/>
              </a:rPr>
              <a:t>Paraguay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6100" y="2895600"/>
            <a:ext cx="7327900" cy="39623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0875" y="1849120"/>
            <a:ext cx="7810500" cy="75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sng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Google</a:t>
            </a:r>
            <a:r>
              <a:rPr sz="2400" u="sng" spc="9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Earth</a:t>
            </a:r>
            <a:r>
              <a:rPr sz="2400" u="sng" spc="-10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Animations</a:t>
            </a:r>
            <a:r>
              <a:rPr sz="2400" u="sng" spc="13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-</a:t>
            </a:r>
            <a:r>
              <a:rPr sz="2400" u="sng" spc="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3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Land</a:t>
            </a:r>
            <a:r>
              <a:rPr sz="2400" u="sng" spc="9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use</a:t>
            </a:r>
            <a:r>
              <a:rPr sz="24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changes</a:t>
            </a:r>
            <a:r>
              <a:rPr sz="2400" u="sng" spc="2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since</a:t>
            </a:r>
            <a:r>
              <a:rPr sz="2400" u="sng" spc="9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3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1984</a:t>
            </a:r>
            <a:r>
              <a:rPr sz="2400" u="sng" spc="9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endParaRPr sz="2400">
              <a:latin typeface="Arial"/>
              <a:cs typeface="Arial"/>
            </a:endParaRPr>
          </a:p>
          <a:p>
            <a:pPr marR="4445" algn="ctr">
              <a:lnSpc>
                <a:spcPct val="100000"/>
              </a:lnSpc>
              <a:spcBef>
                <a:spcPts val="20"/>
              </a:spcBef>
            </a:pPr>
            <a:r>
              <a:rPr sz="2400" u="sng" spc="10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(</a:t>
            </a:r>
            <a:r>
              <a:rPr sz="24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http://bit.ly/18nQTvb)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7340" y="1087120"/>
            <a:ext cx="8688070" cy="277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What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about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us?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ts val="8700"/>
              </a:lnSpc>
              <a:spcBef>
                <a:spcPts val="720"/>
              </a:spcBef>
            </a:pPr>
            <a:r>
              <a:rPr sz="3600" spc="-5" dirty="0">
                <a:latin typeface="Arial"/>
                <a:cs typeface="Arial"/>
              </a:rPr>
              <a:t>What do you think was here 70 years ago? </a:t>
            </a:r>
            <a:r>
              <a:rPr sz="3600" spc="-99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How do you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think </a:t>
            </a:r>
            <a:r>
              <a:rPr sz="3600" dirty="0">
                <a:latin typeface="Arial"/>
                <a:cs typeface="Arial"/>
              </a:rPr>
              <a:t>it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has changed?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114300"/>
            <a:ext cx="8039100" cy="6070600"/>
            <a:chOff x="609600" y="114300"/>
            <a:chExt cx="8039100" cy="6070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152400"/>
              <a:ext cx="8039100" cy="60197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50338" y="133350"/>
              <a:ext cx="1447800" cy="6032500"/>
            </a:xfrm>
            <a:custGeom>
              <a:avLst/>
              <a:gdLst/>
              <a:ahLst/>
              <a:cxnLst/>
              <a:rect l="l" t="t" r="r" b="b"/>
              <a:pathLst>
                <a:path w="1447800" h="6032500">
                  <a:moveTo>
                    <a:pt x="8325" y="0"/>
                  </a:moveTo>
                  <a:lnTo>
                    <a:pt x="2466" y="46506"/>
                  </a:lnTo>
                  <a:lnTo>
                    <a:pt x="0" y="93632"/>
                  </a:lnTo>
                  <a:lnTo>
                    <a:pt x="4317" y="141995"/>
                  </a:lnTo>
                  <a:lnTo>
                    <a:pt x="18810" y="192214"/>
                  </a:lnTo>
                  <a:lnTo>
                    <a:pt x="46872" y="244908"/>
                  </a:lnTo>
                  <a:lnTo>
                    <a:pt x="71354" y="276647"/>
                  </a:lnTo>
                  <a:lnTo>
                    <a:pt x="103450" y="311038"/>
                  </a:lnTo>
                  <a:lnTo>
                    <a:pt x="141098" y="347073"/>
                  </a:lnTo>
                  <a:lnTo>
                    <a:pt x="182236" y="383745"/>
                  </a:lnTo>
                  <a:lnTo>
                    <a:pt x="224802" y="420045"/>
                  </a:lnTo>
                  <a:lnTo>
                    <a:pt x="266733" y="454966"/>
                  </a:lnTo>
                  <a:lnTo>
                    <a:pt x="305967" y="487501"/>
                  </a:lnTo>
                  <a:lnTo>
                    <a:pt x="340443" y="516640"/>
                  </a:lnTo>
                  <a:lnTo>
                    <a:pt x="368097" y="541377"/>
                  </a:lnTo>
                  <a:lnTo>
                    <a:pt x="408551" y="575918"/>
                  </a:lnTo>
                  <a:lnTo>
                    <a:pt x="431539" y="592132"/>
                  </a:lnTo>
                  <a:lnTo>
                    <a:pt x="448503" y="608747"/>
                  </a:lnTo>
                  <a:lnTo>
                    <a:pt x="470889" y="644497"/>
                  </a:lnTo>
                  <a:lnTo>
                    <a:pt x="488009" y="678657"/>
                  </a:lnTo>
                  <a:lnTo>
                    <a:pt x="506102" y="720483"/>
                  </a:lnTo>
                  <a:lnTo>
                    <a:pt x="524833" y="767383"/>
                  </a:lnTo>
                  <a:lnTo>
                    <a:pt x="543863" y="816764"/>
                  </a:lnTo>
                  <a:lnTo>
                    <a:pt x="562855" y="866031"/>
                  </a:lnTo>
                  <a:lnTo>
                    <a:pt x="581473" y="912593"/>
                  </a:lnTo>
                  <a:lnTo>
                    <a:pt x="599379" y="953856"/>
                  </a:lnTo>
                  <a:lnTo>
                    <a:pt x="625180" y="1003250"/>
                  </a:lnTo>
                  <a:lnTo>
                    <a:pt x="652111" y="1047386"/>
                  </a:lnTo>
                  <a:lnTo>
                    <a:pt x="677706" y="1088736"/>
                  </a:lnTo>
                  <a:lnTo>
                    <a:pt x="699498" y="1129778"/>
                  </a:lnTo>
                  <a:lnTo>
                    <a:pt x="715019" y="1172986"/>
                  </a:lnTo>
                  <a:lnTo>
                    <a:pt x="721803" y="1221040"/>
                  </a:lnTo>
                  <a:lnTo>
                    <a:pt x="721495" y="1272290"/>
                  </a:lnTo>
                  <a:lnTo>
                    <a:pt x="717795" y="1322716"/>
                  </a:lnTo>
                  <a:lnTo>
                    <a:pt x="714403" y="1368294"/>
                  </a:lnTo>
                  <a:lnTo>
                    <a:pt x="715019" y="1405005"/>
                  </a:lnTo>
                  <a:lnTo>
                    <a:pt x="724054" y="1431289"/>
                  </a:lnTo>
                  <a:lnTo>
                    <a:pt x="737505" y="1442869"/>
                  </a:lnTo>
                  <a:lnTo>
                    <a:pt x="749350" y="1454853"/>
                  </a:lnTo>
                  <a:lnTo>
                    <a:pt x="753567" y="1482345"/>
                  </a:lnTo>
                  <a:lnTo>
                    <a:pt x="749866" y="1521427"/>
                  </a:lnTo>
                  <a:lnTo>
                    <a:pt x="741951" y="1570718"/>
                  </a:lnTo>
                  <a:lnTo>
                    <a:pt x="730747" y="1624960"/>
                  </a:lnTo>
                  <a:lnTo>
                    <a:pt x="717179" y="1678891"/>
                  </a:lnTo>
                  <a:lnTo>
                    <a:pt x="702171" y="1727255"/>
                  </a:lnTo>
                  <a:lnTo>
                    <a:pt x="684902" y="1765924"/>
                  </a:lnTo>
                  <a:lnTo>
                    <a:pt x="664755" y="1798406"/>
                  </a:lnTo>
                  <a:lnTo>
                    <a:pt x="642963" y="1830889"/>
                  </a:lnTo>
                  <a:lnTo>
                    <a:pt x="620760" y="1869559"/>
                  </a:lnTo>
                  <a:lnTo>
                    <a:pt x="599379" y="1920604"/>
                  </a:lnTo>
                  <a:lnTo>
                    <a:pt x="586179" y="1961476"/>
                  </a:lnTo>
                  <a:lnTo>
                    <a:pt x="572476" y="2008719"/>
                  </a:lnTo>
                  <a:lnTo>
                    <a:pt x="558573" y="2060442"/>
                  </a:lnTo>
                  <a:lnTo>
                    <a:pt x="544771" y="2114759"/>
                  </a:lnTo>
                  <a:lnTo>
                    <a:pt x="531370" y="2169780"/>
                  </a:lnTo>
                  <a:lnTo>
                    <a:pt x="518671" y="2223618"/>
                  </a:lnTo>
                  <a:lnTo>
                    <a:pt x="506977" y="2274385"/>
                  </a:lnTo>
                  <a:lnTo>
                    <a:pt x="496587" y="2320192"/>
                  </a:lnTo>
                  <a:lnTo>
                    <a:pt x="484452" y="2371334"/>
                  </a:lnTo>
                  <a:lnTo>
                    <a:pt x="473744" y="2414240"/>
                  </a:lnTo>
                  <a:lnTo>
                    <a:pt x="464464" y="2453925"/>
                  </a:lnTo>
                  <a:lnTo>
                    <a:pt x="456612" y="2495400"/>
                  </a:lnTo>
                  <a:lnTo>
                    <a:pt x="450188" y="2543677"/>
                  </a:lnTo>
                  <a:lnTo>
                    <a:pt x="445191" y="2603771"/>
                  </a:lnTo>
                  <a:lnTo>
                    <a:pt x="442820" y="2647107"/>
                  </a:lnTo>
                  <a:lnTo>
                    <a:pt x="440874" y="2695238"/>
                  </a:lnTo>
                  <a:lnTo>
                    <a:pt x="439390" y="2747159"/>
                  </a:lnTo>
                  <a:lnTo>
                    <a:pt x="438407" y="2801864"/>
                  </a:lnTo>
                  <a:lnTo>
                    <a:pt x="437963" y="2858348"/>
                  </a:lnTo>
                  <a:lnTo>
                    <a:pt x="438098" y="2915605"/>
                  </a:lnTo>
                  <a:lnTo>
                    <a:pt x="438850" y="2972630"/>
                  </a:lnTo>
                  <a:lnTo>
                    <a:pt x="440257" y="3028418"/>
                  </a:lnTo>
                  <a:lnTo>
                    <a:pt x="442358" y="3081963"/>
                  </a:lnTo>
                  <a:lnTo>
                    <a:pt x="445191" y="3132260"/>
                  </a:lnTo>
                  <a:lnTo>
                    <a:pt x="449297" y="3184916"/>
                  </a:lnTo>
                  <a:lnTo>
                    <a:pt x="454409" y="3235715"/>
                  </a:lnTo>
                  <a:lnTo>
                    <a:pt x="460419" y="3285029"/>
                  </a:lnTo>
                  <a:lnTo>
                    <a:pt x="467222" y="3333230"/>
                  </a:lnTo>
                  <a:lnTo>
                    <a:pt x="474713" y="3380688"/>
                  </a:lnTo>
                  <a:lnTo>
                    <a:pt x="482786" y="3427774"/>
                  </a:lnTo>
                  <a:lnTo>
                    <a:pt x="491334" y="3474861"/>
                  </a:lnTo>
                  <a:lnTo>
                    <a:pt x="500252" y="3522318"/>
                  </a:lnTo>
                  <a:lnTo>
                    <a:pt x="509435" y="3570519"/>
                  </a:lnTo>
                  <a:lnTo>
                    <a:pt x="519024" y="3619072"/>
                  </a:lnTo>
                  <a:lnTo>
                    <a:pt x="529193" y="3667414"/>
                  </a:lnTo>
                  <a:lnTo>
                    <a:pt x="539892" y="3715649"/>
                  </a:lnTo>
                  <a:lnTo>
                    <a:pt x="551067" y="3763885"/>
                  </a:lnTo>
                  <a:lnTo>
                    <a:pt x="562664" y="3812227"/>
                  </a:lnTo>
                  <a:lnTo>
                    <a:pt x="574632" y="3860781"/>
                  </a:lnTo>
                  <a:lnTo>
                    <a:pt x="586917" y="3909653"/>
                  </a:lnTo>
                  <a:lnTo>
                    <a:pt x="599466" y="3958949"/>
                  </a:lnTo>
                  <a:lnTo>
                    <a:pt x="612227" y="4008777"/>
                  </a:lnTo>
                  <a:lnTo>
                    <a:pt x="623515" y="4054368"/>
                  </a:lnTo>
                  <a:lnTo>
                    <a:pt x="634430" y="4100759"/>
                  </a:lnTo>
                  <a:lnTo>
                    <a:pt x="645243" y="4147717"/>
                  </a:lnTo>
                  <a:lnTo>
                    <a:pt x="656222" y="4195010"/>
                  </a:lnTo>
                  <a:lnTo>
                    <a:pt x="667639" y="4242407"/>
                  </a:lnTo>
                  <a:lnTo>
                    <a:pt x="679762" y="4289674"/>
                  </a:lnTo>
                  <a:lnTo>
                    <a:pt x="692861" y="4336581"/>
                  </a:lnTo>
                  <a:lnTo>
                    <a:pt x="707207" y="4382895"/>
                  </a:lnTo>
                  <a:lnTo>
                    <a:pt x="723069" y="4428384"/>
                  </a:lnTo>
                  <a:lnTo>
                    <a:pt x="740717" y="4472816"/>
                  </a:lnTo>
                  <a:lnTo>
                    <a:pt x="760447" y="4515862"/>
                  </a:lnTo>
                  <a:lnTo>
                    <a:pt x="782142" y="4557580"/>
                  </a:lnTo>
                  <a:lnTo>
                    <a:pt x="805457" y="4598319"/>
                  </a:lnTo>
                  <a:lnTo>
                    <a:pt x="830044" y="4638426"/>
                  </a:lnTo>
                  <a:lnTo>
                    <a:pt x="855555" y="4678249"/>
                  </a:lnTo>
                  <a:lnTo>
                    <a:pt x="881645" y="4718137"/>
                  </a:lnTo>
                  <a:lnTo>
                    <a:pt x="907966" y="4758437"/>
                  </a:lnTo>
                  <a:lnTo>
                    <a:pt x="934172" y="4799498"/>
                  </a:lnTo>
                  <a:lnTo>
                    <a:pt x="959915" y="4841668"/>
                  </a:lnTo>
                  <a:lnTo>
                    <a:pt x="984849" y="4885294"/>
                  </a:lnTo>
                  <a:lnTo>
                    <a:pt x="1007428" y="4926908"/>
                  </a:lnTo>
                  <a:lnTo>
                    <a:pt x="1030626" y="4970526"/>
                  </a:lnTo>
                  <a:lnTo>
                    <a:pt x="1054210" y="5015597"/>
                  </a:lnTo>
                  <a:lnTo>
                    <a:pt x="1077948" y="5061569"/>
                  </a:lnTo>
                  <a:lnTo>
                    <a:pt x="1101609" y="5107890"/>
                  </a:lnTo>
                  <a:lnTo>
                    <a:pt x="1124961" y="5154007"/>
                  </a:lnTo>
                  <a:lnTo>
                    <a:pt x="1147773" y="5199369"/>
                  </a:lnTo>
                  <a:lnTo>
                    <a:pt x="1169812" y="5243423"/>
                  </a:lnTo>
                  <a:lnTo>
                    <a:pt x="1190847" y="5285618"/>
                  </a:lnTo>
                  <a:lnTo>
                    <a:pt x="1210647" y="5325401"/>
                  </a:lnTo>
                  <a:lnTo>
                    <a:pt x="1228979" y="5362222"/>
                  </a:lnTo>
                  <a:lnTo>
                    <a:pt x="1259525" y="5423718"/>
                  </a:lnTo>
                  <a:lnTo>
                    <a:pt x="1287037" y="5479664"/>
                  </a:lnTo>
                  <a:lnTo>
                    <a:pt x="1311694" y="5530597"/>
                  </a:lnTo>
                  <a:lnTo>
                    <a:pt x="1333674" y="5577055"/>
                  </a:lnTo>
                  <a:lnTo>
                    <a:pt x="1353155" y="5619574"/>
                  </a:lnTo>
                  <a:lnTo>
                    <a:pt x="1370317" y="5658692"/>
                  </a:lnTo>
                  <a:lnTo>
                    <a:pt x="1390092" y="5705820"/>
                  </a:lnTo>
                  <a:lnTo>
                    <a:pt x="1412779" y="5773493"/>
                  </a:lnTo>
                  <a:lnTo>
                    <a:pt x="1421713" y="5813372"/>
                  </a:lnTo>
                  <a:lnTo>
                    <a:pt x="1430246" y="5862867"/>
                  </a:lnTo>
                  <a:lnTo>
                    <a:pt x="1436971" y="5916893"/>
                  </a:lnTo>
                  <a:lnTo>
                    <a:pt x="1442492" y="5973941"/>
                  </a:lnTo>
                  <a:lnTo>
                    <a:pt x="1447411" y="603250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88539" y="6249670"/>
            <a:ext cx="3988435" cy="5664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20"/>
              </a:spcBef>
            </a:pPr>
            <a:r>
              <a:rPr sz="1800" spc="-5" dirty="0">
                <a:latin typeface="Arial"/>
                <a:cs typeface="Arial"/>
              </a:rPr>
              <a:t>1936: </a:t>
            </a:r>
            <a:r>
              <a:rPr sz="1800" dirty="0">
                <a:latin typeface="Arial"/>
                <a:cs typeface="Arial"/>
              </a:rPr>
              <a:t>Rt </a:t>
            </a:r>
            <a:r>
              <a:rPr sz="1800" spc="-5" dirty="0">
                <a:latin typeface="Arial"/>
                <a:cs typeface="Arial"/>
              </a:rPr>
              <a:t>9, site of current Galleria mall,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small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quarry visible next to river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5706" y="782320"/>
            <a:ext cx="7239634" cy="10083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181100" marR="5080" indent="-1168400">
              <a:lnSpc>
                <a:spcPct val="101600"/>
              </a:lnSpc>
              <a:spcBef>
                <a:spcPts val="35"/>
              </a:spcBef>
            </a:pPr>
            <a:r>
              <a:rPr sz="3200" spc="-25" dirty="0"/>
              <a:t>W</a:t>
            </a:r>
            <a:r>
              <a:rPr sz="3200" spc="20" dirty="0"/>
              <a:t>ha</a:t>
            </a:r>
            <a:r>
              <a:rPr sz="3200" dirty="0"/>
              <a:t>t</a:t>
            </a:r>
            <a:r>
              <a:rPr sz="3200" spc="20" dirty="0"/>
              <a:t> a</a:t>
            </a:r>
            <a:r>
              <a:rPr sz="3200" spc="30" dirty="0"/>
              <a:t>r</a:t>
            </a:r>
            <a:r>
              <a:rPr sz="3200" dirty="0"/>
              <a:t>e</a:t>
            </a:r>
            <a:r>
              <a:rPr sz="3200" spc="-70" dirty="0"/>
              <a:t> </a:t>
            </a:r>
            <a:r>
              <a:rPr sz="3200" dirty="0"/>
              <a:t>s</a:t>
            </a:r>
            <a:r>
              <a:rPr sz="3200" spc="20" dirty="0"/>
              <a:t>o</a:t>
            </a:r>
            <a:r>
              <a:rPr sz="3200" spc="30" dirty="0"/>
              <a:t>m</a:t>
            </a:r>
            <a:r>
              <a:rPr sz="3200" dirty="0"/>
              <a:t>e</a:t>
            </a:r>
            <a:r>
              <a:rPr sz="3200" spc="-70" dirty="0"/>
              <a:t> </a:t>
            </a:r>
            <a:r>
              <a:rPr sz="3200" spc="20" dirty="0"/>
              <a:t>en</a:t>
            </a:r>
            <a:r>
              <a:rPr sz="3200" dirty="0"/>
              <a:t>v</a:t>
            </a:r>
            <a:r>
              <a:rPr sz="3200" spc="-15" dirty="0"/>
              <a:t>i</a:t>
            </a:r>
            <a:r>
              <a:rPr sz="3200" spc="30" dirty="0"/>
              <a:t>r</a:t>
            </a:r>
            <a:r>
              <a:rPr sz="3200" spc="20" dirty="0"/>
              <a:t>on</a:t>
            </a:r>
            <a:r>
              <a:rPr sz="3200" spc="30" dirty="0"/>
              <a:t>m</a:t>
            </a:r>
            <a:r>
              <a:rPr sz="3200" spc="20" dirty="0"/>
              <a:t>en</a:t>
            </a:r>
            <a:r>
              <a:rPr sz="3200" spc="10" dirty="0"/>
              <a:t>t</a:t>
            </a:r>
            <a:r>
              <a:rPr sz="3200" spc="20" dirty="0"/>
              <a:t>a</a:t>
            </a:r>
            <a:r>
              <a:rPr sz="3200" dirty="0"/>
              <a:t>l</a:t>
            </a:r>
            <a:r>
              <a:rPr sz="3200" spc="-305" dirty="0"/>
              <a:t> </a:t>
            </a:r>
            <a:r>
              <a:rPr sz="3200" spc="20" dirty="0"/>
              <a:t>p</a:t>
            </a:r>
            <a:r>
              <a:rPr sz="3200" spc="30" dirty="0"/>
              <a:t>r</a:t>
            </a:r>
            <a:r>
              <a:rPr sz="3200" spc="20" dirty="0"/>
              <a:t>ob</a:t>
            </a:r>
            <a:r>
              <a:rPr sz="3200" spc="-15" dirty="0"/>
              <a:t>l</a:t>
            </a:r>
            <a:r>
              <a:rPr sz="3200" spc="20" dirty="0"/>
              <a:t>e</a:t>
            </a:r>
            <a:r>
              <a:rPr sz="3200" spc="30" dirty="0"/>
              <a:t>m</a:t>
            </a:r>
            <a:r>
              <a:rPr sz="3200" dirty="0"/>
              <a:t>s  </a:t>
            </a:r>
            <a:r>
              <a:rPr sz="3200" spc="10" dirty="0"/>
              <a:t>caused</a:t>
            </a:r>
            <a:r>
              <a:rPr sz="3200" spc="-80" dirty="0"/>
              <a:t> </a:t>
            </a:r>
            <a:r>
              <a:rPr sz="3200" spc="10" dirty="0"/>
              <a:t>by</a:t>
            </a:r>
            <a:r>
              <a:rPr sz="3200" spc="5" dirty="0"/>
              <a:t> </a:t>
            </a:r>
            <a:r>
              <a:rPr sz="3200" spc="15" dirty="0"/>
              <a:t>human</a:t>
            </a:r>
            <a:r>
              <a:rPr sz="3200" spc="-180" dirty="0"/>
              <a:t> </a:t>
            </a:r>
            <a:r>
              <a:rPr sz="3200" spc="10" dirty="0"/>
              <a:t>stressors?</a:t>
            </a:r>
            <a:endParaRPr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800" y="114300"/>
            <a:ext cx="7785100" cy="6083300"/>
            <a:chOff x="685800" y="114300"/>
            <a:chExt cx="7785100" cy="6083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152400"/>
              <a:ext cx="7785100" cy="60451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50338" y="133350"/>
              <a:ext cx="1447800" cy="6032500"/>
            </a:xfrm>
            <a:custGeom>
              <a:avLst/>
              <a:gdLst/>
              <a:ahLst/>
              <a:cxnLst/>
              <a:rect l="l" t="t" r="r" b="b"/>
              <a:pathLst>
                <a:path w="1447800" h="6032500">
                  <a:moveTo>
                    <a:pt x="8325" y="0"/>
                  </a:moveTo>
                  <a:lnTo>
                    <a:pt x="2466" y="46506"/>
                  </a:lnTo>
                  <a:lnTo>
                    <a:pt x="0" y="93632"/>
                  </a:lnTo>
                  <a:lnTo>
                    <a:pt x="4317" y="141995"/>
                  </a:lnTo>
                  <a:lnTo>
                    <a:pt x="18810" y="192214"/>
                  </a:lnTo>
                  <a:lnTo>
                    <a:pt x="46872" y="244908"/>
                  </a:lnTo>
                  <a:lnTo>
                    <a:pt x="71354" y="276647"/>
                  </a:lnTo>
                  <a:lnTo>
                    <a:pt x="103450" y="311038"/>
                  </a:lnTo>
                  <a:lnTo>
                    <a:pt x="141098" y="347073"/>
                  </a:lnTo>
                  <a:lnTo>
                    <a:pt x="182236" y="383745"/>
                  </a:lnTo>
                  <a:lnTo>
                    <a:pt x="224802" y="420045"/>
                  </a:lnTo>
                  <a:lnTo>
                    <a:pt x="266733" y="454966"/>
                  </a:lnTo>
                  <a:lnTo>
                    <a:pt x="305967" y="487501"/>
                  </a:lnTo>
                  <a:lnTo>
                    <a:pt x="340443" y="516640"/>
                  </a:lnTo>
                  <a:lnTo>
                    <a:pt x="368097" y="541377"/>
                  </a:lnTo>
                  <a:lnTo>
                    <a:pt x="408551" y="575918"/>
                  </a:lnTo>
                  <a:lnTo>
                    <a:pt x="431539" y="592132"/>
                  </a:lnTo>
                  <a:lnTo>
                    <a:pt x="448503" y="608747"/>
                  </a:lnTo>
                  <a:lnTo>
                    <a:pt x="470889" y="644497"/>
                  </a:lnTo>
                  <a:lnTo>
                    <a:pt x="488009" y="678657"/>
                  </a:lnTo>
                  <a:lnTo>
                    <a:pt x="506102" y="720483"/>
                  </a:lnTo>
                  <a:lnTo>
                    <a:pt x="524833" y="767383"/>
                  </a:lnTo>
                  <a:lnTo>
                    <a:pt x="543863" y="816764"/>
                  </a:lnTo>
                  <a:lnTo>
                    <a:pt x="562855" y="866031"/>
                  </a:lnTo>
                  <a:lnTo>
                    <a:pt x="581473" y="912593"/>
                  </a:lnTo>
                  <a:lnTo>
                    <a:pt x="599379" y="953856"/>
                  </a:lnTo>
                  <a:lnTo>
                    <a:pt x="625180" y="1003250"/>
                  </a:lnTo>
                  <a:lnTo>
                    <a:pt x="652111" y="1047386"/>
                  </a:lnTo>
                  <a:lnTo>
                    <a:pt x="677706" y="1088736"/>
                  </a:lnTo>
                  <a:lnTo>
                    <a:pt x="699498" y="1129778"/>
                  </a:lnTo>
                  <a:lnTo>
                    <a:pt x="715019" y="1172986"/>
                  </a:lnTo>
                  <a:lnTo>
                    <a:pt x="721803" y="1221040"/>
                  </a:lnTo>
                  <a:lnTo>
                    <a:pt x="721495" y="1272290"/>
                  </a:lnTo>
                  <a:lnTo>
                    <a:pt x="717795" y="1322716"/>
                  </a:lnTo>
                  <a:lnTo>
                    <a:pt x="714403" y="1368294"/>
                  </a:lnTo>
                  <a:lnTo>
                    <a:pt x="715019" y="1405005"/>
                  </a:lnTo>
                  <a:lnTo>
                    <a:pt x="724054" y="1431289"/>
                  </a:lnTo>
                  <a:lnTo>
                    <a:pt x="737505" y="1442869"/>
                  </a:lnTo>
                  <a:lnTo>
                    <a:pt x="749350" y="1454853"/>
                  </a:lnTo>
                  <a:lnTo>
                    <a:pt x="753567" y="1482345"/>
                  </a:lnTo>
                  <a:lnTo>
                    <a:pt x="749866" y="1521427"/>
                  </a:lnTo>
                  <a:lnTo>
                    <a:pt x="741951" y="1570718"/>
                  </a:lnTo>
                  <a:lnTo>
                    <a:pt x="730747" y="1624960"/>
                  </a:lnTo>
                  <a:lnTo>
                    <a:pt x="717179" y="1678891"/>
                  </a:lnTo>
                  <a:lnTo>
                    <a:pt x="702171" y="1727255"/>
                  </a:lnTo>
                  <a:lnTo>
                    <a:pt x="684902" y="1765924"/>
                  </a:lnTo>
                  <a:lnTo>
                    <a:pt x="664755" y="1798406"/>
                  </a:lnTo>
                  <a:lnTo>
                    <a:pt x="642963" y="1830889"/>
                  </a:lnTo>
                  <a:lnTo>
                    <a:pt x="620760" y="1869559"/>
                  </a:lnTo>
                  <a:lnTo>
                    <a:pt x="599379" y="1920604"/>
                  </a:lnTo>
                  <a:lnTo>
                    <a:pt x="586179" y="1961476"/>
                  </a:lnTo>
                  <a:lnTo>
                    <a:pt x="572476" y="2008719"/>
                  </a:lnTo>
                  <a:lnTo>
                    <a:pt x="558573" y="2060442"/>
                  </a:lnTo>
                  <a:lnTo>
                    <a:pt x="544771" y="2114759"/>
                  </a:lnTo>
                  <a:lnTo>
                    <a:pt x="531370" y="2169780"/>
                  </a:lnTo>
                  <a:lnTo>
                    <a:pt x="518671" y="2223618"/>
                  </a:lnTo>
                  <a:lnTo>
                    <a:pt x="506977" y="2274385"/>
                  </a:lnTo>
                  <a:lnTo>
                    <a:pt x="496587" y="2320192"/>
                  </a:lnTo>
                  <a:lnTo>
                    <a:pt x="484452" y="2371334"/>
                  </a:lnTo>
                  <a:lnTo>
                    <a:pt x="473744" y="2414240"/>
                  </a:lnTo>
                  <a:lnTo>
                    <a:pt x="464464" y="2453925"/>
                  </a:lnTo>
                  <a:lnTo>
                    <a:pt x="456612" y="2495400"/>
                  </a:lnTo>
                  <a:lnTo>
                    <a:pt x="450188" y="2543677"/>
                  </a:lnTo>
                  <a:lnTo>
                    <a:pt x="445191" y="2603771"/>
                  </a:lnTo>
                  <a:lnTo>
                    <a:pt x="442820" y="2647107"/>
                  </a:lnTo>
                  <a:lnTo>
                    <a:pt x="440874" y="2695238"/>
                  </a:lnTo>
                  <a:lnTo>
                    <a:pt x="439390" y="2747159"/>
                  </a:lnTo>
                  <a:lnTo>
                    <a:pt x="438407" y="2801864"/>
                  </a:lnTo>
                  <a:lnTo>
                    <a:pt x="437963" y="2858348"/>
                  </a:lnTo>
                  <a:lnTo>
                    <a:pt x="438098" y="2915605"/>
                  </a:lnTo>
                  <a:lnTo>
                    <a:pt x="438850" y="2972630"/>
                  </a:lnTo>
                  <a:lnTo>
                    <a:pt x="440257" y="3028418"/>
                  </a:lnTo>
                  <a:lnTo>
                    <a:pt x="442358" y="3081963"/>
                  </a:lnTo>
                  <a:lnTo>
                    <a:pt x="445191" y="3132260"/>
                  </a:lnTo>
                  <a:lnTo>
                    <a:pt x="449297" y="3184916"/>
                  </a:lnTo>
                  <a:lnTo>
                    <a:pt x="454409" y="3235715"/>
                  </a:lnTo>
                  <a:lnTo>
                    <a:pt x="460419" y="3285029"/>
                  </a:lnTo>
                  <a:lnTo>
                    <a:pt x="467222" y="3333230"/>
                  </a:lnTo>
                  <a:lnTo>
                    <a:pt x="474713" y="3380688"/>
                  </a:lnTo>
                  <a:lnTo>
                    <a:pt x="482786" y="3427774"/>
                  </a:lnTo>
                  <a:lnTo>
                    <a:pt x="491334" y="3474861"/>
                  </a:lnTo>
                  <a:lnTo>
                    <a:pt x="500252" y="3522318"/>
                  </a:lnTo>
                  <a:lnTo>
                    <a:pt x="509435" y="3570519"/>
                  </a:lnTo>
                  <a:lnTo>
                    <a:pt x="519024" y="3619072"/>
                  </a:lnTo>
                  <a:lnTo>
                    <a:pt x="529193" y="3667414"/>
                  </a:lnTo>
                  <a:lnTo>
                    <a:pt x="539892" y="3715649"/>
                  </a:lnTo>
                  <a:lnTo>
                    <a:pt x="551067" y="3763885"/>
                  </a:lnTo>
                  <a:lnTo>
                    <a:pt x="562664" y="3812227"/>
                  </a:lnTo>
                  <a:lnTo>
                    <a:pt x="574632" y="3860781"/>
                  </a:lnTo>
                  <a:lnTo>
                    <a:pt x="586917" y="3909653"/>
                  </a:lnTo>
                  <a:lnTo>
                    <a:pt x="599466" y="3958949"/>
                  </a:lnTo>
                  <a:lnTo>
                    <a:pt x="612227" y="4008777"/>
                  </a:lnTo>
                  <a:lnTo>
                    <a:pt x="623515" y="4054368"/>
                  </a:lnTo>
                  <a:lnTo>
                    <a:pt x="634430" y="4100759"/>
                  </a:lnTo>
                  <a:lnTo>
                    <a:pt x="645243" y="4147717"/>
                  </a:lnTo>
                  <a:lnTo>
                    <a:pt x="656222" y="4195010"/>
                  </a:lnTo>
                  <a:lnTo>
                    <a:pt x="667639" y="4242407"/>
                  </a:lnTo>
                  <a:lnTo>
                    <a:pt x="679762" y="4289674"/>
                  </a:lnTo>
                  <a:lnTo>
                    <a:pt x="692861" y="4336581"/>
                  </a:lnTo>
                  <a:lnTo>
                    <a:pt x="707207" y="4382895"/>
                  </a:lnTo>
                  <a:lnTo>
                    <a:pt x="723069" y="4428384"/>
                  </a:lnTo>
                  <a:lnTo>
                    <a:pt x="740717" y="4472816"/>
                  </a:lnTo>
                  <a:lnTo>
                    <a:pt x="760447" y="4515862"/>
                  </a:lnTo>
                  <a:lnTo>
                    <a:pt x="782142" y="4557580"/>
                  </a:lnTo>
                  <a:lnTo>
                    <a:pt x="805457" y="4598319"/>
                  </a:lnTo>
                  <a:lnTo>
                    <a:pt x="830044" y="4638426"/>
                  </a:lnTo>
                  <a:lnTo>
                    <a:pt x="855555" y="4678249"/>
                  </a:lnTo>
                  <a:lnTo>
                    <a:pt x="881645" y="4718137"/>
                  </a:lnTo>
                  <a:lnTo>
                    <a:pt x="907966" y="4758437"/>
                  </a:lnTo>
                  <a:lnTo>
                    <a:pt x="934172" y="4799498"/>
                  </a:lnTo>
                  <a:lnTo>
                    <a:pt x="959915" y="4841668"/>
                  </a:lnTo>
                  <a:lnTo>
                    <a:pt x="984849" y="4885294"/>
                  </a:lnTo>
                  <a:lnTo>
                    <a:pt x="1007428" y="4926908"/>
                  </a:lnTo>
                  <a:lnTo>
                    <a:pt x="1030626" y="4970526"/>
                  </a:lnTo>
                  <a:lnTo>
                    <a:pt x="1054210" y="5015597"/>
                  </a:lnTo>
                  <a:lnTo>
                    <a:pt x="1077948" y="5061569"/>
                  </a:lnTo>
                  <a:lnTo>
                    <a:pt x="1101609" y="5107890"/>
                  </a:lnTo>
                  <a:lnTo>
                    <a:pt x="1124961" y="5154007"/>
                  </a:lnTo>
                  <a:lnTo>
                    <a:pt x="1147773" y="5199369"/>
                  </a:lnTo>
                  <a:lnTo>
                    <a:pt x="1169812" y="5243423"/>
                  </a:lnTo>
                  <a:lnTo>
                    <a:pt x="1190847" y="5285618"/>
                  </a:lnTo>
                  <a:lnTo>
                    <a:pt x="1210647" y="5325401"/>
                  </a:lnTo>
                  <a:lnTo>
                    <a:pt x="1228979" y="5362222"/>
                  </a:lnTo>
                  <a:lnTo>
                    <a:pt x="1259525" y="5423718"/>
                  </a:lnTo>
                  <a:lnTo>
                    <a:pt x="1287037" y="5479664"/>
                  </a:lnTo>
                  <a:lnTo>
                    <a:pt x="1311694" y="5530597"/>
                  </a:lnTo>
                  <a:lnTo>
                    <a:pt x="1333674" y="5577055"/>
                  </a:lnTo>
                  <a:lnTo>
                    <a:pt x="1353155" y="5619574"/>
                  </a:lnTo>
                  <a:lnTo>
                    <a:pt x="1370317" y="5658692"/>
                  </a:lnTo>
                  <a:lnTo>
                    <a:pt x="1390092" y="5705820"/>
                  </a:lnTo>
                  <a:lnTo>
                    <a:pt x="1412779" y="5773493"/>
                  </a:lnTo>
                  <a:lnTo>
                    <a:pt x="1421713" y="5813372"/>
                  </a:lnTo>
                  <a:lnTo>
                    <a:pt x="1430246" y="5862867"/>
                  </a:lnTo>
                  <a:lnTo>
                    <a:pt x="1436971" y="5916893"/>
                  </a:lnTo>
                  <a:lnTo>
                    <a:pt x="1442492" y="5973941"/>
                  </a:lnTo>
                  <a:lnTo>
                    <a:pt x="1447411" y="603250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59939" y="6249670"/>
            <a:ext cx="4902835" cy="5664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20"/>
              </a:spcBef>
            </a:pPr>
            <a:r>
              <a:rPr sz="1800" spc="-5" dirty="0">
                <a:latin typeface="Arial"/>
                <a:cs typeface="Arial"/>
              </a:rPr>
              <a:t>2004: Poughkeepsie Galleria on right hand side,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gravel quarry next to river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6238" y="0"/>
            <a:ext cx="5664835" cy="6668134"/>
            <a:chOff x="676238" y="0"/>
            <a:chExt cx="5664835" cy="66681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238" y="0"/>
              <a:ext cx="5664262" cy="66675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81200" y="228599"/>
              <a:ext cx="1219200" cy="1295400"/>
            </a:xfrm>
            <a:custGeom>
              <a:avLst/>
              <a:gdLst/>
              <a:ahLst/>
              <a:cxnLst/>
              <a:rect l="l" t="t" r="r" b="b"/>
              <a:pathLst>
                <a:path w="1219200" h="1295400">
                  <a:moveTo>
                    <a:pt x="609601" y="0"/>
                  </a:moveTo>
                  <a:lnTo>
                    <a:pt x="564106" y="1776"/>
                  </a:lnTo>
                  <a:lnTo>
                    <a:pt x="519518" y="7022"/>
                  </a:lnTo>
                  <a:lnTo>
                    <a:pt x="475957" y="15613"/>
                  </a:lnTo>
                  <a:lnTo>
                    <a:pt x="433540" y="27423"/>
                  </a:lnTo>
                  <a:lnTo>
                    <a:pt x="392384" y="42326"/>
                  </a:lnTo>
                  <a:lnTo>
                    <a:pt x="352608" y="60198"/>
                  </a:lnTo>
                  <a:lnTo>
                    <a:pt x="314330" y="80914"/>
                  </a:lnTo>
                  <a:lnTo>
                    <a:pt x="277667" y="104348"/>
                  </a:lnTo>
                  <a:lnTo>
                    <a:pt x="242737" y="130375"/>
                  </a:lnTo>
                  <a:lnTo>
                    <a:pt x="209658" y="158869"/>
                  </a:lnTo>
                  <a:lnTo>
                    <a:pt x="178548" y="189707"/>
                  </a:lnTo>
                  <a:lnTo>
                    <a:pt x="149525" y="222761"/>
                  </a:lnTo>
                  <a:lnTo>
                    <a:pt x="122706" y="257907"/>
                  </a:lnTo>
                  <a:lnTo>
                    <a:pt x="98210" y="295020"/>
                  </a:lnTo>
                  <a:lnTo>
                    <a:pt x="76155" y="333975"/>
                  </a:lnTo>
                  <a:lnTo>
                    <a:pt x="56657" y="374646"/>
                  </a:lnTo>
                  <a:lnTo>
                    <a:pt x="39836" y="416908"/>
                  </a:lnTo>
                  <a:lnTo>
                    <a:pt x="25809" y="460635"/>
                  </a:lnTo>
                  <a:lnTo>
                    <a:pt x="14694" y="505704"/>
                  </a:lnTo>
                  <a:lnTo>
                    <a:pt x="6609" y="551987"/>
                  </a:lnTo>
                  <a:lnTo>
                    <a:pt x="1672" y="599361"/>
                  </a:lnTo>
                  <a:lnTo>
                    <a:pt x="0" y="647700"/>
                  </a:lnTo>
                  <a:lnTo>
                    <a:pt x="1672" y="696038"/>
                  </a:lnTo>
                  <a:lnTo>
                    <a:pt x="6609" y="743412"/>
                  </a:lnTo>
                  <a:lnTo>
                    <a:pt x="14694" y="789695"/>
                  </a:lnTo>
                  <a:lnTo>
                    <a:pt x="25809" y="834764"/>
                  </a:lnTo>
                  <a:lnTo>
                    <a:pt x="39836" y="878491"/>
                  </a:lnTo>
                  <a:lnTo>
                    <a:pt x="56657" y="920753"/>
                  </a:lnTo>
                  <a:lnTo>
                    <a:pt x="76155" y="961424"/>
                  </a:lnTo>
                  <a:lnTo>
                    <a:pt x="98210" y="1000379"/>
                  </a:lnTo>
                  <a:lnTo>
                    <a:pt x="122706" y="1037492"/>
                  </a:lnTo>
                  <a:lnTo>
                    <a:pt x="149525" y="1072638"/>
                  </a:lnTo>
                  <a:lnTo>
                    <a:pt x="178548" y="1105692"/>
                  </a:lnTo>
                  <a:lnTo>
                    <a:pt x="209658" y="1136530"/>
                  </a:lnTo>
                  <a:lnTo>
                    <a:pt x="242737" y="1165024"/>
                  </a:lnTo>
                  <a:lnTo>
                    <a:pt x="277667" y="1191051"/>
                  </a:lnTo>
                  <a:lnTo>
                    <a:pt x="314330" y="1214485"/>
                  </a:lnTo>
                  <a:lnTo>
                    <a:pt x="352608" y="1235201"/>
                  </a:lnTo>
                  <a:lnTo>
                    <a:pt x="392384" y="1253073"/>
                  </a:lnTo>
                  <a:lnTo>
                    <a:pt x="433540" y="1267976"/>
                  </a:lnTo>
                  <a:lnTo>
                    <a:pt x="475957" y="1279786"/>
                  </a:lnTo>
                  <a:lnTo>
                    <a:pt x="519518" y="1288377"/>
                  </a:lnTo>
                  <a:lnTo>
                    <a:pt x="564106" y="1293623"/>
                  </a:lnTo>
                  <a:lnTo>
                    <a:pt x="609601" y="1295400"/>
                  </a:lnTo>
                  <a:lnTo>
                    <a:pt x="655096" y="1293623"/>
                  </a:lnTo>
                  <a:lnTo>
                    <a:pt x="699683" y="1288377"/>
                  </a:lnTo>
                  <a:lnTo>
                    <a:pt x="743244" y="1279786"/>
                  </a:lnTo>
                  <a:lnTo>
                    <a:pt x="785661" y="1267976"/>
                  </a:lnTo>
                  <a:lnTo>
                    <a:pt x="826817" y="1253073"/>
                  </a:lnTo>
                  <a:lnTo>
                    <a:pt x="866593" y="1235201"/>
                  </a:lnTo>
                  <a:lnTo>
                    <a:pt x="904871" y="1214485"/>
                  </a:lnTo>
                  <a:lnTo>
                    <a:pt x="907720" y="1212664"/>
                  </a:lnTo>
                  <a:lnTo>
                    <a:pt x="609598" y="1212664"/>
                  </a:lnTo>
                  <a:lnTo>
                    <a:pt x="564138" y="1210590"/>
                  </a:lnTo>
                  <a:lnTo>
                    <a:pt x="519752" y="1204482"/>
                  </a:lnTo>
                  <a:lnTo>
                    <a:pt x="476599" y="1194509"/>
                  </a:lnTo>
                  <a:lnTo>
                    <a:pt x="434835" y="1180841"/>
                  </a:lnTo>
                  <a:lnTo>
                    <a:pt x="394619" y="1163647"/>
                  </a:lnTo>
                  <a:lnTo>
                    <a:pt x="356110" y="1143096"/>
                  </a:lnTo>
                  <a:lnTo>
                    <a:pt x="319466" y="1119360"/>
                  </a:lnTo>
                  <a:lnTo>
                    <a:pt x="284844" y="1092606"/>
                  </a:lnTo>
                  <a:lnTo>
                    <a:pt x="252403" y="1063005"/>
                  </a:lnTo>
                  <a:lnTo>
                    <a:pt x="222301" y="1030726"/>
                  </a:lnTo>
                  <a:lnTo>
                    <a:pt x="194696" y="995939"/>
                  </a:lnTo>
                  <a:lnTo>
                    <a:pt x="169747" y="958814"/>
                  </a:lnTo>
                  <a:lnTo>
                    <a:pt x="147611" y="919519"/>
                  </a:lnTo>
                  <a:lnTo>
                    <a:pt x="128447" y="878225"/>
                  </a:lnTo>
                  <a:lnTo>
                    <a:pt x="112412" y="835101"/>
                  </a:lnTo>
                  <a:lnTo>
                    <a:pt x="99666" y="790317"/>
                  </a:lnTo>
                  <a:lnTo>
                    <a:pt x="90365" y="744043"/>
                  </a:lnTo>
                  <a:lnTo>
                    <a:pt x="84669" y="696447"/>
                  </a:lnTo>
                  <a:lnTo>
                    <a:pt x="82735" y="647700"/>
                  </a:lnTo>
                  <a:lnTo>
                    <a:pt x="84669" y="598952"/>
                  </a:lnTo>
                  <a:lnTo>
                    <a:pt x="90365" y="551356"/>
                  </a:lnTo>
                  <a:lnTo>
                    <a:pt x="99666" y="505082"/>
                  </a:lnTo>
                  <a:lnTo>
                    <a:pt x="112412" y="460297"/>
                  </a:lnTo>
                  <a:lnTo>
                    <a:pt x="128447" y="417174"/>
                  </a:lnTo>
                  <a:lnTo>
                    <a:pt x="147611" y="375880"/>
                  </a:lnTo>
                  <a:lnTo>
                    <a:pt x="169747" y="336585"/>
                  </a:lnTo>
                  <a:lnTo>
                    <a:pt x="194696" y="299459"/>
                  </a:lnTo>
                  <a:lnTo>
                    <a:pt x="222301" y="264672"/>
                  </a:lnTo>
                  <a:lnTo>
                    <a:pt x="252403" y="232393"/>
                  </a:lnTo>
                  <a:lnTo>
                    <a:pt x="284844" y="202792"/>
                  </a:lnTo>
                  <a:lnTo>
                    <a:pt x="319466" y="176038"/>
                  </a:lnTo>
                  <a:lnTo>
                    <a:pt x="356110" y="152302"/>
                  </a:lnTo>
                  <a:lnTo>
                    <a:pt x="394619" y="131751"/>
                  </a:lnTo>
                  <a:lnTo>
                    <a:pt x="434835" y="114557"/>
                  </a:lnTo>
                  <a:lnTo>
                    <a:pt x="476599" y="100889"/>
                  </a:lnTo>
                  <a:lnTo>
                    <a:pt x="519752" y="90916"/>
                  </a:lnTo>
                  <a:lnTo>
                    <a:pt x="564138" y="84807"/>
                  </a:lnTo>
                  <a:lnTo>
                    <a:pt x="609598" y="82734"/>
                  </a:lnTo>
                  <a:lnTo>
                    <a:pt x="907718" y="82734"/>
                  </a:lnTo>
                  <a:lnTo>
                    <a:pt x="904871" y="80914"/>
                  </a:lnTo>
                  <a:lnTo>
                    <a:pt x="866593" y="60198"/>
                  </a:lnTo>
                  <a:lnTo>
                    <a:pt x="826817" y="42326"/>
                  </a:lnTo>
                  <a:lnTo>
                    <a:pt x="785661" y="27423"/>
                  </a:lnTo>
                  <a:lnTo>
                    <a:pt x="743244" y="15613"/>
                  </a:lnTo>
                  <a:lnTo>
                    <a:pt x="699683" y="7022"/>
                  </a:lnTo>
                  <a:lnTo>
                    <a:pt x="655096" y="1776"/>
                  </a:lnTo>
                  <a:lnTo>
                    <a:pt x="609601" y="0"/>
                  </a:lnTo>
                  <a:close/>
                </a:path>
                <a:path w="1219200" h="1295400">
                  <a:moveTo>
                    <a:pt x="907718" y="82734"/>
                  </a:moveTo>
                  <a:lnTo>
                    <a:pt x="609598" y="82734"/>
                  </a:lnTo>
                  <a:lnTo>
                    <a:pt x="655058" y="84807"/>
                  </a:lnTo>
                  <a:lnTo>
                    <a:pt x="699444" y="90916"/>
                  </a:lnTo>
                  <a:lnTo>
                    <a:pt x="742598" y="100889"/>
                  </a:lnTo>
                  <a:lnTo>
                    <a:pt x="784362" y="114557"/>
                  </a:lnTo>
                  <a:lnTo>
                    <a:pt x="824578" y="131751"/>
                  </a:lnTo>
                  <a:lnTo>
                    <a:pt x="863087" y="152302"/>
                  </a:lnTo>
                  <a:lnTo>
                    <a:pt x="899732" y="176038"/>
                  </a:lnTo>
                  <a:lnTo>
                    <a:pt x="934354" y="202792"/>
                  </a:lnTo>
                  <a:lnTo>
                    <a:pt x="966795" y="232393"/>
                  </a:lnTo>
                  <a:lnTo>
                    <a:pt x="996897" y="264672"/>
                  </a:lnTo>
                  <a:lnTo>
                    <a:pt x="1024501" y="299459"/>
                  </a:lnTo>
                  <a:lnTo>
                    <a:pt x="1049451" y="336585"/>
                  </a:lnTo>
                  <a:lnTo>
                    <a:pt x="1071587" y="375880"/>
                  </a:lnTo>
                  <a:lnTo>
                    <a:pt x="1090751" y="417174"/>
                  </a:lnTo>
                  <a:lnTo>
                    <a:pt x="1106786" y="460297"/>
                  </a:lnTo>
                  <a:lnTo>
                    <a:pt x="1119532" y="505082"/>
                  </a:lnTo>
                  <a:lnTo>
                    <a:pt x="1128833" y="551356"/>
                  </a:lnTo>
                  <a:lnTo>
                    <a:pt x="1134529" y="598952"/>
                  </a:lnTo>
                  <a:lnTo>
                    <a:pt x="1136463" y="647700"/>
                  </a:lnTo>
                  <a:lnTo>
                    <a:pt x="1134529" y="696447"/>
                  </a:lnTo>
                  <a:lnTo>
                    <a:pt x="1128833" y="744043"/>
                  </a:lnTo>
                  <a:lnTo>
                    <a:pt x="1119532" y="790317"/>
                  </a:lnTo>
                  <a:lnTo>
                    <a:pt x="1106786" y="835101"/>
                  </a:lnTo>
                  <a:lnTo>
                    <a:pt x="1090751" y="878225"/>
                  </a:lnTo>
                  <a:lnTo>
                    <a:pt x="1071587" y="919519"/>
                  </a:lnTo>
                  <a:lnTo>
                    <a:pt x="1049451" y="958814"/>
                  </a:lnTo>
                  <a:lnTo>
                    <a:pt x="1024501" y="995939"/>
                  </a:lnTo>
                  <a:lnTo>
                    <a:pt x="996897" y="1030726"/>
                  </a:lnTo>
                  <a:lnTo>
                    <a:pt x="966795" y="1063005"/>
                  </a:lnTo>
                  <a:lnTo>
                    <a:pt x="934354" y="1092606"/>
                  </a:lnTo>
                  <a:lnTo>
                    <a:pt x="899732" y="1119360"/>
                  </a:lnTo>
                  <a:lnTo>
                    <a:pt x="863087" y="1143096"/>
                  </a:lnTo>
                  <a:lnTo>
                    <a:pt x="824578" y="1163647"/>
                  </a:lnTo>
                  <a:lnTo>
                    <a:pt x="784362" y="1180841"/>
                  </a:lnTo>
                  <a:lnTo>
                    <a:pt x="742598" y="1194509"/>
                  </a:lnTo>
                  <a:lnTo>
                    <a:pt x="699444" y="1204482"/>
                  </a:lnTo>
                  <a:lnTo>
                    <a:pt x="655058" y="1210590"/>
                  </a:lnTo>
                  <a:lnTo>
                    <a:pt x="609598" y="1212664"/>
                  </a:lnTo>
                  <a:lnTo>
                    <a:pt x="907720" y="1212664"/>
                  </a:lnTo>
                  <a:lnTo>
                    <a:pt x="941535" y="1191051"/>
                  </a:lnTo>
                  <a:lnTo>
                    <a:pt x="976464" y="1165024"/>
                  </a:lnTo>
                  <a:lnTo>
                    <a:pt x="1009543" y="1136530"/>
                  </a:lnTo>
                  <a:lnTo>
                    <a:pt x="1040653" y="1105692"/>
                  </a:lnTo>
                  <a:lnTo>
                    <a:pt x="1069676" y="1072638"/>
                  </a:lnTo>
                  <a:lnTo>
                    <a:pt x="1096495" y="1037492"/>
                  </a:lnTo>
                  <a:lnTo>
                    <a:pt x="1120991" y="1000379"/>
                  </a:lnTo>
                  <a:lnTo>
                    <a:pt x="1143046" y="961424"/>
                  </a:lnTo>
                  <a:lnTo>
                    <a:pt x="1162543" y="920753"/>
                  </a:lnTo>
                  <a:lnTo>
                    <a:pt x="1179364" y="878491"/>
                  </a:lnTo>
                  <a:lnTo>
                    <a:pt x="1193391" y="834764"/>
                  </a:lnTo>
                  <a:lnTo>
                    <a:pt x="1204506" y="789695"/>
                  </a:lnTo>
                  <a:lnTo>
                    <a:pt x="1212591" y="743412"/>
                  </a:lnTo>
                  <a:lnTo>
                    <a:pt x="1217529" y="696038"/>
                  </a:lnTo>
                  <a:lnTo>
                    <a:pt x="1219201" y="647700"/>
                  </a:lnTo>
                  <a:lnTo>
                    <a:pt x="1217529" y="599361"/>
                  </a:lnTo>
                  <a:lnTo>
                    <a:pt x="1212591" y="551987"/>
                  </a:lnTo>
                  <a:lnTo>
                    <a:pt x="1204506" y="505704"/>
                  </a:lnTo>
                  <a:lnTo>
                    <a:pt x="1193391" y="460635"/>
                  </a:lnTo>
                  <a:lnTo>
                    <a:pt x="1179364" y="416908"/>
                  </a:lnTo>
                  <a:lnTo>
                    <a:pt x="1162543" y="374646"/>
                  </a:lnTo>
                  <a:lnTo>
                    <a:pt x="1143046" y="333975"/>
                  </a:lnTo>
                  <a:lnTo>
                    <a:pt x="1120991" y="295020"/>
                  </a:lnTo>
                  <a:lnTo>
                    <a:pt x="1096495" y="257907"/>
                  </a:lnTo>
                  <a:lnTo>
                    <a:pt x="1069676" y="222761"/>
                  </a:lnTo>
                  <a:lnTo>
                    <a:pt x="1040653" y="189707"/>
                  </a:lnTo>
                  <a:lnTo>
                    <a:pt x="1009543" y="158869"/>
                  </a:lnTo>
                  <a:lnTo>
                    <a:pt x="976464" y="130375"/>
                  </a:lnTo>
                  <a:lnTo>
                    <a:pt x="941535" y="104348"/>
                  </a:lnTo>
                  <a:lnTo>
                    <a:pt x="907718" y="8273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708140" y="2763520"/>
            <a:ext cx="1750060" cy="15214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233679">
              <a:lnSpc>
                <a:spcPct val="101200"/>
              </a:lnSpc>
              <a:spcBef>
                <a:spcPts val="60"/>
              </a:spcBef>
            </a:pPr>
            <a:r>
              <a:rPr sz="2800" spc="20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ss</a:t>
            </a:r>
            <a:r>
              <a:rPr sz="2800" spc="-25" dirty="0">
                <a:latin typeface="Arial"/>
                <a:cs typeface="Arial"/>
              </a:rPr>
              <a:t>i</a:t>
            </a:r>
            <a:r>
              <a:rPr sz="2800" spc="40" dirty="0">
                <a:latin typeface="Arial"/>
                <a:cs typeface="Arial"/>
              </a:rPr>
              <a:t>n</a:t>
            </a:r>
            <a:r>
              <a:rPr sz="2800" spc="-25" dirty="0">
                <a:latin typeface="Arial"/>
                <a:cs typeface="Arial"/>
              </a:rPr>
              <a:t>i</a:t>
            </a:r>
            <a:r>
              <a:rPr sz="2800" spc="40" dirty="0">
                <a:latin typeface="Arial"/>
                <a:cs typeface="Arial"/>
              </a:rPr>
              <a:t>ng</a:t>
            </a:r>
            <a:r>
              <a:rPr sz="2800" dirty="0">
                <a:latin typeface="Arial"/>
                <a:cs typeface="Arial"/>
              </a:rPr>
              <a:t>,  </a:t>
            </a:r>
            <a:r>
              <a:rPr sz="2800" spc="40" dirty="0">
                <a:latin typeface="Arial"/>
                <a:cs typeface="Arial"/>
              </a:rPr>
              <a:t>1925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98200"/>
              </a:lnSpc>
              <a:spcBef>
                <a:spcPts val="70"/>
              </a:spcBef>
            </a:pPr>
            <a:r>
              <a:rPr sz="1400" spc="-1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se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30" dirty="0">
                <a:latin typeface="Arial"/>
                <a:cs typeface="Arial"/>
              </a:rPr>
              <a:t>m</a:t>
            </a:r>
            <a:r>
              <a:rPr sz="1400" spc="20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l </a:t>
            </a:r>
            <a:r>
              <a:rPr sz="1400" spc="-15" dirty="0">
                <a:latin typeface="Arial"/>
                <a:cs typeface="Arial"/>
              </a:rPr>
              <a:t>l</a:t>
            </a:r>
            <a:r>
              <a:rPr sz="1400" spc="20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20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n  </a:t>
            </a:r>
            <a:r>
              <a:rPr sz="1400" spc="10" dirty="0">
                <a:latin typeface="Arial"/>
                <a:cs typeface="Arial"/>
              </a:rPr>
              <a:t>the </a:t>
            </a:r>
            <a:r>
              <a:rPr sz="1400" spc="15" dirty="0">
                <a:latin typeface="Arial"/>
                <a:cs typeface="Arial"/>
              </a:rPr>
              <a:t>upper </a:t>
            </a:r>
            <a:r>
              <a:rPr sz="1400" dirty="0">
                <a:latin typeface="Arial"/>
                <a:cs typeface="Arial"/>
              </a:rPr>
              <a:t>left </a:t>
            </a:r>
            <a:r>
              <a:rPr sz="1400" spc="15" dirty="0">
                <a:latin typeface="Arial"/>
                <a:cs typeface="Arial"/>
              </a:rPr>
              <a:t>hand 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20" dirty="0">
                <a:latin typeface="Arial"/>
                <a:cs typeface="Arial"/>
              </a:rPr>
              <a:t>o</a:t>
            </a:r>
            <a:r>
              <a:rPr sz="1400" spc="30" dirty="0">
                <a:latin typeface="Arial"/>
                <a:cs typeface="Arial"/>
              </a:rPr>
              <a:t>r</a:t>
            </a:r>
            <a:r>
              <a:rPr sz="1400" spc="20" dirty="0">
                <a:latin typeface="Arial"/>
                <a:cs typeface="Arial"/>
              </a:rPr>
              <a:t>ne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r</a:t>
            </a:r>
            <a:r>
              <a:rPr sz="1400" spc="20" dirty="0">
                <a:latin typeface="Arial"/>
                <a:cs typeface="Arial"/>
              </a:rPr>
              <a:t>e</a:t>
            </a:r>
            <a:r>
              <a:rPr sz="1400" spc="10" dirty="0">
                <a:latin typeface="Arial"/>
                <a:cs typeface="Arial"/>
              </a:rPr>
              <a:t>f</a:t>
            </a:r>
            <a:r>
              <a:rPr sz="1400" spc="20" dirty="0">
                <a:latin typeface="Arial"/>
                <a:cs typeface="Arial"/>
              </a:rPr>
              <a:t>e</a:t>
            </a:r>
            <a:r>
              <a:rPr sz="1400" spc="30" dirty="0">
                <a:latin typeface="Arial"/>
                <a:cs typeface="Arial"/>
              </a:rPr>
              <a:t>r</a:t>
            </a:r>
            <a:r>
              <a:rPr sz="1400" spc="20" dirty="0">
                <a:latin typeface="Arial"/>
                <a:cs typeface="Arial"/>
              </a:rPr>
              <a:t>en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20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082" y="165082"/>
            <a:ext cx="6655434" cy="6645909"/>
            <a:chOff x="38082" y="165082"/>
            <a:chExt cx="6655434" cy="66459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82" y="165082"/>
              <a:ext cx="6654852" cy="66453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57399" y="228600"/>
              <a:ext cx="1219200" cy="1295400"/>
            </a:xfrm>
            <a:custGeom>
              <a:avLst/>
              <a:gdLst/>
              <a:ahLst/>
              <a:cxnLst/>
              <a:rect l="l" t="t" r="r" b="b"/>
              <a:pathLst>
                <a:path w="1219200" h="1295400">
                  <a:moveTo>
                    <a:pt x="609601" y="0"/>
                  </a:moveTo>
                  <a:lnTo>
                    <a:pt x="564106" y="1776"/>
                  </a:lnTo>
                  <a:lnTo>
                    <a:pt x="519518" y="7022"/>
                  </a:lnTo>
                  <a:lnTo>
                    <a:pt x="475957" y="15613"/>
                  </a:lnTo>
                  <a:lnTo>
                    <a:pt x="433540" y="27423"/>
                  </a:lnTo>
                  <a:lnTo>
                    <a:pt x="392384" y="42326"/>
                  </a:lnTo>
                  <a:lnTo>
                    <a:pt x="352608" y="60198"/>
                  </a:lnTo>
                  <a:lnTo>
                    <a:pt x="314330" y="80914"/>
                  </a:lnTo>
                  <a:lnTo>
                    <a:pt x="277667" y="104348"/>
                  </a:lnTo>
                  <a:lnTo>
                    <a:pt x="242737" y="130375"/>
                  </a:lnTo>
                  <a:lnTo>
                    <a:pt x="209658" y="158869"/>
                  </a:lnTo>
                  <a:lnTo>
                    <a:pt x="178548" y="189707"/>
                  </a:lnTo>
                  <a:lnTo>
                    <a:pt x="149525" y="222761"/>
                  </a:lnTo>
                  <a:lnTo>
                    <a:pt x="122706" y="257907"/>
                  </a:lnTo>
                  <a:lnTo>
                    <a:pt x="98210" y="295020"/>
                  </a:lnTo>
                  <a:lnTo>
                    <a:pt x="76155" y="333975"/>
                  </a:lnTo>
                  <a:lnTo>
                    <a:pt x="56657" y="374646"/>
                  </a:lnTo>
                  <a:lnTo>
                    <a:pt x="39836" y="416908"/>
                  </a:lnTo>
                  <a:lnTo>
                    <a:pt x="25809" y="460635"/>
                  </a:lnTo>
                  <a:lnTo>
                    <a:pt x="14694" y="505704"/>
                  </a:lnTo>
                  <a:lnTo>
                    <a:pt x="6609" y="551987"/>
                  </a:lnTo>
                  <a:lnTo>
                    <a:pt x="1672" y="599361"/>
                  </a:lnTo>
                  <a:lnTo>
                    <a:pt x="0" y="647700"/>
                  </a:lnTo>
                  <a:lnTo>
                    <a:pt x="1672" y="696038"/>
                  </a:lnTo>
                  <a:lnTo>
                    <a:pt x="6609" y="743412"/>
                  </a:lnTo>
                  <a:lnTo>
                    <a:pt x="14694" y="789695"/>
                  </a:lnTo>
                  <a:lnTo>
                    <a:pt x="25809" y="834764"/>
                  </a:lnTo>
                  <a:lnTo>
                    <a:pt x="39836" y="878491"/>
                  </a:lnTo>
                  <a:lnTo>
                    <a:pt x="56657" y="920753"/>
                  </a:lnTo>
                  <a:lnTo>
                    <a:pt x="76155" y="961424"/>
                  </a:lnTo>
                  <a:lnTo>
                    <a:pt x="98210" y="1000379"/>
                  </a:lnTo>
                  <a:lnTo>
                    <a:pt x="122706" y="1037492"/>
                  </a:lnTo>
                  <a:lnTo>
                    <a:pt x="149525" y="1072638"/>
                  </a:lnTo>
                  <a:lnTo>
                    <a:pt x="178548" y="1105692"/>
                  </a:lnTo>
                  <a:lnTo>
                    <a:pt x="209658" y="1136530"/>
                  </a:lnTo>
                  <a:lnTo>
                    <a:pt x="242737" y="1165024"/>
                  </a:lnTo>
                  <a:lnTo>
                    <a:pt x="277667" y="1191051"/>
                  </a:lnTo>
                  <a:lnTo>
                    <a:pt x="314330" y="1214485"/>
                  </a:lnTo>
                  <a:lnTo>
                    <a:pt x="352608" y="1235201"/>
                  </a:lnTo>
                  <a:lnTo>
                    <a:pt x="392384" y="1253073"/>
                  </a:lnTo>
                  <a:lnTo>
                    <a:pt x="433540" y="1267976"/>
                  </a:lnTo>
                  <a:lnTo>
                    <a:pt x="475957" y="1279786"/>
                  </a:lnTo>
                  <a:lnTo>
                    <a:pt x="519518" y="1288377"/>
                  </a:lnTo>
                  <a:lnTo>
                    <a:pt x="564106" y="1293623"/>
                  </a:lnTo>
                  <a:lnTo>
                    <a:pt x="609601" y="1295400"/>
                  </a:lnTo>
                  <a:lnTo>
                    <a:pt x="655096" y="1293623"/>
                  </a:lnTo>
                  <a:lnTo>
                    <a:pt x="699683" y="1288377"/>
                  </a:lnTo>
                  <a:lnTo>
                    <a:pt x="743244" y="1279786"/>
                  </a:lnTo>
                  <a:lnTo>
                    <a:pt x="785661" y="1267976"/>
                  </a:lnTo>
                  <a:lnTo>
                    <a:pt x="826817" y="1253073"/>
                  </a:lnTo>
                  <a:lnTo>
                    <a:pt x="866593" y="1235201"/>
                  </a:lnTo>
                  <a:lnTo>
                    <a:pt x="904871" y="1214485"/>
                  </a:lnTo>
                  <a:lnTo>
                    <a:pt x="907720" y="1212664"/>
                  </a:lnTo>
                  <a:lnTo>
                    <a:pt x="609598" y="1212664"/>
                  </a:lnTo>
                  <a:lnTo>
                    <a:pt x="564138" y="1210590"/>
                  </a:lnTo>
                  <a:lnTo>
                    <a:pt x="519752" y="1204482"/>
                  </a:lnTo>
                  <a:lnTo>
                    <a:pt x="476599" y="1194509"/>
                  </a:lnTo>
                  <a:lnTo>
                    <a:pt x="434835" y="1180841"/>
                  </a:lnTo>
                  <a:lnTo>
                    <a:pt x="394619" y="1163647"/>
                  </a:lnTo>
                  <a:lnTo>
                    <a:pt x="356110" y="1143096"/>
                  </a:lnTo>
                  <a:lnTo>
                    <a:pt x="319466" y="1119360"/>
                  </a:lnTo>
                  <a:lnTo>
                    <a:pt x="284844" y="1092606"/>
                  </a:lnTo>
                  <a:lnTo>
                    <a:pt x="252403" y="1063005"/>
                  </a:lnTo>
                  <a:lnTo>
                    <a:pt x="222301" y="1030726"/>
                  </a:lnTo>
                  <a:lnTo>
                    <a:pt x="194696" y="995939"/>
                  </a:lnTo>
                  <a:lnTo>
                    <a:pt x="169747" y="958814"/>
                  </a:lnTo>
                  <a:lnTo>
                    <a:pt x="147611" y="919519"/>
                  </a:lnTo>
                  <a:lnTo>
                    <a:pt x="128447" y="878225"/>
                  </a:lnTo>
                  <a:lnTo>
                    <a:pt x="112412" y="835101"/>
                  </a:lnTo>
                  <a:lnTo>
                    <a:pt x="99666" y="790317"/>
                  </a:lnTo>
                  <a:lnTo>
                    <a:pt x="90365" y="744043"/>
                  </a:lnTo>
                  <a:lnTo>
                    <a:pt x="84669" y="696447"/>
                  </a:lnTo>
                  <a:lnTo>
                    <a:pt x="82735" y="647700"/>
                  </a:lnTo>
                  <a:lnTo>
                    <a:pt x="84669" y="598952"/>
                  </a:lnTo>
                  <a:lnTo>
                    <a:pt x="90365" y="551356"/>
                  </a:lnTo>
                  <a:lnTo>
                    <a:pt x="99666" y="505082"/>
                  </a:lnTo>
                  <a:lnTo>
                    <a:pt x="112412" y="460297"/>
                  </a:lnTo>
                  <a:lnTo>
                    <a:pt x="128447" y="417174"/>
                  </a:lnTo>
                  <a:lnTo>
                    <a:pt x="147611" y="375880"/>
                  </a:lnTo>
                  <a:lnTo>
                    <a:pt x="169747" y="336585"/>
                  </a:lnTo>
                  <a:lnTo>
                    <a:pt x="194696" y="299459"/>
                  </a:lnTo>
                  <a:lnTo>
                    <a:pt x="222301" y="264672"/>
                  </a:lnTo>
                  <a:lnTo>
                    <a:pt x="252403" y="232393"/>
                  </a:lnTo>
                  <a:lnTo>
                    <a:pt x="284844" y="202792"/>
                  </a:lnTo>
                  <a:lnTo>
                    <a:pt x="319466" y="176038"/>
                  </a:lnTo>
                  <a:lnTo>
                    <a:pt x="356110" y="152302"/>
                  </a:lnTo>
                  <a:lnTo>
                    <a:pt x="394619" y="131751"/>
                  </a:lnTo>
                  <a:lnTo>
                    <a:pt x="434835" y="114557"/>
                  </a:lnTo>
                  <a:lnTo>
                    <a:pt x="476599" y="100889"/>
                  </a:lnTo>
                  <a:lnTo>
                    <a:pt x="519752" y="90916"/>
                  </a:lnTo>
                  <a:lnTo>
                    <a:pt x="564138" y="84807"/>
                  </a:lnTo>
                  <a:lnTo>
                    <a:pt x="609598" y="82734"/>
                  </a:lnTo>
                  <a:lnTo>
                    <a:pt x="907718" y="82734"/>
                  </a:lnTo>
                  <a:lnTo>
                    <a:pt x="904871" y="80914"/>
                  </a:lnTo>
                  <a:lnTo>
                    <a:pt x="866593" y="60198"/>
                  </a:lnTo>
                  <a:lnTo>
                    <a:pt x="826817" y="42326"/>
                  </a:lnTo>
                  <a:lnTo>
                    <a:pt x="785661" y="27423"/>
                  </a:lnTo>
                  <a:lnTo>
                    <a:pt x="743244" y="15613"/>
                  </a:lnTo>
                  <a:lnTo>
                    <a:pt x="699683" y="7022"/>
                  </a:lnTo>
                  <a:lnTo>
                    <a:pt x="655096" y="1776"/>
                  </a:lnTo>
                  <a:lnTo>
                    <a:pt x="609601" y="0"/>
                  </a:lnTo>
                  <a:close/>
                </a:path>
                <a:path w="1219200" h="1295400">
                  <a:moveTo>
                    <a:pt x="907718" y="82734"/>
                  </a:moveTo>
                  <a:lnTo>
                    <a:pt x="609598" y="82734"/>
                  </a:lnTo>
                  <a:lnTo>
                    <a:pt x="655058" y="84807"/>
                  </a:lnTo>
                  <a:lnTo>
                    <a:pt x="699444" y="90916"/>
                  </a:lnTo>
                  <a:lnTo>
                    <a:pt x="742598" y="100889"/>
                  </a:lnTo>
                  <a:lnTo>
                    <a:pt x="784362" y="114557"/>
                  </a:lnTo>
                  <a:lnTo>
                    <a:pt x="824578" y="131751"/>
                  </a:lnTo>
                  <a:lnTo>
                    <a:pt x="863087" y="152302"/>
                  </a:lnTo>
                  <a:lnTo>
                    <a:pt x="899732" y="176038"/>
                  </a:lnTo>
                  <a:lnTo>
                    <a:pt x="934354" y="202792"/>
                  </a:lnTo>
                  <a:lnTo>
                    <a:pt x="966795" y="232393"/>
                  </a:lnTo>
                  <a:lnTo>
                    <a:pt x="996897" y="264672"/>
                  </a:lnTo>
                  <a:lnTo>
                    <a:pt x="1024501" y="299459"/>
                  </a:lnTo>
                  <a:lnTo>
                    <a:pt x="1049451" y="336585"/>
                  </a:lnTo>
                  <a:lnTo>
                    <a:pt x="1071587" y="375880"/>
                  </a:lnTo>
                  <a:lnTo>
                    <a:pt x="1090751" y="417174"/>
                  </a:lnTo>
                  <a:lnTo>
                    <a:pt x="1106786" y="460297"/>
                  </a:lnTo>
                  <a:lnTo>
                    <a:pt x="1119532" y="505082"/>
                  </a:lnTo>
                  <a:lnTo>
                    <a:pt x="1128833" y="551356"/>
                  </a:lnTo>
                  <a:lnTo>
                    <a:pt x="1134529" y="598952"/>
                  </a:lnTo>
                  <a:lnTo>
                    <a:pt x="1136463" y="647700"/>
                  </a:lnTo>
                  <a:lnTo>
                    <a:pt x="1134529" y="696447"/>
                  </a:lnTo>
                  <a:lnTo>
                    <a:pt x="1128833" y="744043"/>
                  </a:lnTo>
                  <a:lnTo>
                    <a:pt x="1119532" y="790317"/>
                  </a:lnTo>
                  <a:lnTo>
                    <a:pt x="1106786" y="835101"/>
                  </a:lnTo>
                  <a:lnTo>
                    <a:pt x="1090751" y="878225"/>
                  </a:lnTo>
                  <a:lnTo>
                    <a:pt x="1071587" y="919519"/>
                  </a:lnTo>
                  <a:lnTo>
                    <a:pt x="1049451" y="958814"/>
                  </a:lnTo>
                  <a:lnTo>
                    <a:pt x="1024501" y="995939"/>
                  </a:lnTo>
                  <a:lnTo>
                    <a:pt x="996897" y="1030726"/>
                  </a:lnTo>
                  <a:lnTo>
                    <a:pt x="966795" y="1063005"/>
                  </a:lnTo>
                  <a:lnTo>
                    <a:pt x="934354" y="1092606"/>
                  </a:lnTo>
                  <a:lnTo>
                    <a:pt x="899732" y="1119360"/>
                  </a:lnTo>
                  <a:lnTo>
                    <a:pt x="863087" y="1143096"/>
                  </a:lnTo>
                  <a:lnTo>
                    <a:pt x="824578" y="1163647"/>
                  </a:lnTo>
                  <a:lnTo>
                    <a:pt x="784362" y="1180841"/>
                  </a:lnTo>
                  <a:lnTo>
                    <a:pt x="742598" y="1194509"/>
                  </a:lnTo>
                  <a:lnTo>
                    <a:pt x="699444" y="1204482"/>
                  </a:lnTo>
                  <a:lnTo>
                    <a:pt x="655058" y="1210590"/>
                  </a:lnTo>
                  <a:lnTo>
                    <a:pt x="609598" y="1212664"/>
                  </a:lnTo>
                  <a:lnTo>
                    <a:pt x="907720" y="1212664"/>
                  </a:lnTo>
                  <a:lnTo>
                    <a:pt x="941535" y="1191051"/>
                  </a:lnTo>
                  <a:lnTo>
                    <a:pt x="976464" y="1165024"/>
                  </a:lnTo>
                  <a:lnTo>
                    <a:pt x="1009543" y="1136530"/>
                  </a:lnTo>
                  <a:lnTo>
                    <a:pt x="1040653" y="1105692"/>
                  </a:lnTo>
                  <a:lnTo>
                    <a:pt x="1069676" y="1072638"/>
                  </a:lnTo>
                  <a:lnTo>
                    <a:pt x="1096495" y="1037492"/>
                  </a:lnTo>
                  <a:lnTo>
                    <a:pt x="1120991" y="1000379"/>
                  </a:lnTo>
                  <a:lnTo>
                    <a:pt x="1143046" y="961424"/>
                  </a:lnTo>
                  <a:lnTo>
                    <a:pt x="1162543" y="920753"/>
                  </a:lnTo>
                  <a:lnTo>
                    <a:pt x="1179364" y="878491"/>
                  </a:lnTo>
                  <a:lnTo>
                    <a:pt x="1193391" y="834764"/>
                  </a:lnTo>
                  <a:lnTo>
                    <a:pt x="1204506" y="789695"/>
                  </a:lnTo>
                  <a:lnTo>
                    <a:pt x="1212591" y="743412"/>
                  </a:lnTo>
                  <a:lnTo>
                    <a:pt x="1217529" y="696038"/>
                  </a:lnTo>
                  <a:lnTo>
                    <a:pt x="1219201" y="647700"/>
                  </a:lnTo>
                  <a:lnTo>
                    <a:pt x="1217529" y="599361"/>
                  </a:lnTo>
                  <a:lnTo>
                    <a:pt x="1212591" y="551987"/>
                  </a:lnTo>
                  <a:lnTo>
                    <a:pt x="1204506" y="505704"/>
                  </a:lnTo>
                  <a:lnTo>
                    <a:pt x="1193391" y="460635"/>
                  </a:lnTo>
                  <a:lnTo>
                    <a:pt x="1179364" y="416908"/>
                  </a:lnTo>
                  <a:lnTo>
                    <a:pt x="1162543" y="374646"/>
                  </a:lnTo>
                  <a:lnTo>
                    <a:pt x="1143046" y="333975"/>
                  </a:lnTo>
                  <a:lnTo>
                    <a:pt x="1120991" y="295020"/>
                  </a:lnTo>
                  <a:lnTo>
                    <a:pt x="1096495" y="257907"/>
                  </a:lnTo>
                  <a:lnTo>
                    <a:pt x="1069676" y="222761"/>
                  </a:lnTo>
                  <a:lnTo>
                    <a:pt x="1040653" y="189707"/>
                  </a:lnTo>
                  <a:lnTo>
                    <a:pt x="1009543" y="158869"/>
                  </a:lnTo>
                  <a:lnTo>
                    <a:pt x="976464" y="130375"/>
                  </a:lnTo>
                  <a:lnTo>
                    <a:pt x="941535" y="104348"/>
                  </a:lnTo>
                  <a:lnTo>
                    <a:pt x="907718" y="8273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89140" y="2382520"/>
            <a:ext cx="1521460" cy="8839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sz="2800" spc="20" dirty="0"/>
              <a:t>O</a:t>
            </a:r>
            <a:r>
              <a:rPr sz="2800" dirty="0"/>
              <a:t>ss</a:t>
            </a:r>
            <a:r>
              <a:rPr sz="2800" spc="-25" dirty="0"/>
              <a:t>i</a:t>
            </a:r>
            <a:r>
              <a:rPr sz="2800" spc="40" dirty="0"/>
              <a:t>n</a:t>
            </a:r>
            <a:r>
              <a:rPr sz="2800" spc="-25" dirty="0"/>
              <a:t>i</a:t>
            </a:r>
            <a:r>
              <a:rPr sz="2800" spc="40" dirty="0"/>
              <a:t>ng</a:t>
            </a:r>
            <a:r>
              <a:rPr sz="2800" dirty="0"/>
              <a:t>,  </a:t>
            </a:r>
            <a:r>
              <a:rPr sz="2800" spc="40" dirty="0"/>
              <a:t>1995</a:t>
            </a:r>
            <a:endParaRPr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3999"/>
            <a:ext cx="8991600" cy="4991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6306" y="210820"/>
            <a:ext cx="8330565" cy="8839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82600" marR="5080" indent="-469900">
              <a:lnSpc>
                <a:spcPct val="101200"/>
              </a:lnSpc>
              <a:spcBef>
                <a:spcPts val="60"/>
              </a:spcBef>
            </a:pPr>
            <a:r>
              <a:rPr sz="2800" i="1" spc="-10" dirty="0">
                <a:latin typeface="Times New Roman"/>
                <a:cs typeface="Times New Roman"/>
              </a:rPr>
              <a:t>More</a:t>
            </a:r>
            <a:r>
              <a:rPr sz="2800" i="1" spc="55" dirty="0">
                <a:latin typeface="Times New Roman"/>
                <a:cs typeface="Times New Roman"/>
              </a:rPr>
              <a:t> </a:t>
            </a:r>
            <a:r>
              <a:rPr sz="2800" i="1" spc="5" dirty="0">
                <a:latin typeface="Times New Roman"/>
                <a:cs typeface="Times New Roman"/>
              </a:rPr>
              <a:t>land</a:t>
            </a:r>
            <a:r>
              <a:rPr sz="2800" i="1" spc="-100" dirty="0">
                <a:latin typeface="Times New Roman"/>
                <a:cs typeface="Times New Roman"/>
              </a:rPr>
              <a:t> </a:t>
            </a:r>
            <a:r>
              <a:rPr sz="2800" i="1" spc="10" dirty="0">
                <a:latin typeface="Times New Roman"/>
                <a:cs typeface="Times New Roman"/>
              </a:rPr>
              <a:t>was </a:t>
            </a:r>
            <a:r>
              <a:rPr sz="2800" i="1" spc="-20" dirty="0">
                <a:latin typeface="Times New Roman"/>
                <a:cs typeface="Times New Roman"/>
              </a:rPr>
              <a:t>converted</a:t>
            </a:r>
            <a:r>
              <a:rPr sz="2800" i="1" spc="105" dirty="0">
                <a:latin typeface="Times New Roman"/>
                <a:cs typeface="Times New Roman"/>
              </a:rPr>
              <a:t> </a:t>
            </a:r>
            <a:r>
              <a:rPr sz="2800" i="1" spc="10" dirty="0">
                <a:latin typeface="Times New Roman"/>
                <a:cs typeface="Times New Roman"/>
              </a:rPr>
              <a:t>to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cropland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10" dirty="0">
                <a:latin typeface="Times New Roman"/>
                <a:cs typeface="Times New Roman"/>
              </a:rPr>
              <a:t>in</a:t>
            </a:r>
            <a:r>
              <a:rPr sz="2800" i="1" spc="5" dirty="0">
                <a:latin typeface="Times New Roman"/>
                <a:cs typeface="Times New Roman"/>
              </a:rPr>
              <a:t> the</a:t>
            </a:r>
            <a:r>
              <a:rPr sz="2800" i="1" spc="-4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30 </a:t>
            </a:r>
            <a:r>
              <a:rPr sz="2800" i="1" spc="-20" dirty="0">
                <a:latin typeface="Times New Roman"/>
                <a:cs typeface="Times New Roman"/>
              </a:rPr>
              <a:t>years</a:t>
            </a:r>
            <a:r>
              <a:rPr sz="2800" i="1" spc="1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after </a:t>
            </a:r>
            <a:r>
              <a:rPr sz="2800" i="1" spc="-68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1950</a:t>
            </a:r>
            <a:r>
              <a:rPr sz="2800" i="1" spc="-5" dirty="0">
                <a:latin typeface="Times New Roman"/>
                <a:cs typeface="Times New Roman"/>
              </a:rPr>
              <a:t> </a:t>
            </a:r>
            <a:r>
              <a:rPr sz="2800" i="1" spc="5" dirty="0">
                <a:latin typeface="Times New Roman"/>
                <a:cs typeface="Times New Roman"/>
              </a:rPr>
              <a:t>than</a:t>
            </a:r>
            <a:r>
              <a:rPr sz="2800" i="1" spc="-5" dirty="0">
                <a:latin typeface="Times New Roman"/>
                <a:cs typeface="Times New Roman"/>
              </a:rPr>
              <a:t> </a:t>
            </a:r>
            <a:r>
              <a:rPr sz="2800" i="1" spc="10" dirty="0">
                <a:latin typeface="Times New Roman"/>
                <a:cs typeface="Times New Roman"/>
              </a:rPr>
              <a:t>in</a:t>
            </a:r>
            <a:r>
              <a:rPr sz="2800" i="1" spc="-5" dirty="0">
                <a:latin typeface="Times New Roman"/>
                <a:cs typeface="Times New Roman"/>
              </a:rPr>
              <a:t> </a:t>
            </a:r>
            <a:r>
              <a:rPr sz="2800" i="1" spc="5" dirty="0">
                <a:latin typeface="Times New Roman"/>
                <a:cs typeface="Times New Roman"/>
              </a:rPr>
              <a:t>the</a:t>
            </a:r>
            <a:r>
              <a:rPr sz="2800" i="1" spc="-4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150</a:t>
            </a:r>
            <a:r>
              <a:rPr sz="2800" i="1" spc="-5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Times New Roman"/>
                <a:cs typeface="Times New Roman"/>
              </a:rPr>
              <a:t>years</a:t>
            </a:r>
            <a:r>
              <a:rPr sz="2800" i="1" spc="5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latin typeface="Times New Roman"/>
                <a:cs typeface="Times New Roman"/>
              </a:rPr>
              <a:t>between</a:t>
            </a:r>
            <a:r>
              <a:rPr sz="2800" i="1" spc="9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1700</a:t>
            </a:r>
            <a:r>
              <a:rPr sz="2800" i="1" spc="-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and 1850.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52827"/>
            <a:ext cx="5943600" cy="6205220"/>
            <a:chOff x="457200" y="652827"/>
            <a:chExt cx="5943600" cy="6205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652827"/>
              <a:ext cx="5774700" cy="31710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3581399"/>
              <a:ext cx="5867400" cy="32766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9939" y="248920"/>
            <a:ext cx="7835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40" dirty="0">
                <a:latin typeface="Arial Black"/>
                <a:cs typeface="Arial Black"/>
              </a:rPr>
              <a:t>I</a:t>
            </a:r>
            <a:r>
              <a:rPr sz="2200" spc="30" dirty="0">
                <a:latin typeface="Arial Black"/>
                <a:cs typeface="Arial Black"/>
              </a:rPr>
              <a:t>o</a:t>
            </a:r>
            <a:r>
              <a:rPr sz="2200" spc="20" dirty="0">
                <a:latin typeface="Arial Black"/>
                <a:cs typeface="Arial Black"/>
              </a:rPr>
              <a:t>w</a:t>
            </a:r>
            <a:r>
              <a:rPr sz="2200" dirty="0">
                <a:latin typeface="Arial Black"/>
                <a:cs typeface="Arial Black"/>
              </a:rPr>
              <a:t>a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5740" y="580707"/>
            <a:ext cx="14389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75" dirty="0">
                <a:latin typeface="Arial"/>
                <a:cs typeface="Arial"/>
              </a:rPr>
              <a:t>Tan: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Prairie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5739" y="6614086"/>
            <a:ext cx="6303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latin typeface="Arial"/>
                <a:cs typeface="Arial"/>
              </a:rPr>
              <a:t>Compiled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from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Landsat</a:t>
            </a:r>
            <a:r>
              <a:rPr sz="1200" spc="-17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Thematic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Mapper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satellite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imagery,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Iowa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Dept.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of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Natural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Resources.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4800600"/>
            <a:ext cx="1143000" cy="431800"/>
          </a:xfrm>
          <a:custGeom>
            <a:avLst/>
            <a:gdLst/>
            <a:ahLst/>
            <a:cxnLst/>
            <a:rect l="l" t="t" r="r" b="b"/>
            <a:pathLst>
              <a:path w="1143000" h="431800">
                <a:moveTo>
                  <a:pt x="1143000" y="0"/>
                </a:moveTo>
                <a:lnTo>
                  <a:pt x="0" y="0"/>
                </a:lnTo>
                <a:lnTo>
                  <a:pt x="0" y="431800"/>
                </a:lnTo>
                <a:lnTo>
                  <a:pt x="1143000" y="4318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39" y="4820631"/>
            <a:ext cx="9626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30" dirty="0">
                <a:latin typeface="Arial Black"/>
                <a:cs typeface="Arial Black"/>
              </a:rPr>
              <a:t>1990s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79540" y="3704208"/>
            <a:ext cx="21596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5" dirty="0">
                <a:latin typeface="Arial"/>
                <a:cs typeface="Arial"/>
              </a:rPr>
              <a:t>Gray: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Row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Crops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990600"/>
            <a:ext cx="8953500" cy="5080000"/>
            <a:chOff x="0" y="990600"/>
            <a:chExt cx="8953500" cy="508000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8400" y="4191000"/>
              <a:ext cx="2705100" cy="18796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2200" y="990600"/>
              <a:ext cx="2743200" cy="18288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1752600"/>
              <a:ext cx="1143000" cy="431800"/>
            </a:xfrm>
            <a:custGeom>
              <a:avLst/>
              <a:gdLst/>
              <a:ahLst/>
              <a:cxnLst/>
              <a:rect l="l" t="t" r="r" b="b"/>
              <a:pathLst>
                <a:path w="1143000" h="431800">
                  <a:moveTo>
                    <a:pt x="114300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143000" y="43180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8739" y="1772920"/>
            <a:ext cx="9626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30" dirty="0">
                <a:latin typeface="Arial Black"/>
                <a:cs typeface="Arial Black"/>
              </a:rPr>
              <a:t>1850s</a:t>
            </a:r>
            <a:endParaRPr sz="2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7000" y="80368"/>
            <a:ext cx="2896034" cy="16007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400" y="152400"/>
            <a:ext cx="8458200" cy="6705600"/>
            <a:chOff x="152400" y="152400"/>
            <a:chExt cx="8458200" cy="67056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1739900"/>
              <a:ext cx="7848600" cy="51180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152400"/>
              <a:ext cx="2705100" cy="1879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78045" y="1203098"/>
              <a:ext cx="1470660" cy="1470660"/>
            </a:xfrm>
            <a:custGeom>
              <a:avLst/>
              <a:gdLst/>
              <a:ahLst/>
              <a:cxnLst/>
              <a:rect l="l" t="t" r="r" b="b"/>
              <a:pathLst>
                <a:path w="1470660" h="1470660">
                  <a:moveTo>
                    <a:pt x="1425453" y="0"/>
                  </a:moveTo>
                  <a:lnTo>
                    <a:pt x="105148" y="1320304"/>
                  </a:lnTo>
                  <a:lnTo>
                    <a:pt x="131387" y="1220598"/>
                  </a:lnTo>
                  <a:lnTo>
                    <a:pt x="132120" y="1208011"/>
                  </a:lnTo>
                  <a:lnTo>
                    <a:pt x="128108" y="1196519"/>
                  </a:lnTo>
                  <a:lnTo>
                    <a:pt x="120079" y="1187371"/>
                  </a:lnTo>
                  <a:lnTo>
                    <a:pt x="108762" y="1181813"/>
                  </a:lnTo>
                  <a:lnTo>
                    <a:pt x="96176" y="1181081"/>
                  </a:lnTo>
                  <a:lnTo>
                    <a:pt x="84685" y="1185093"/>
                  </a:lnTo>
                  <a:lnTo>
                    <a:pt x="75536" y="1193121"/>
                  </a:lnTo>
                  <a:lnTo>
                    <a:pt x="69978" y="1204437"/>
                  </a:lnTo>
                  <a:lnTo>
                    <a:pt x="0" y="1470355"/>
                  </a:lnTo>
                  <a:lnTo>
                    <a:pt x="265917" y="1400376"/>
                  </a:lnTo>
                  <a:lnTo>
                    <a:pt x="277233" y="1394818"/>
                  </a:lnTo>
                  <a:lnTo>
                    <a:pt x="285262" y="1385670"/>
                  </a:lnTo>
                  <a:lnTo>
                    <a:pt x="289273" y="1374178"/>
                  </a:lnTo>
                  <a:lnTo>
                    <a:pt x="288541" y="1361592"/>
                  </a:lnTo>
                  <a:lnTo>
                    <a:pt x="249756" y="1338967"/>
                  </a:lnTo>
                  <a:lnTo>
                    <a:pt x="150050" y="1365206"/>
                  </a:lnTo>
                  <a:lnTo>
                    <a:pt x="1470355" y="44902"/>
                  </a:lnTo>
                  <a:lnTo>
                    <a:pt x="1425453" y="0"/>
                  </a:lnTo>
                  <a:close/>
                </a:path>
              </a:pathLst>
            </a:custGeom>
            <a:solidFill>
              <a:srgbClr val="0C1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12940" y="5671820"/>
            <a:ext cx="19786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N</a:t>
            </a:r>
            <a:r>
              <a:rPr sz="1400" u="sng" spc="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a</a:t>
            </a:r>
            <a:r>
              <a:rPr sz="1400" u="sng" spc="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t</a:t>
            </a:r>
            <a:r>
              <a:rPr sz="1400" u="sng" spc="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u</a:t>
            </a:r>
            <a:r>
              <a:rPr sz="1400" u="sng" spc="3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r</a:t>
            </a:r>
            <a:r>
              <a:rPr sz="14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e</a:t>
            </a:r>
            <a:r>
              <a:rPr sz="1400" u="sng" spc="-7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-3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P</a:t>
            </a:r>
            <a:r>
              <a:rPr sz="1400" u="sng" spc="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ub</a:t>
            </a:r>
            <a:r>
              <a:rPr sz="140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li</a:t>
            </a:r>
            <a:r>
              <a:rPr sz="14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s</a:t>
            </a:r>
            <a:r>
              <a:rPr sz="1400" u="sng" spc="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h</a:t>
            </a:r>
            <a:r>
              <a:rPr sz="140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i</a:t>
            </a:r>
            <a:r>
              <a:rPr sz="1400" u="sng" spc="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n</a:t>
            </a:r>
            <a:r>
              <a:rPr sz="14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g</a:t>
            </a:r>
            <a:r>
              <a:rPr sz="1400" u="sng" spc="-7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G</a:t>
            </a:r>
            <a:r>
              <a:rPr sz="1400" u="sng" spc="3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r</a:t>
            </a:r>
            <a:r>
              <a:rPr sz="1400" u="sng" spc="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ou</a:t>
            </a:r>
            <a:r>
              <a:rPr sz="14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44700" y="813231"/>
            <a:ext cx="2082164" cy="2400300"/>
            <a:chOff x="2044700" y="813231"/>
            <a:chExt cx="2082164" cy="2400300"/>
          </a:xfrm>
        </p:grpSpPr>
        <p:sp>
          <p:nvSpPr>
            <p:cNvPr id="9" name="object 9"/>
            <p:cNvSpPr/>
            <p:nvPr/>
          </p:nvSpPr>
          <p:spPr>
            <a:xfrm>
              <a:off x="2749405" y="813231"/>
              <a:ext cx="1377315" cy="360045"/>
            </a:xfrm>
            <a:custGeom>
              <a:avLst/>
              <a:gdLst/>
              <a:ahLst/>
              <a:cxnLst/>
              <a:rect l="l" t="t" r="r" b="b"/>
              <a:pathLst>
                <a:path w="1377314" h="360044">
                  <a:moveTo>
                    <a:pt x="1366525" y="0"/>
                  </a:moveTo>
                  <a:lnTo>
                    <a:pt x="172777" y="198958"/>
                  </a:lnTo>
                  <a:lnTo>
                    <a:pt x="252082" y="133074"/>
                  </a:lnTo>
                  <a:lnTo>
                    <a:pt x="259993" y="123257"/>
                  </a:lnTo>
                  <a:lnTo>
                    <a:pt x="246398" y="80451"/>
                  </a:lnTo>
                  <a:lnTo>
                    <a:pt x="234715" y="77036"/>
                  </a:lnTo>
                  <a:lnTo>
                    <a:pt x="222604" y="78252"/>
                  </a:lnTo>
                  <a:lnTo>
                    <a:pt x="211504" y="84230"/>
                  </a:lnTo>
                  <a:lnTo>
                    <a:pt x="0" y="259942"/>
                  </a:lnTo>
                  <a:lnTo>
                    <a:pt x="257059" y="357560"/>
                  </a:lnTo>
                  <a:lnTo>
                    <a:pt x="269498" y="359615"/>
                  </a:lnTo>
                  <a:lnTo>
                    <a:pt x="281349" y="356836"/>
                  </a:lnTo>
                  <a:lnTo>
                    <a:pt x="291292" y="349817"/>
                  </a:lnTo>
                  <a:lnTo>
                    <a:pt x="298013" y="339149"/>
                  </a:lnTo>
                  <a:lnTo>
                    <a:pt x="300068" y="326710"/>
                  </a:lnTo>
                  <a:lnTo>
                    <a:pt x="297289" y="314859"/>
                  </a:lnTo>
                  <a:lnTo>
                    <a:pt x="290270" y="304916"/>
                  </a:lnTo>
                  <a:lnTo>
                    <a:pt x="279603" y="298196"/>
                  </a:lnTo>
                  <a:lnTo>
                    <a:pt x="183216" y="261594"/>
                  </a:lnTo>
                  <a:lnTo>
                    <a:pt x="1376964" y="62636"/>
                  </a:lnTo>
                  <a:lnTo>
                    <a:pt x="1366525" y="0"/>
                  </a:lnTo>
                  <a:close/>
                </a:path>
              </a:pathLst>
            </a:custGeom>
            <a:solidFill>
              <a:srgbClr val="0C1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57400" y="2362200"/>
              <a:ext cx="1524000" cy="838200"/>
            </a:xfrm>
            <a:custGeom>
              <a:avLst/>
              <a:gdLst/>
              <a:ahLst/>
              <a:cxnLst/>
              <a:rect l="l" t="t" r="r" b="b"/>
              <a:pathLst>
                <a:path w="1524000" h="838200">
                  <a:moveTo>
                    <a:pt x="0" y="0"/>
                  </a:moveTo>
                  <a:lnTo>
                    <a:pt x="1524000" y="0"/>
                  </a:lnTo>
                  <a:lnTo>
                    <a:pt x="1524000" y="838200"/>
                  </a:lnTo>
                  <a:lnTo>
                    <a:pt x="0" y="8382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C1C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936740" y="553720"/>
            <a:ext cx="2054860" cy="102108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just">
              <a:lnSpc>
                <a:spcPts val="2600"/>
              </a:lnSpc>
              <a:spcBef>
                <a:spcPts val="219"/>
              </a:spcBef>
            </a:pPr>
            <a:r>
              <a:rPr sz="2200" spc="40" dirty="0">
                <a:latin typeface="Arial Black"/>
                <a:cs typeface="Arial Black"/>
              </a:rPr>
              <a:t>I</a:t>
            </a:r>
            <a:r>
              <a:rPr sz="2200" spc="30" dirty="0">
                <a:latin typeface="Arial Black"/>
                <a:cs typeface="Arial Black"/>
              </a:rPr>
              <a:t>o</a:t>
            </a:r>
            <a:r>
              <a:rPr sz="2200" spc="20" dirty="0">
                <a:latin typeface="Arial Black"/>
                <a:cs typeface="Arial Black"/>
              </a:rPr>
              <a:t>w</a:t>
            </a:r>
            <a:r>
              <a:rPr sz="2200" spc="30" dirty="0">
                <a:latin typeface="Arial Black"/>
                <a:cs typeface="Arial Black"/>
              </a:rPr>
              <a:t>a</a:t>
            </a:r>
            <a:r>
              <a:rPr sz="2200" dirty="0">
                <a:latin typeface="Arial Black"/>
                <a:cs typeface="Arial Black"/>
              </a:rPr>
              <a:t>,</a:t>
            </a:r>
            <a:r>
              <a:rPr sz="2200" spc="-170" dirty="0">
                <a:latin typeface="Arial Black"/>
                <a:cs typeface="Arial Black"/>
              </a:rPr>
              <a:t> </a:t>
            </a:r>
            <a:r>
              <a:rPr sz="2200" spc="30" dirty="0">
                <a:latin typeface="Arial Black"/>
                <a:cs typeface="Arial Black"/>
              </a:rPr>
              <a:t>1990</a:t>
            </a:r>
            <a:r>
              <a:rPr sz="2200" spc="-114" dirty="0">
                <a:latin typeface="Arial Black"/>
                <a:cs typeface="Arial Black"/>
              </a:rPr>
              <a:t>’</a:t>
            </a:r>
            <a:r>
              <a:rPr sz="2200" spc="-45" dirty="0">
                <a:latin typeface="Arial Black"/>
                <a:cs typeface="Arial Black"/>
              </a:rPr>
              <a:t>s</a:t>
            </a:r>
            <a:r>
              <a:rPr sz="2200" dirty="0">
                <a:latin typeface="Arial Black"/>
                <a:cs typeface="Arial Black"/>
              </a:rPr>
              <a:t>:  </a:t>
            </a:r>
            <a:r>
              <a:rPr sz="2200" spc="-35" dirty="0">
                <a:latin typeface="Arial Black"/>
                <a:cs typeface="Arial Black"/>
              </a:rPr>
              <a:t>N</a:t>
            </a:r>
            <a:r>
              <a:rPr sz="2200" spc="30" dirty="0">
                <a:latin typeface="Arial Black"/>
                <a:cs typeface="Arial Black"/>
              </a:rPr>
              <a:t>on</a:t>
            </a:r>
            <a:r>
              <a:rPr sz="2200" spc="-35" dirty="0">
                <a:latin typeface="Arial Black"/>
                <a:cs typeface="Arial Black"/>
              </a:rPr>
              <a:t>-</a:t>
            </a:r>
            <a:r>
              <a:rPr sz="2200" spc="40" dirty="0">
                <a:latin typeface="Arial Black"/>
                <a:cs typeface="Arial Black"/>
              </a:rPr>
              <a:t>f</a:t>
            </a:r>
            <a:r>
              <a:rPr sz="2200" spc="30" dirty="0">
                <a:latin typeface="Arial Black"/>
                <a:cs typeface="Arial Black"/>
              </a:rPr>
              <a:t>oo</a:t>
            </a:r>
            <a:r>
              <a:rPr sz="2200" dirty="0">
                <a:latin typeface="Arial Black"/>
                <a:cs typeface="Arial Black"/>
              </a:rPr>
              <a:t>d</a:t>
            </a:r>
            <a:r>
              <a:rPr sz="2200" spc="-204" dirty="0">
                <a:latin typeface="Arial Black"/>
                <a:cs typeface="Arial Black"/>
              </a:rPr>
              <a:t> </a:t>
            </a:r>
            <a:r>
              <a:rPr sz="2200" spc="20" dirty="0">
                <a:latin typeface="Arial Black"/>
                <a:cs typeface="Arial Black"/>
              </a:rPr>
              <a:t>r</a:t>
            </a:r>
            <a:r>
              <a:rPr sz="2200" spc="30" dirty="0">
                <a:latin typeface="Arial Black"/>
                <a:cs typeface="Arial Black"/>
              </a:rPr>
              <a:t>o</a:t>
            </a:r>
            <a:r>
              <a:rPr sz="2200" dirty="0">
                <a:latin typeface="Arial Black"/>
                <a:cs typeface="Arial Black"/>
              </a:rPr>
              <a:t>w  </a:t>
            </a:r>
            <a:r>
              <a:rPr sz="2200" spc="25" dirty="0">
                <a:latin typeface="Arial Black"/>
                <a:cs typeface="Arial Black"/>
              </a:rPr>
              <a:t>crops</a:t>
            </a:r>
            <a:endParaRPr sz="2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7874000" cy="52831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22340" y="6357619"/>
            <a:ext cx="101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www.usgs.gov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" y="152400"/>
            <a:ext cx="4655185" cy="4584700"/>
            <a:chOff x="152400" y="152400"/>
            <a:chExt cx="4655185" cy="45847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152400"/>
              <a:ext cx="2705100" cy="1879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9800" y="1524000"/>
              <a:ext cx="1701800" cy="9525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83397" y="1580784"/>
              <a:ext cx="1924050" cy="1397635"/>
            </a:xfrm>
            <a:custGeom>
              <a:avLst/>
              <a:gdLst/>
              <a:ahLst/>
              <a:cxnLst/>
              <a:rect l="l" t="t" r="r" b="b"/>
              <a:pathLst>
                <a:path w="1924050" h="1397635">
                  <a:moveTo>
                    <a:pt x="37104" y="0"/>
                  </a:moveTo>
                  <a:lnTo>
                    <a:pt x="0" y="51531"/>
                  </a:lnTo>
                  <a:lnTo>
                    <a:pt x="1758675" y="1317778"/>
                  </a:lnTo>
                  <a:lnTo>
                    <a:pt x="1656048" y="1307900"/>
                  </a:lnTo>
                  <a:lnTo>
                    <a:pt x="1643507" y="1309200"/>
                  </a:lnTo>
                  <a:lnTo>
                    <a:pt x="1632810" y="1315007"/>
                  </a:lnTo>
                  <a:lnTo>
                    <a:pt x="1625070" y="1324400"/>
                  </a:lnTo>
                  <a:lnTo>
                    <a:pt x="1621402" y="1336462"/>
                  </a:lnTo>
                  <a:lnTo>
                    <a:pt x="1622702" y="1349003"/>
                  </a:lnTo>
                  <a:lnTo>
                    <a:pt x="1628508" y="1359701"/>
                  </a:lnTo>
                  <a:lnTo>
                    <a:pt x="1637902" y="1367441"/>
                  </a:lnTo>
                  <a:lnTo>
                    <a:pt x="1649964" y="1371109"/>
                  </a:lnTo>
                  <a:lnTo>
                    <a:pt x="1923671" y="1397452"/>
                  </a:lnTo>
                  <a:lnTo>
                    <a:pt x="1811875" y="1146233"/>
                  </a:lnTo>
                  <a:lnTo>
                    <a:pt x="1804571" y="1135956"/>
                  </a:lnTo>
                  <a:lnTo>
                    <a:pt x="1794252" y="1129502"/>
                  </a:lnTo>
                  <a:lnTo>
                    <a:pt x="1782265" y="1127389"/>
                  </a:lnTo>
                  <a:lnTo>
                    <a:pt x="1769959" y="1130134"/>
                  </a:lnTo>
                  <a:lnTo>
                    <a:pt x="1753861" y="1172049"/>
                  </a:lnTo>
                  <a:lnTo>
                    <a:pt x="1795780" y="1266245"/>
                  </a:lnTo>
                  <a:lnTo>
                    <a:pt x="37104" y="0"/>
                  </a:lnTo>
                  <a:close/>
                </a:path>
              </a:pathLst>
            </a:custGeom>
            <a:solidFill>
              <a:srgbClr val="0C1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1000" y="4419600"/>
              <a:ext cx="1600200" cy="304800"/>
            </a:xfrm>
            <a:custGeom>
              <a:avLst/>
              <a:gdLst/>
              <a:ahLst/>
              <a:cxnLst/>
              <a:rect l="l" t="t" r="r" b="b"/>
              <a:pathLst>
                <a:path w="1600200" h="304800">
                  <a:moveTo>
                    <a:pt x="0" y="0"/>
                  </a:moveTo>
                  <a:lnTo>
                    <a:pt x="1600200" y="0"/>
                  </a:lnTo>
                  <a:lnTo>
                    <a:pt x="1600200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C1C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43375" y="302259"/>
            <a:ext cx="4293235" cy="11201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57300" marR="5080" indent="-1244600">
              <a:lnSpc>
                <a:spcPts val="4300"/>
              </a:lnSpc>
              <a:spcBef>
                <a:spcPts val="220"/>
              </a:spcBef>
            </a:pPr>
            <a:r>
              <a:rPr sz="3600" spc="-5" dirty="0"/>
              <a:t>Corn</a:t>
            </a:r>
            <a:r>
              <a:rPr sz="3600" spc="-20" dirty="0"/>
              <a:t> </a:t>
            </a:r>
            <a:r>
              <a:rPr sz="3600" spc="-5" dirty="0"/>
              <a:t>requires</a:t>
            </a:r>
            <a:r>
              <a:rPr sz="3600" spc="-15" dirty="0"/>
              <a:t> </a:t>
            </a:r>
            <a:r>
              <a:rPr sz="3600" dirty="0"/>
              <a:t>a</a:t>
            </a:r>
            <a:r>
              <a:rPr sz="3600" spc="-20" dirty="0"/>
              <a:t> </a:t>
            </a:r>
            <a:r>
              <a:rPr sz="3600" spc="-5" dirty="0"/>
              <a:t>lot</a:t>
            </a:r>
            <a:r>
              <a:rPr sz="3600" spc="-15" dirty="0"/>
              <a:t> </a:t>
            </a:r>
            <a:r>
              <a:rPr sz="3600" spc="-5" dirty="0"/>
              <a:t>of </a:t>
            </a:r>
            <a:r>
              <a:rPr sz="3600" spc="-985" dirty="0"/>
              <a:t> </a:t>
            </a:r>
            <a:r>
              <a:rPr sz="3600" spc="-5" dirty="0"/>
              <a:t>nitrogen!</a:t>
            </a:r>
            <a:endParaRPr sz="3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6578600" cy="5283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6281420"/>
            <a:ext cx="101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www.usgs.gov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06975" y="226059"/>
            <a:ext cx="3709035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10"/>
              </a:lnSpc>
              <a:spcBef>
                <a:spcPts val="100"/>
              </a:spcBef>
            </a:pPr>
            <a:r>
              <a:rPr sz="3600" spc="-5" dirty="0"/>
              <a:t>Land</a:t>
            </a:r>
            <a:r>
              <a:rPr sz="3600" spc="-45" dirty="0"/>
              <a:t> </a:t>
            </a:r>
            <a:r>
              <a:rPr sz="3600" dirty="0"/>
              <a:t>Use</a:t>
            </a:r>
            <a:r>
              <a:rPr sz="3600" spc="-45" dirty="0"/>
              <a:t> </a:t>
            </a:r>
            <a:r>
              <a:rPr sz="3600" spc="-5" dirty="0"/>
              <a:t>Change</a:t>
            </a:r>
            <a:endParaRPr sz="3600"/>
          </a:p>
          <a:p>
            <a:pPr marR="4445" algn="ctr">
              <a:lnSpc>
                <a:spcPts val="4310"/>
              </a:lnSpc>
            </a:pPr>
            <a:r>
              <a:rPr sz="3600" spc="-320" dirty="0">
                <a:latin typeface="Wingdings"/>
                <a:cs typeface="Wingdings"/>
              </a:rPr>
              <a:t></a:t>
            </a:r>
            <a:r>
              <a:rPr sz="3600" spc="70" dirty="0">
                <a:latin typeface="Times New Roman"/>
                <a:cs typeface="Times New Roman"/>
              </a:rPr>
              <a:t> </a:t>
            </a:r>
            <a:r>
              <a:rPr sz="3600" spc="-5" dirty="0"/>
              <a:t>Po</a:t>
            </a:r>
            <a:r>
              <a:rPr sz="3600" dirty="0"/>
              <a:t>ll</a:t>
            </a:r>
            <a:r>
              <a:rPr sz="3600" spc="-5" dirty="0"/>
              <a:t>ut</a:t>
            </a:r>
            <a:r>
              <a:rPr sz="3600" dirty="0"/>
              <a:t>i</a:t>
            </a:r>
            <a:r>
              <a:rPr sz="3600" spc="-5" dirty="0"/>
              <a:t>on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8600" y="3505199"/>
            <a:ext cx="7239000" cy="3352800"/>
            <a:chOff x="228600" y="3505199"/>
            <a:chExt cx="7239000" cy="33528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3400" y="4521199"/>
              <a:ext cx="3124200" cy="2336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800163" y="4474835"/>
              <a:ext cx="2073910" cy="1247140"/>
            </a:xfrm>
            <a:custGeom>
              <a:avLst/>
              <a:gdLst/>
              <a:ahLst/>
              <a:cxnLst/>
              <a:rect l="l" t="t" r="r" b="b"/>
              <a:pathLst>
                <a:path w="2073910" h="1247139">
                  <a:moveTo>
                    <a:pt x="32372" y="0"/>
                  </a:moveTo>
                  <a:lnTo>
                    <a:pt x="0" y="54627"/>
                  </a:lnTo>
                  <a:lnTo>
                    <a:pt x="1902284" y="1181908"/>
                  </a:lnTo>
                  <a:lnTo>
                    <a:pt x="1799184" y="1181198"/>
                  </a:lnTo>
                  <a:lnTo>
                    <a:pt x="1786809" y="1183608"/>
                  </a:lnTo>
                  <a:lnTo>
                    <a:pt x="1776670" y="1190343"/>
                  </a:lnTo>
                  <a:lnTo>
                    <a:pt x="1769797" y="1200388"/>
                  </a:lnTo>
                  <a:lnTo>
                    <a:pt x="1767217" y="1212729"/>
                  </a:lnTo>
                  <a:lnTo>
                    <a:pt x="1769627" y="1225105"/>
                  </a:lnTo>
                  <a:lnTo>
                    <a:pt x="1776362" y="1235243"/>
                  </a:lnTo>
                  <a:lnTo>
                    <a:pt x="1786406" y="1242117"/>
                  </a:lnTo>
                  <a:lnTo>
                    <a:pt x="1798747" y="1244697"/>
                  </a:lnTo>
                  <a:lnTo>
                    <a:pt x="2073713" y="1246588"/>
                  </a:lnTo>
                  <a:lnTo>
                    <a:pt x="1940013" y="1006309"/>
                  </a:lnTo>
                  <a:lnTo>
                    <a:pt x="1931824" y="996723"/>
                  </a:lnTo>
                  <a:lnTo>
                    <a:pt x="1920971" y="991213"/>
                  </a:lnTo>
                  <a:lnTo>
                    <a:pt x="1908844" y="990175"/>
                  </a:lnTo>
                  <a:lnTo>
                    <a:pt x="1896832" y="994003"/>
                  </a:lnTo>
                  <a:lnTo>
                    <a:pt x="1884525" y="1037186"/>
                  </a:lnTo>
                  <a:lnTo>
                    <a:pt x="1934657" y="1127279"/>
                  </a:lnTo>
                  <a:lnTo>
                    <a:pt x="32372" y="0"/>
                  </a:lnTo>
                  <a:close/>
                </a:path>
              </a:pathLst>
            </a:custGeom>
            <a:solidFill>
              <a:srgbClr val="0C1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" y="3505199"/>
              <a:ext cx="1676400" cy="2438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9143998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9200" y="0"/>
              <a:ext cx="6654800" cy="3276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7300" y="3505200"/>
              <a:ext cx="6616700" cy="33527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057400"/>
              <a:ext cx="3048000" cy="2590800"/>
            </a:xfrm>
            <a:custGeom>
              <a:avLst/>
              <a:gdLst/>
              <a:ahLst/>
              <a:cxnLst/>
              <a:rect l="l" t="t" r="r" b="b"/>
              <a:pathLst>
                <a:path w="3048000" h="2590800">
                  <a:moveTo>
                    <a:pt x="3048000" y="0"/>
                  </a:moveTo>
                  <a:lnTo>
                    <a:pt x="0" y="0"/>
                  </a:lnTo>
                  <a:lnTo>
                    <a:pt x="0" y="2590800"/>
                  </a:lnTo>
                  <a:lnTo>
                    <a:pt x="3048000" y="2590800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3706" y="2321559"/>
            <a:ext cx="2660650" cy="2029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 marR="5080" algn="ctr">
              <a:lnSpc>
                <a:spcPct val="99400"/>
              </a:lnSpc>
              <a:spcBef>
                <a:spcPts val="130"/>
              </a:spcBef>
              <a:tabLst>
                <a:tab pos="1282065" algn="l"/>
              </a:tabLst>
            </a:pPr>
            <a:r>
              <a:rPr sz="4400" spc="20" dirty="0">
                <a:latin typeface="Arial"/>
                <a:cs typeface="Arial"/>
              </a:rPr>
              <a:t>H</a:t>
            </a:r>
            <a:r>
              <a:rPr sz="4400" spc="-50" dirty="0">
                <a:latin typeface="Arial"/>
                <a:cs typeface="Arial"/>
              </a:rPr>
              <a:t>o</a:t>
            </a:r>
            <a:r>
              <a:rPr sz="4400" dirty="0">
                <a:latin typeface="Arial"/>
                <a:cs typeface="Arial"/>
              </a:rPr>
              <a:t>w	</a:t>
            </a:r>
            <a:r>
              <a:rPr sz="4400" spc="30" dirty="0">
                <a:latin typeface="Arial"/>
                <a:cs typeface="Arial"/>
              </a:rPr>
              <a:t>m</a:t>
            </a:r>
            <a:r>
              <a:rPr sz="4400" spc="-50" dirty="0">
                <a:latin typeface="Arial"/>
                <a:cs typeface="Arial"/>
              </a:rPr>
              <a:t>u</a:t>
            </a:r>
            <a:r>
              <a:rPr sz="4400" dirty="0">
                <a:latin typeface="Arial"/>
                <a:cs typeface="Arial"/>
              </a:rPr>
              <a:t>ch  </a:t>
            </a:r>
            <a:r>
              <a:rPr sz="4400" spc="-25" dirty="0">
                <a:latin typeface="Arial"/>
                <a:cs typeface="Arial"/>
              </a:rPr>
              <a:t>do</a:t>
            </a:r>
            <a:r>
              <a:rPr sz="4400" spc="15" dirty="0">
                <a:latin typeface="Arial"/>
                <a:cs typeface="Arial"/>
              </a:rPr>
              <a:t> </a:t>
            </a:r>
            <a:r>
              <a:rPr sz="4400" spc="10" dirty="0">
                <a:latin typeface="Arial"/>
                <a:cs typeface="Arial"/>
              </a:rPr>
              <a:t>we </a:t>
            </a:r>
            <a:r>
              <a:rPr sz="4400" spc="15" dirty="0">
                <a:latin typeface="Arial"/>
                <a:cs typeface="Arial"/>
              </a:rPr>
              <a:t> </a:t>
            </a:r>
            <a:r>
              <a:rPr sz="4400" spc="-25" dirty="0">
                <a:latin typeface="Arial"/>
                <a:cs typeface="Arial"/>
              </a:rPr>
              <a:t>consume?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6540" y="2852420"/>
            <a:ext cx="315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~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22%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world’s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resources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74706" y="652145"/>
            <a:ext cx="1508760" cy="8153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14300" marR="5080" indent="-101600">
              <a:lnSpc>
                <a:spcPts val="3100"/>
              </a:lnSpc>
              <a:spcBef>
                <a:spcPts val="219"/>
              </a:spcBef>
            </a:pPr>
            <a:r>
              <a:rPr sz="2600" spc="-35" dirty="0"/>
              <a:t>E</a:t>
            </a:r>
            <a:r>
              <a:rPr sz="2600" dirty="0"/>
              <a:t>c</a:t>
            </a:r>
            <a:r>
              <a:rPr sz="2600" spc="-50" dirty="0"/>
              <a:t>o</a:t>
            </a:r>
            <a:r>
              <a:rPr sz="2600" spc="20" dirty="0"/>
              <a:t>l</a:t>
            </a:r>
            <a:r>
              <a:rPr sz="2600" spc="-50" dirty="0"/>
              <a:t>og</a:t>
            </a:r>
            <a:r>
              <a:rPr sz="2600" spc="20" dirty="0"/>
              <a:t>i</a:t>
            </a:r>
            <a:r>
              <a:rPr sz="2600" dirty="0"/>
              <a:t>c</a:t>
            </a:r>
            <a:r>
              <a:rPr sz="2600" spc="-50" dirty="0"/>
              <a:t>a</a:t>
            </a:r>
            <a:r>
              <a:rPr sz="2600" dirty="0"/>
              <a:t>l  </a:t>
            </a:r>
            <a:r>
              <a:rPr sz="2600" spc="-20" dirty="0"/>
              <a:t>Footprint</a:t>
            </a:r>
            <a:endParaRPr sz="2600"/>
          </a:p>
        </p:txBody>
      </p:sp>
      <p:sp>
        <p:nvSpPr>
          <p:cNvPr id="10" name="object 10"/>
          <p:cNvSpPr txBox="1"/>
          <p:nvPr/>
        </p:nvSpPr>
        <p:spPr>
          <a:xfrm>
            <a:off x="562006" y="5049520"/>
            <a:ext cx="1555750" cy="8153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330200">
              <a:lnSpc>
                <a:spcPts val="3100"/>
              </a:lnSpc>
              <a:spcBef>
                <a:spcPts val="219"/>
              </a:spcBef>
            </a:pPr>
            <a:r>
              <a:rPr sz="2600" spc="10" dirty="0">
                <a:latin typeface="Arial"/>
                <a:cs typeface="Arial"/>
              </a:rPr>
              <a:t>World 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-35" dirty="0">
                <a:latin typeface="Arial"/>
                <a:cs typeface="Arial"/>
              </a:rPr>
              <a:t>P</a:t>
            </a:r>
            <a:r>
              <a:rPr sz="2600" spc="-45" dirty="0">
                <a:latin typeface="Arial"/>
                <a:cs typeface="Arial"/>
              </a:rPr>
              <a:t>o</a:t>
            </a:r>
            <a:r>
              <a:rPr sz="2600" spc="-50" dirty="0">
                <a:latin typeface="Arial"/>
                <a:cs typeface="Arial"/>
              </a:rPr>
              <a:t>pu</a:t>
            </a:r>
            <a:r>
              <a:rPr sz="2600" spc="20" dirty="0">
                <a:latin typeface="Arial"/>
                <a:cs typeface="Arial"/>
              </a:rPr>
              <a:t>l</a:t>
            </a:r>
            <a:r>
              <a:rPr sz="2600" spc="-50" dirty="0">
                <a:latin typeface="Arial"/>
                <a:cs typeface="Arial"/>
              </a:rPr>
              <a:t>a</a:t>
            </a:r>
            <a:r>
              <a:rPr sz="2600" spc="-25" dirty="0">
                <a:latin typeface="Arial"/>
                <a:cs typeface="Arial"/>
              </a:rPr>
              <a:t>t</a:t>
            </a:r>
            <a:r>
              <a:rPr sz="2600" spc="20" dirty="0">
                <a:latin typeface="Arial"/>
                <a:cs typeface="Arial"/>
              </a:rPr>
              <a:t>i</a:t>
            </a:r>
            <a:r>
              <a:rPr sz="2600" spc="-50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36540" y="6281419"/>
            <a:ext cx="3264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~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4.7%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world’s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population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30306" y="353059"/>
            <a:ext cx="2934335" cy="281940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500"/>
              </a:spcBef>
            </a:pPr>
            <a:r>
              <a:rPr sz="4000" b="1" spc="-5" dirty="0">
                <a:solidFill>
                  <a:srgbClr val="222268"/>
                </a:solidFill>
                <a:latin typeface="Arial"/>
                <a:cs typeface="Arial"/>
              </a:rPr>
              <a:t>You </a:t>
            </a:r>
            <a:r>
              <a:rPr sz="4000" b="1" spc="-15" dirty="0">
                <a:solidFill>
                  <a:srgbClr val="222268"/>
                </a:solidFill>
                <a:latin typeface="Arial"/>
                <a:cs typeface="Arial"/>
              </a:rPr>
              <a:t>live</a:t>
            </a:r>
            <a:r>
              <a:rPr sz="4000" b="1" spc="-85" dirty="0">
                <a:solidFill>
                  <a:srgbClr val="222268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222268"/>
                </a:solidFill>
                <a:latin typeface="Arial"/>
                <a:cs typeface="Arial"/>
              </a:rPr>
              <a:t>in:</a:t>
            </a:r>
            <a:endParaRPr sz="40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1400"/>
              </a:spcBef>
            </a:pPr>
            <a:r>
              <a:rPr sz="4000" b="1" spc="-30" dirty="0">
                <a:solidFill>
                  <a:srgbClr val="222268"/>
                </a:solidFill>
                <a:latin typeface="Arial"/>
                <a:cs typeface="Arial"/>
              </a:rPr>
              <a:t>The</a:t>
            </a:r>
            <a:r>
              <a:rPr sz="4000" b="1" spc="-20" dirty="0">
                <a:solidFill>
                  <a:srgbClr val="222268"/>
                </a:solidFill>
                <a:latin typeface="Arial"/>
                <a:cs typeface="Arial"/>
              </a:rPr>
              <a:t> </a:t>
            </a:r>
            <a:r>
              <a:rPr sz="4000" b="1" spc="-35" dirty="0">
                <a:solidFill>
                  <a:srgbClr val="222268"/>
                </a:solidFill>
                <a:latin typeface="Arial"/>
                <a:cs typeface="Arial"/>
              </a:rPr>
              <a:t>Hudson </a:t>
            </a:r>
            <a:r>
              <a:rPr sz="4000" b="1" spc="-1095" dirty="0">
                <a:solidFill>
                  <a:srgbClr val="222268"/>
                </a:solidFill>
                <a:latin typeface="Arial"/>
                <a:cs typeface="Arial"/>
              </a:rPr>
              <a:t> </a:t>
            </a:r>
            <a:r>
              <a:rPr sz="4000" b="1" spc="-15" dirty="0">
                <a:solidFill>
                  <a:srgbClr val="222268"/>
                </a:solidFill>
                <a:latin typeface="Arial"/>
                <a:cs typeface="Arial"/>
              </a:rPr>
              <a:t>River </a:t>
            </a:r>
            <a:r>
              <a:rPr sz="4000" b="1" spc="-10" dirty="0">
                <a:solidFill>
                  <a:srgbClr val="222268"/>
                </a:solidFill>
                <a:latin typeface="Arial"/>
                <a:cs typeface="Arial"/>
              </a:rPr>
              <a:t> </a:t>
            </a:r>
            <a:r>
              <a:rPr sz="4000" b="1" spc="-15" dirty="0">
                <a:solidFill>
                  <a:srgbClr val="222268"/>
                </a:solidFill>
                <a:latin typeface="Arial"/>
                <a:cs typeface="Arial"/>
              </a:rPr>
              <a:t>Watershed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380999"/>
            <a:ext cx="4419600" cy="60070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5706" y="782320"/>
            <a:ext cx="7239634" cy="10083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181100" marR="5080" indent="-1168400">
              <a:lnSpc>
                <a:spcPct val="101600"/>
              </a:lnSpc>
              <a:spcBef>
                <a:spcPts val="35"/>
              </a:spcBef>
            </a:pPr>
            <a:r>
              <a:rPr sz="3200" spc="-25" dirty="0">
                <a:latin typeface="Arial"/>
                <a:cs typeface="Arial"/>
              </a:rPr>
              <a:t>W</a:t>
            </a:r>
            <a:r>
              <a:rPr sz="3200" spc="20" dirty="0">
                <a:latin typeface="Arial"/>
                <a:cs typeface="Arial"/>
              </a:rPr>
              <a:t>ha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20" dirty="0">
                <a:latin typeface="Arial"/>
                <a:cs typeface="Arial"/>
              </a:rPr>
              <a:t> a</a:t>
            </a:r>
            <a:r>
              <a:rPr sz="3200" spc="30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20" dirty="0">
                <a:latin typeface="Arial"/>
                <a:cs typeface="Arial"/>
              </a:rPr>
              <a:t>o</a:t>
            </a:r>
            <a:r>
              <a:rPr sz="3200" spc="30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20" dirty="0">
                <a:latin typeface="Arial"/>
                <a:cs typeface="Arial"/>
              </a:rPr>
              <a:t>en</a:t>
            </a:r>
            <a:r>
              <a:rPr sz="3200" dirty="0">
                <a:latin typeface="Arial"/>
                <a:cs typeface="Arial"/>
              </a:rPr>
              <a:t>v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spc="30" dirty="0">
                <a:latin typeface="Arial"/>
                <a:cs typeface="Arial"/>
              </a:rPr>
              <a:t>r</a:t>
            </a:r>
            <a:r>
              <a:rPr sz="3200" spc="20" dirty="0">
                <a:latin typeface="Arial"/>
                <a:cs typeface="Arial"/>
              </a:rPr>
              <a:t>on</a:t>
            </a:r>
            <a:r>
              <a:rPr sz="3200" spc="30" dirty="0">
                <a:latin typeface="Arial"/>
                <a:cs typeface="Arial"/>
              </a:rPr>
              <a:t>m</a:t>
            </a:r>
            <a:r>
              <a:rPr sz="3200" spc="20" dirty="0">
                <a:latin typeface="Arial"/>
                <a:cs typeface="Arial"/>
              </a:rPr>
              <a:t>en</a:t>
            </a:r>
            <a:r>
              <a:rPr sz="3200" spc="10" dirty="0">
                <a:latin typeface="Arial"/>
                <a:cs typeface="Arial"/>
              </a:rPr>
              <a:t>t</a:t>
            </a:r>
            <a:r>
              <a:rPr sz="3200" spc="2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305" dirty="0">
                <a:latin typeface="Arial"/>
                <a:cs typeface="Arial"/>
              </a:rPr>
              <a:t> </a:t>
            </a:r>
            <a:r>
              <a:rPr sz="3200" spc="20" dirty="0">
                <a:latin typeface="Arial"/>
                <a:cs typeface="Arial"/>
              </a:rPr>
              <a:t>p</a:t>
            </a:r>
            <a:r>
              <a:rPr sz="3200" spc="30" dirty="0">
                <a:latin typeface="Arial"/>
                <a:cs typeface="Arial"/>
              </a:rPr>
              <a:t>r</a:t>
            </a:r>
            <a:r>
              <a:rPr sz="3200" spc="20" dirty="0">
                <a:latin typeface="Arial"/>
                <a:cs typeface="Arial"/>
              </a:rPr>
              <a:t>ob</a:t>
            </a:r>
            <a:r>
              <a:rPr sz="3200" spc="-15" dirty="0">
                <a:latin typeface="Arial"/>
                <a:cs typeface="Arial"/>
              </a:rPr>
              <a:t>l</a:t>
            </a:r>
            <a:r>
              <a:rPr sz="3200" spc="20" dirty="0">
                <a:latin typeface="Arial"/>
                <a:cs typeface="Arial"/>
              </a:rPr>
              <a:t>e</a:t>
            </a:r>
            <a:r>
              <a:rPr sz="3200" spc="30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s  </a:t>
            </a:r>
            <a:r>
              <a:rPr sz="3200" spc="10" dirty="0">
                <a:latin typeface="Arial"/>
                <a:cs typeface="Arial"/>
              </a:rPr>
              <a:t>caused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by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15" dirty="0">
                <a:latin typeface="Arial"/>
                <a:cs typeface="Arial"/>
              </a:rPr>
              <a:t>human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stressors?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0606" y="2230120"/>
            <a:ext cx="78720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How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do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these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15" dirty="0">
                <a:latin typeface="Arial"/>
                <a:cs typeface="Arial"/>
              </a:rPr>
              <a:t>problems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impact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each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15" dirty="0">
                <a:latin typeface="Arial"/>
                <a:cs typeface="Arial"/>
              </a:rPr>
              <a:t>other?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2669" y="811601"/>
            <a:ext cx="7310755" cy="5044440"/>
            <a:chOff x="802669" y="811601"/>
            <a:chExt cx="7310755" cy="5044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669" y="811601"/>
              <a:ext cx="7310578" cy="50441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81200" y="2209800"/>
              <a:ext cx="457200" cy="762000"/>
            </a:xfrm>
            <a:custGeom>
              <a:avLst/>
              <a:gdLst/>
              <a:ahLst/>
              <a:cxnLst/>
              <a:rect l="l" t="t" r="r" b="b"/>
              <a:pathLst>
                <a:path w="457200" h="762000">
                  <a:moveTo>
                    <a:pt x="0" y="381000"/>
                  </a:moveTo>
                  <a:lnTo>
                    <a:pt x="2478" y="324698"/>
                  </a:lnTo>
                  <a:lnTo>
                    <a:pt x="9678" y="270962"/>
                  </a:lnTo>
                  <a:lnTo>
                    <a:pt x="21246" y="220380"/>
                  </a:lnTo>
                  <a:lnTo>
                    <a:pt x="36828" y="173541"/>
                  </a:lnTo>
                  <a:lnTo>
                    <a:pt x="56071" y="131036"/>
                  </a:lnTo>
                  <a:lnTo>
                    <a:pt x="78621" y="93452"/>
                  </a:lnTo>
                  <a:lnTo>
                    <a:pt x="104124" y="61381"/>
                  </a:lnTo>
                  <a:lnTo>
                    <a:pt x="132227" y="35411"/>
                  </a:lnTo>
                  <a:lnTo>
                    <a:pt x="194819" y="4131"/>
                  </a:lnTo>
                  <a:lnTo>
                    <a:pt x="228600" y="0"/>
                  </a:lnTo>
                  <a:lnTo>
                    <a:pt x="262380" y="4131"/>
                  </a:lnTo>
                  <a:lnTo>
                    <a:pt x="324972" y="35411"/>
                  </a:lnTo>
                  <a:lnTo>
                    <a:pt x="353075" y="61381"/>
                  </a:lnTo>
                  <a:lnTo>
                    <a:pt x="378578" y="93452"/>
                  </a:lnTo>
                  <a:lnTo>
                    <a:pt x="401128" y="131036"/>
                  </a:lnTo>
                  <a:lnTo>
                    <a:pt x="420371" y="173541"/>
                  </a:lnTo>
                  <a:lnTo>
                    <a:pt x="435953" y="220380"/>
                  </a:lnTo>
                  <a:lnTo>
                    <a:pt x="447521" y="270962"/>
                  </a:lnTo>
                  <a:lnTo>
                    <a:pt x="454721" y="324698"/>
                  </a:lnTo>
                  <a:lnTo>
                    <a:pt x="457200" y="381000"/>
                  </a:lnTo>
                  <a:lnTo>
                    <a:pt x="454721" y="437301"/>
                  </a:lnTo>
                  <a:lnTo>
                    <a:pt x="447521" y="491037"/>
                  </a:lnTo>
                  <a:lnTo>
                    <a:pt x="435953" y="541619"/>
                  </a:lnTo>
                  <a:lnTo>
                    <a:pt x="420371" y="588458"/>
                  </a:lnTo>
                  <a:lnTo>
                    <a:pt x="401128" y="630963"/>
                  </a:lnTo>
                  <a:lnTo>
                    <a:pt x="378578" y="668547"/>
                  </a:lnTo>
                  <a:lnTo>
                    <a:pt x="353075" y="700618"/>
                  </a:lnTo>
                  <a:lnTo>
                    <a:pt x="324972" y="726588"/>
                  </a:lnTo>
                  <a:lnTo>
                    <a:pt x="262380" y="757868"/>
                  </a:lnTo>
                  <a:lnTo>
                    <a:pt x="228600" y="762000"/>
                  </a:lnTo>
                  <a:lnTo>
                    <a:pt x="194819" y="757868"/>
                  </a:lnTo>
                  <a:lnTo>
                    <a:pt x="132227" y="726588"/>
                  </a:lnTo>
                  <a:lnTo>
                    <a:pt x="104124" y="700618"/>
                  </a:lnTo>
                  <a:lnTo>
                    <a:pt x="78621" y="668547"/>
                  </a:lnTo>
                  <a:lnTo>
                    <a:pt x="56071" y="630963"/>
                  </a:lnTo>
                  <a:lnTo>
                    <a:pt x="36828" y="588458"/>
                  </a:lnTo>
                  <a:lnTo>
                    <a:pt x="21246" y="541619"/>
                  </a:lnTo>
                  <a:lnTo>
                    <a:pt x="9678" y="491037"/>
                  </a:lnTo>
                  <a:lnTo>
                    <a:pt x="2478" y="437301"/>
                  </a:lnTo>
                  <a:lnTo>
                    <a:pt x="0" y="3810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19800" y="4648199"/>
              <a:ext cx="457200" cy="762000"/>
            </a:xfrm>
            <a:custGeom>
              <a:avLst/>
              <a:gdLst/>
              <a:ahLst/>
              <a:cxnLst/>
              <a:rect l="l" t="t" r="r" b="b"/>
              <a:pathLst>
                <a:path w="457200" h="762000">
                  <a:moveTo>
                    <a:pt x="0" y="381000"/>
                  </a:moveTo>
                  <a:lnTo>
                    <a:pt x="2478" y="324698"/>
                  </a:lnTo>
                  <a:lnTo>
                    <a:pt x="9678" y="270962"/>
                  </a:lnTo>
                  <a:lnTo>
                    <a:pt x="21246" y="220380"/>
                  </a:lnTo>
                  <a:lnTo>
                    <a:pt x="36828" y="173541"/>
                  </a:lnTo>
                  <a:lnTo>
                    <a:pt x="56071" y="131036"/>
                  </a:lnTo>
                  <a:lnTo>
                    <a:pt x="78621" y="93452"/>
                  </a:lnTo>
                  <a:lnTo>
                    <a:pt x="104124" y="61381"/>
                  </a:lnTo>
                  <a:lnTo>
                    <a:pt x="132227" y="35411"/>
                  </a:lnTo>
                  <a:lnTo>
                    <a:pt x="194819" y="4131"/>
                  </a:lnTo>
                  <a:lnTo>
                    <a:pt x="228600" y="0"/>
                  </a:lnTo>
                  <a:lnTo>
                    <a:pt x="262380" y="4131"/>
                  </a:lnTo>
                  <a:lnTo>
                    <a:pt x="324972" y="35411"/>
                  </a:lnTo>
                  <a:lnTo>
                    <a:pt x="353075" y="61381"/>
                  </a:lnTo>
                  <a:lnTo>
                    <a:pt x="378578" y="93452"/>
                  </a:lnTo>
                  <a:lnTo>
                    <a:pt x="401128" y="131036"/>
                  </a:lnTo>
                  <a:lnTo>
                    <a:pt x="420371" y="173541"/>
                  </a:lnTo>
                  <a:lnTo>
                    <a:pt x="435953" y="220380"/>
                  </a:lnTo>
                  <a:lnTo>
                    <a:pt x="447521" y="270962"/>
                  </a:lnTo>
                  <a:lnTo>
                    <a:pt x="454721" y="324698"/>
                  </a:lnTo>
                  <a:lnTo>
                    <a:pt x="457200" y="381000"/>
                  </a:lnTo>
                  <a:lnTo>
                    <a:pt x="454721" y="437301"/>
                  </a:lnTo>
                  <a:lnTo>
                    <a:pt x="447521" y="491037"/>
                  </a:lnTo>
                  <a:lnTo>
                    <a:pt x="435953" y="541619"/>
                  </a:lnTo>
                  <a:lnTo>
                    <a:pt x="420371" y="588458"/>
                  </a:lnTo>
                  <a:lnTo>
                    <a:pt x="401128" y="630963"/>
                  </a:lnTo>
                  <a:lnTo>
                    <a:pt x="378578" y="668547"/>
                  </a:lnTo>
                  <a:lnTo>
                    <a:pt x="353075" y="700618"/>
                  </a:lnTo>
                  <a:lnTo>
                    <a:pt x="324972" y="726588"/>
                  </a:lnTo>
                  <a:lnTo>
                    <a:pt x="262380" y="757868"/>
                  </a:lnTo>
                  <a:lnTo>
                    <a:pt x="228600" y="762000"/>
                  </a:lnTo>
                  <a:lnTo>
                    <a:pt x="194819" y="757868"/>
                  </a:lnTo>
                  <a:lnTo>
                    <a:pt x="132227" y="726588"/>
                  </a:lnTo>
                  <a:lnTo>
                    <a:pt x="104124" y="700618"/>
                  </a:lnTo>
                  <a:lnTo>
                    <a:pt x="78621" y="668547"/>
                  </a:lnTo>
                  <a:lnTo>
                    <a:pt x="56071" y="630963"/>
                  </a:lnTo>
                  <a:lnTo>
                    <a:pt x="36828" y="588458"/>
                  </a:lnTo>
                  <a:lnTo>
                    <a:pt x="21246" y="541619"/>
                  </a:lnTo>
                  <a:lnTo>
                    <a:pt x="9678" y="491037"/>
                  </a:lnTo>
                  <a:lnTo>
                    <a:pt x="2478" y="437301"/>
                  </a:lnTo>
                  <a:lnTo>
                    <a:pt x="0" y="3810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33800" y="2133600"/>
              <a:ext cx="457200" cy="762000"/>
            </a:xfrm>
            <a:custGeom>
              <a:avLst/>
              <a:gdLst/>
              <a:ahLst/>
              <a:cxnLst/>
              <a:rect l="l" t="t" r="r" b="b"/>
              <a:pathLst>
                <a:path w="457200" h="762000">
                  <a:moveTo>
                    <a:pt x="0" y="381000"/>
                  </a:moveTo>
                  <a:lnTo>
                    <a:pt x="2478" y="324698"/>
                  </a:lnTo>
                  <a:lnTo>
                    <a:pt x="9678" y="270962"/>
                  </a:lnTo>
                  <a:lnTo>
                    <a:pt x="21246" y="220380"/>
                  </a:lnTo>
                  <a:lnTo>
                    <a:pt x="36828" y="173541"/>
                  </a:lnTo>
                  <a:lnTo>
                    <a:pt x="56071" y="131036"/>
                  </a:lnTo>
                  <a:lnTo>
                    <a:pt x="78621" y="93452"/>
                  </a:lnTo>
                  <a:lnTo>
                    <a:pt x="104124" y="61381"/>
                  </a:lnTo>
                  <a:lnTo>
                    <a:pt x="132227" y="35411"/>
                  </a:lnTo>
                  <a:lnTo>
                    <a:pt x="194819" y="4131"/>
                  </a:lnTo>
                  <a:lnTo>
                    <a:pt x="228600" y="0"/>
                  </a:lnTo>
                  <a:lnTo>
                    <a:pt x="262380" y="4131"/>
                  </a:lnTo>
                  <a:lnTo>
                    <a:pt x="324972" y="35411"/>
                  </a:lnTo>
                  <a:lnTo>
                    <a:pt x="353075" y="61381"/>
                  </a:lnTo>
                  <a:lnTo>
                    <a:pt x="378578" y="93452"/>
                  </a:lnTo>
                  <a:lnTo>
                    <a:pt x="401128" y="131036"/>
                  </a:lnTo>
                  <a:lnTo>
                    <a:pt x="420371" y="173541"/>
                  </a:lnTo>
                  <a:lnTo>
                    <a:pt x="435953" y="220380"/>
                  </a:lnTo>
                  <a:lnTo>
                    <a:pt x="447521" y="270962"/>
                  </a:lnTo>
                  <a:lnTo>
                    <a:pt x="454721" y="324698"/>
                  </a:lnTo>
                  <a:lnTo>
                    <a:pt x="457200" y="381000"/>
                  </a:lnTo>
                  <a:lnTo>
                    <a:pt x="454721" y="437301"/>
                  </a:lnTo>
                  <a:lnTo>
                    <a:pt x="447521" y="491037"/>
                  </a:lnTo>
                  <a:lnTo>
                    <a:pt x="435953" y="541619"/>
                  </a:lnTo>
                  <a:lnTo>
                    <a:pt x="420371" y="588458"/>
                  </a:lnTo>
                  <a:lnTo>
                    <a:pt x="401128" y="630963"/>
                  </a:lnTo>
                  <a:lnTo>
                    <a:pt x="378578" y="668547"/>
                  </a:lnTo>
                  <a:lnTo>
                    <a:pt x="353075" y="700618"/>
                  </a:lnTo>
                  <a:lnTo>
                    <a:pt x="324972" y="726588"/>
                  </a:lnTo>
                  <a:lnTo>
                    <a:pt x="262380" y="757868"/>
                  </a:lnTo>
                  <a:lnTo>
                    <a:pt x="228600" y="762000"/>
                  </a:lnTo>
                  <a:lnTo>
                    <a:pt x="194819" y="757868"/>
                  </a:lnTo>
                  <a:lnTo>
                    <a:pt x="132227" y="726588"/>
                  </a:lnTo>
                  <a:lnTo>
                    <a:pt x="104124" y="700618"/>
                  </a:lnTo>
                  <a:lnTo>
                    <a:pt x="78621" y="668547"/>
                  </a:lnTo>
                  <a:lnTo>
                    <a:pt x="56071" y="630963"/>
                  </a:lnTo>
                  <a:lnTo>
                    <a:pt x="36828" y="588458"/>
                  </a:lnTo>
                  <a:lnTo>
                    <a:pt x="21246" y="541619"/>
                  </a:lnTo>
                  <a:lnTo>
                    <a:pt x="9678" y="491037"/>
                  </a:lnTo>
                  <a:lnTo>
                    <a:pt x="2478" y="437301"/>
                  </a:lnTo>
                  <a:lnTo>
                    <a:pt x="0" y="3810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91200" y="2133600"/>
              <a:ext cx="457200" cy="762000"/>
            </a:xfrm>
            <a:custGeom>
              <a:avLst/>
              <a:gdLst/>
              <a:ahLst/>
              <a:cxnLst/>
              <a:rect l="l" t="t" r="r" b="b"/>
              <a:pathLst>
                <a:path w="457200" h="762000">
                  <a:moveTo>
                    <a:pt x="0" y="381000"/>
                  </a:moveTo>
                  <a:lnTo>
                    <a:pt x="2478" y="324698"/>
                  </a:lnTo>
                  <a:lnTo>
                    <a:pt x="9678" y="270962"/>
                  </a:lnTo>
                  <a:lnTo>
                    <a:pt x="21246" y="220380"/>
                  </a:lnTo>
                  <a:lnTo>
                    <a:pt x="36828" y="173541"/>
                  </a:lnTo>
                  <a:lnTo>
                    <a:pt x="56071" y="131036"/>
                  </a:lnTo>
                  <a:lnTo>
                    <a:pt x="78621" y="93452"/>
                  </a:lnTo>
                  <a:lnTo>
                    <a:pt x="104124" y="61381"/>
                  </a:lnTo>
                  <a:lnTo>
                    <a:pt x="132227" y="35411"/>
                  </a:lnTo>
                  <a:lnTo>
                    <a:pt x="194819" y="4131"/>
                  </a:lnTo>
                  <a:lnTo>
                    <a:pt x="228600" y="0"/>
                  </a:lnTo>
                  <a:lnTo>
                    <a:pt x="262380" y="4131"/>
                  </a:lnTo>
                  <a:lnTo>
                    <a:pt x="324972" y="35411"/>
                  </a:lnTo>
                  <a:lnTo>
                    <a:pt x="353075" y="61381"/>
                  </a:lnTo>
                  <a:lnTo>
                    <a:pt x="378578" y="93452"/>
                  </a:lnTo>
                  <a:lnTo>
                    <a:pt x="401128" y="131036"/>
                  </a:lnTo>
                  <a:lnTo>
                    <a:pt x="420371" y="173541"/>
                  </a:lnTo>
                  <a:lnTo>
                    <a:pt x="435953" y="220380"/>
                  </a:lnTo>
                  <a:lnTo>
                    <a:pt x="447521" y="270962"/>
                  </a:lnTo>
                  <a:lnTo>
                    <a:pt x="454721" y="324698"/>
                  </a:lnTo>
                  <a:lnTo>
                    <a:pt x="457200" y="381000"/>
                  </a:lnTo>
                  <a:lnTo>
                    <a:pt x="454721" y="437301"/>
                  </a:lnTo>
                  <a:lnTo>
                    <a:pt x="447521" y="491037"/>
                  </a:lnTo>
                  <a:lnTo>
                    <a:pt x="435953" y="541619"/>
                  </a:lnTo>
                  <a:lnTo>
                    <a:pt x="420371" y="588458"/>
                  </a:lnTo>
                  <a:lnTo>
                    <a:pt x="401128" y="630963"/>
                  </a:lnTo>
                  <a:lnTo>
                    <a:pt x="378578" y="668547"/>
                  </a:lnTo>
                  <a:lnTo>
                    <a:pt x="353075" y="700618"/>
                  </a:lnTo>
                  <a:lnTo>
                    <a:pt x="324972" y="726588"/>
                  </a:lnTo>
                  <a:lnTo>
                    <a:pt x="262380" y="757868"/>
                  </a:lnTo>
                  <a:lnTo>
                    <a:pt x="228600" y="762000"/>
                  </a:lnTo>
                  <a:lnTo>
                    <a:pt x="194819" y="757868"/>
                  </a:lnTo>
                  <a:lnTo>
                    <a:pt x="132227" y="726588"/>
                  </a:lnTo>
                  <a:lnTo>
                    <a:pt x="104124" y="700618"/>
                  </a:lnTo>
                  <a:lnTo>
                    <a:pt x="78621" y="668547"/>
                  </a:lnTo>
                  <a:lnTo>
                    <a:pt x="56071" y="630963"/>
                  </a:lnTo>
                  <a:lnTo>
                    <a:pt x="36828" y="588458"/>
                  </a:lnTo>
                  <a:lnTo>
                    <a:pt x="21246" y="541619"/>
                  </a:lnTo>
                  <a:lnTo>
                    <a:pt x="9678" y="491037"/>
                  </a:lnTo>
                  <a:lnTo>
                    <a:pt x="2478" y="437301"/>
                  </a:lnTo>
                  <a:lnTo>
                    <a:pt x="0" y="3810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67599" y="2057400"/>
              <a:ext cx="457200" cy="762000"/>
            </a:xfrm>
            <a:custGeom>
              <a:avLst/>
              <a:gdLst/>
              <a:ahLst/>
              <a:cxnLst/>
              <a:rect l="l" t="t" r="r" b="b"/>
              <a:pathLst>
                <a:path w="457200" h="762000">
                  <a:moveTo>
                    <a:pt x="0" y="381000"/>
                  </a:moveTo>
                  <a:lnTo>
                    <a:pt x="2478" y="324698"/>
                  </a:lnTo>
                  <a:lnTo>
                    <a:pt x="9678" y="270962"/>
                  </a:lnTo>
                  <a:lnTo>
                    <a:pt x="21246" y="220380"/>
                  </a:lnTo>
                  <a:lnTo>
                    <a:pt x="36828" y="173541"/>
                  </a:lnTo>
                  <a:lnTo>
                    <a:pt x="56071" y="131036"/>
                  </a:lnTo>
                  <a:lnTo>
                    <a:pt x="78621" y="93452"/>
                  </a:lnTo>
                  <a:lnTo>
                    <a:pt x="104125" y="61381"/>
                  </a:lnTo>
                  <a:lnTo>
                    <a:pt x="132228" y="35411"/>
                  </a:lnTo>
                  <a:lnTo>
                    <a:pt x="194819" y="4131"/>
                  </a:lnTo>
                  <a:lnTo>
                    <a:pt x="228600" y="0"/>
                  </a:lnTo>
                  <a:lnTo>
                    <a:pt x="262380" y="4131"/>
                  </a:lnTo>
                  <a:lnTo>
                    <a:pt x="324971" y="35411"/>
                  </a:lnTo>
                  <a:lnTo>
                    <a:pt x="353074" y="61381"/>
                  </a:lnTo>
                  <a:lnTo>
                    <a:pt x="378578" y="93452"/>
                  </a:lnTo>
                  <a:lnTo>
                    <a:pt x="401128" y="131036"/>
                  </a:lnTo>
                  <a:lnTo>
                    <a:pt x="420371" y="173541"/>
                  </a:lnTo>
                  <a:lnTo>
                    <a:pt x="435953" y="220380"/>
                  </a:lnTo>
                  <a:lnTo>
                    <a:pt x="447521" y="270962"/>
                  </a:lnTo>
                  <a:lnTo>
                    <a:pt x="454721" y="324698"/>
                  </a:lnTo>
                  <a:lnTo>
                    <a:pt x="457200" y="381000"/>
                  </a:lnTo>
                  <a:lnTo>
                    <a:pt x="454721" y="437301"/>
                  </a:lnTo>
                  <a:lnTo>
                    <a:pt x="447521" y="491037"/>
                  </a:lnTo>
                  <a:lnTo>
                    <a:pt x="435953" y="541619"/>
                  </a:lnTo>
                  <a:lnTo>
                    <a:pt x="420371" y="588458"/>
                  </a:lnTo>
                  <a:lnTo>
                    <a:pt x="401128" y="630963"/>
                  </a:lnTo>
                  <a:lnTo>
                    <a:pt x="378578" y="668547"/>
                  </a:lnTo>
                  <a:lnTo>
                    <a:pt x="353074" y="700618"/>
                  </a:lnTo>
                  <a:lnTo>
                    <a:pt x="324971" y="726588"/>
                  </a:lnTo>
                  <a:lnTo>
                    <a:pt x="262380" y="757868"/>
                  </a:lnTo>
                  <a:lnTo>
                    <a:pt x="228600" y="762000"/>
                  </a:lnTo>
                  <a:lnTo>
                    <a:pt x="194819" y="757868"/>
                  </a:lnTo>
                  <a:lnTo>
                    <a:pt x="132228" y="726588"/>
                  </a:lnTo>
                  <a:lnTo>
                    <a:pt x="104125" y="700618"/>
                  </a:lnTo>
                  <a:lnTo>
                    <a:pt x="78621" y="668547"/>
                  </a:lnTo>
                  <a:lnTo>
                    <a:pt x="56071" y="630963"/>
                  </a:lnTo>
                  <a:lnTo>
                    <a:pt x="36828" y="588458"/>
                  </a:lnTo>
                  <a:lnTo>
                    <a:pt x="21246" y="541619"/>
                  </a:lnTo>
                  <a:lnTo>
                    <a:pt x="9678" y="491037"/>
                  </a:lnTo>
                  <a:lnTo>
                    <a:pt x="2478" y="437301"/>
                  </a:lnTo>
                  <a:lnTo>
                    <a:pt x="0" y="3810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81200" y="4648199"/>
              <a:ext cx="457200" cy="762000"/>
            </a:xfrm>
            <a:custGeom>
              <a:avLst/>
              <a:gdLst/>
              <a:ahLst/>
              <a:cxnLst/>
              <a:rect l="l" t="t" r="r" b="b"/>
              <a:pathLst>
                <a:path w="457200" h="762000">
                  <a:moveTo>
                    <a:pt x="0" y="381000"/>
                  </a:moveTo>
                  <a:lnTo>
                    <a:pt x="2478" y="324698"/>
                  </a:lnTo>
                  <a:lnTo>
                    <a:pt x="9678" y="270962"/>
                  </a:lnTo>
                  <a:lnTo>
                    <a:pt x="21246" y="220380"/>
                  </a:lnTo>
                  <a:lnTo>
                    <a:pt x="36828" y="173541"/>
                  </a:lnTo>
                  <a:lnTo>
                    <a:pt x="56071" y="131036"/>
                  </a:lnTo>
                  <a:lnTo>
                    <a:pt x="78621" y="93452"/>
                  </a:lnTo>
                  <a:lnTo>
                    <a:pt x="104124" y="61381"/>
                  </a:lnTo>
                  <a:lnTo>
                    <a:pt x="132227" y="35411"/>
                  </a:lnTo>
                  <a:lnTo>
                    <a:pt x="194819" y="4131"/>
                  </a:lnTo>
                  <a:lnTo>
                    <a:pt x="228600" y="0"/>
                  </a:lnTo>
                  <a:lnTo>
                    <a:pt x="262380" y="4131"/>
                  </a:lnTo>
                  <a:lnTo>
                    <a:pt x="324972" y="35411"/>
                  </a:lnTo>
                  <a:lnTo>
                    <a:pt x="353075" y="61381"/>
                  </a:lnTo>
                  <a:lnTo>
                    <a:pt x="378578" y="93452"/>
                  </a:lnTo>
                  <a:lnTo>
                    <a:pt x="401128" y="131036"/>
                  </a:lnTo>
                  <a:lnTo>
                    <a:pt x="420371" y="173541"/>
                  </a:lnTo>
                  <a:lnTo>
                    <a:pt x="435953" y="220380"/>
                  </a:lnTo>
                  <a:lnTo>
                    <a:pt x="447521" y="270962"/>
                  </a:lnTo>
                  <a:lnTo>
                    <a:pt x="454721" y="324698"/>
                  </a:lnTo>
                  <a:lnTo>
                    <a:pt x="457200" y="381000"/>
                  </a:lnTo>
                  <a:lnTo>
                    <a:pt x="454721" y="437301"/>
                  </a:lnTo>
                  <a:lnTo>
                    <a:pt x="447521" y="491037"/>
                  </a:lnTo>
                  <a:lnTo>
                    <a:pt x="435953" y="541619"/>
                  </a:lnTo>
                  <a:lnTo>
                    <a:pt x="420371" y="588458"/>
                  </a:lnTo>
                  <a:lnTo>
                    <a:pt x="401128" y="630963"/>
                  </a:lnTo>
                  <a:lnTo>
                    <a:pt x="378578" y="668547"/>
                  </a:lnTo>
                  <a:lnTo>
                    <a:pt x="353075" y="700618"/>
                  </a:lnTo>
                  <a:lnTo>
                    <a:pt x="324972" y="726588"/>
                  </a:lnTo>
                  <a:lnTo>
                    <a:pt x="262380" y="757868"/>
                  </a:lnTo>
                  <a:lnTo>
                    <a:pt x="228600" y="762000"/>
                  </a:lnTo>
                  <a:lnTo>
                    <a:pt x="194819" y="757868"/>
                  </a:lnTo>
                  <a:lnTo>
                    <a:pt x="132227" y="726588"/>
                  </a:lnTo>
                  <a:lnTo>
                    <a:pt x="104124" y="700618"/>
                  </a:lnTo>
                  <a:lnTo>
                    <a:pt x="78621" y="668547"/>
                  </a:lnTo>
                  <a:lnTo>
                    <a:pt x="56071" y="630963"/>
                  </a:lnTo>
                  <a:lnTo>
                    <a:pt x="36828" y="588458"/>
                  </a:lnTo>
                  <a:lnTo>
                    <a:pt x="21246" y="541619"/>
                  </a:lnTo>
                  <a:lnTo>
                    <a:pt x="9678" y="491037"/>
                  </a:lnTo>
                  <a:lnTo>
                    <a:pt x="2478" y="437301"/>
                  </a:lnTo>
                  <a:lnTo>
                    <a:pt x="0" y="3810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86200" y="4648199"/>
              <a:ext cx="457200" cy="762000"/>
            </a:xfrm>
            <a:custGeom>
              <a:avLst/>
              <a:gdLst/>
              <a:ahLst/>
              <a:cxnLst/>
              <a:rect l="l" t="t" r="r" b="b"/>
              <a:pathLst>
                <a:path w="457200" h="762000">
                  <a:moveTo>
                    <a:pt x="0" y="381000"/>
                  </a:moveTo>
                  <a:lnTo>
                    <a:pt x="2478" y="324698"/>
                  </a:lnTo>
                  <a:lnTo>
                    <a:pt x="9678" y="270962"/>
                  </a:lnTo>
                  <a:lnTo>
                    <a:pt x="21246" y="220380"/>
                  </a:lnTo>
                  <a:lnTo>
                    <a:pt x="36828" y="173541"/>
                  </a:lnTo>
                  <a:lnTo>
                    <a:pt x="56071" y="131036"/>
                  </a:lnTo>
                  <a:lnTo>
                    <a:pt x="78621" y="93452"/>
                  </a:lnTo>
                  <a:lnTo>
                    <a:pt x="104124" y="61381"/>
                  </a:lnTo>
                  <a:lnTo>
                    <a:pt x="132227" y="35411"/>
                  </a:lnTo>
                  <a:lnTo>
                    <a:pt x="194819" y="4131"/>
                  </a:lnTo>
                  <a:lnTo>
                    <a:pt x="228600" y="0"/>
                  </a:lnTo>
                  <a:lnTo>
                    <a:pt x="262380" y="4131"/>
                  </a:lnTo>
                  <a:lnTo>
                    <a:pt x="324972" y="35411"/>
                  </a:lnTo>
                  <a:lnTo>
                    <a:pt x="353075" y="61381"/>
                  </a:lnTo>
                  <a:lnTo>
                    <a:pt x="378578" y="93452"/>
                  </a:lnTo>
                  <a:lnTo>
                    <a:pt x="401128" y="131036"/>
                  </a:lnTo>
                  <a:lnTo>
                    <a:pt x="420371" y="173541"/>
                  </a:lnTo>
                  <a:lnTo>
                    <a:pt x="435953" y="220380"/>
                  </a:lnTo>
                  <a:lnTo>
                    <a:pt x="447521" y="270962"/>
                  </a:lnTo>
                  <a:lnTo>
                    <a:pt x="454721" y="324698"/>
                  </a:lnTo>
                  <a:lnTo>
                    <a:pt x="457200" y="381000"/>
                  </a:lnTo>
                  <a:lnTo>
                    <a:pt x="454721" y="437301"/>
                  </a:lnTo>
                  <a:lnTo>
                    <a:pt x="447521" y="491037"/>
                  </a:lnTo>
                  <a:lnTo>
                    <a:pt x="435953" y="541619"/>
                  </a:lnTo>
                  <a:lnTo>
                    <a:pt x="420371" y="588458"/>
                  </a:lnTo>
                  <a:lnTo>
                    <a:pt x="401128" y="630963"/>
                  </a:lnTo>
                  <a:lnTo>
                    <a:pt x="378578" y="668547"/>
                  </a:lnTo>
                  <a:lnTo>
                    <a:pt x="353075" y="700618"/>
                  </a:lnTo>
                  <a:lnTo>
                    <a:pt x="324972" y="726588"/>
                  </a:lnTo>
                  <a:lnTo>
                    <a:pt x="262380" y="757868"/>
                  </a:lnTo>
                  <a:lnTo>
                    <a:pt x="228600" y="762000"/>
                  </a:lnTo>
                  <a:lnTo>
                    <a:pt x="194819" y="757868"/>
                  </a:lnTo>
                  <a:lnTo>
                    <a:pt x="132227" y="726588"/>
                  </a:lnTo>
                  <a:lnTo>
                    <a:pt x="104124" y="700618"/>
                  </a:lnTo>
                  <a:lnTo>
                    <a:pt x="78621" y="668547"/>
                  </a:lnTo>
                  <a:lnTo>
                    <a:pt x="56071" y="630963"/>
                  </a:lnTo>
                  <a:lnTo>
                    <a:pt x="36828" y="588458"/>
                  </a:lnTo>
                  <a:lnTo>
                    <a:pt x="21246" y="541619"/>
                  </a:lnTo>
                  <a:lnTo>
                    <a:pt x="9678" y="491037"/>
                  </a:lnTo>
                  <a:lnTo>
                    <a:pt x="2478" y="437301"/>
                  </a:lnTo>
                  <a:lnTo>
                    <a:pt x="0" y="3810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936740" y="6205220"/>
            <a:ext cx="13976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Source:</a:t>
            </a:r>
            <a:r>
              <a:rPr sz="900" spc="-15" dirty="0">
                <a:latin typeface="Arial"/>
                <a:cs typeface="Arial"/>
              </a:rPr>
              <a:t> Swaney </a:t>
            </a:r>
            <a:r>
              <a:rPr sz="900" spc="15" dirty="0">
                <a:latin typeface="Arial"/>
                <a:cs typeface="Arial"/>
              </a:rPr>
              <a:t>et.al</a:t>
            </a:r>
            <a:r>
              <a:rPr sz="900" spc="-6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2006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5963920"/>
            <a:ext cx="21539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5" dirty="0">
                <a:latin typeface="Arial"/>
                <a:cs typeface="Arial"/>
              </a:rPr>
              <a:t>P</a:t>
            </a:r>
            <a:r>
              <a:rPr sz="3200" b="1" spc="45" dirty="0">
                <a:latin typeface="Arial"/>
                <a:cs typeface="Arial"/>
              </a:rPr>
              <a:t>opu</a:t>
            </a:r>
            <a:r>
              <a:rPr sz="3200" b="1" spc="10" dirty="0">
                <a:latin typeface="Arial"/>
                <a:cs typeface="Arial"/>
              </a:rPr>
              <a:t>l</a:t>
            </a:r>
            <a:r>
              <a:rPr sz="3200" b="1" spc="15" dirty="0">
                <a:latin typeface="Arial"/>
                <a:cs typeface="Arial"/>
              </a:rPr>
              <a:t>a</a:t>
            </a:r>
            <a:r>
              <a:rPr sz="3200" b="1" spc="35" dirty="0">
                <a:latin typeface="Arial"/>
                <a:cs typeface="Arial"/>
              </a:rPr>
              <a:t>t</a:t>
            </a:r>
            <a:r>
              <a:rPr sz="3200" b="1" spc="10" dirty="0">
                <a:latin typeface="Arial"/>
                <a:cs typeface="Arial"/>
              </a:rPr>
              <a:t>i</a:t>
            </a:r>
            <a:r>
              <a:rPr sz="3200" b="1" spc="45" dirty="0">
                <a:latin typeface="Arial"/>
                <a:cs typeface="Arial"/>
              </a:rPr>
              <a:t>o</a:t>
            </a:r>
            <a:r>
              <a:rPr sz="3200" b="1" dirty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03200"/>
              <a:ext cx="9144000" cy="1320800"/>
            </a:xfrm>
            <a:custGeom>
              <a:avLst/>
              <a:gdLst/>
              <a:ahLst/>
              <a:cxnLst/>
              <a:rect l="l" t="t" r="r" b="b"/>
              <a:pathLst>
                <a:path w="9144000" h="1320800">
                  <a:moveTo>
                    <a:pt x="9144000" y="0"/>
                  </a:moveTo>
                  <a:lnTo>
                    <a:pt x="0" y="0"/>
                  </a:lnTo>
                  <a:lnTo>
                    <a:pt x="0" y="1320800"/>
                  </a:lnTo>
                  <a:lnTo>
                    <a:pt x="9144000" y="1320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85C1F7">
                <a:alpha val="478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40" y="220345"/>
            <a:ext cx="8535035" cy="8839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586865" marR="5080" indent="-1574800">
              <a:lnSpc>
                <a:spcPct val="101200"/>
              </a:lnSpc>
              <a:spcBef>
                <a:spcPts val="60"/>
              </a:spcBef>
            </a:pPr>
            <a:r>
              <a:rPr sz="2800" spc="10" dirty="0">
                <a:latin typeface="Times New Roman"/>
                <a:cs typeface="Times New Roman"/>
              </a:rPr>
              <a:t>Mid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Hudson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Valley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counties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are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growing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population, </a:t>
            </a:r>
            <a:r>
              <a:rPr sz="2800" spc="-15" dirty="0">
                <a:latin typeface="Times New Roman"/>
                <a:cs typeface="Times New Roman"/>
              </a:rPr>
              <a:t>and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forest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fragmentation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is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big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problem.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84340" y="6357619"/>
            <a:ext cx="953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Times New Roman"/>
                <a:cs typeface="Times New Roman"/>
              </a:rPr>
              <a:t>Scenic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Hudson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5000" y="1244600"/>
            <a:ext cx="7924800" cy="5537200"/>
            <a:chOff x="635000" y="1244600"/>
            <a:chExt cx="7924800" cy="55372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000" y="1244600"/>
              <a:ext cx="7924800" cy="5537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" y="1524000"/>
              <a:ext cx="7162800" cy="47751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76300" y="1485900"/>
              <a:ext cx="7239000" cy="4851400"/>
            </a:xfrm>
            <a:custGeom>
              <a:avLst/>
              <a:gdLst/>
              <a:ahLst/>
              <a:cxnLst/>
              <a:rect l="l" t="t" r="r" b="b"/>
              <a:pathLst>
                <a:path w="7239000" h="4851400">
                  <a:moveTo>
                    <a:pt x="0" y="0"/>
                  </a:moveTo>
                  <a:lnTo>
                    <a:pt x="7239000" y="0"/>
                  </a:lnTo>
                  <a:lnTo>
                    <a:pt x="7239000" y="4851400"/>
                  </a:lnTo>
                  <a:lnTo>
                    <a:pt x="0" y="4851400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1299" y="502751"/>
            <a:ext cx="7150100" cy="5428615"/>
            <a:chOff x="621299" y="502751"/>
            <a:chExt cx="7150100" cy="5428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299" y="502751"/>
              <a:ext cx="7149777" cy="54281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52600" y="1981200"/>
              <a:ext cx="457200" cy="762000"/>
            </a:xfrm>
            <a:custGeom>
              <a:avLst/>
              <a:gdLst/>
              <a:ahLst/>
              <a:cxnLst/>
              <a:rect l="l" t="t" r="r" b="b"/>
              <a:pathLst>
                <a:path w="457200" h="762000">
                  <a:moveTo>
                    <a:pt x="0" y="381000"/>
                  </a:moveTo>
                  <a:lnTo>
                    <a:pt x="2478" y="324698"/>
                  </a:lnTo>
                  <a:lnTo>
                    <a:pt x="9678" y="270962"/>
                  </a:lnTo>
                  <a:lnTo>
                    <a:pt x="21246" y="220380"/>
                  </a:lnTo>
                  <a:lnTo>
                    <a:pt x="36828" y="173541"/>
                  </a:lnTo>
                  <a:lnTo>
                    <a:pt x="56071" y="131036"/>
                  </a:lnTo>
                  <a:lnTo>
                    <a:pt x="78621" y="93452"/>
                  </a:lnTo>
                  <a:lnTo>
                    <a:pt x="104124" y="61381"/>
                  </a:lnTo>
                  <a:lnTo>
                    <a:pt x="132227" y="35411"/>
                  </a:lnTo>
                  <a:lnTo>
                    <a:pt x="194819" y="4131"/>
                  </a:lnTo>
                  <a:lnTo>
                    <a:pt x="228600" y="0"/>
                  </a:lnTo>
                  <a:lnTo>
                    <a:pt x="262380" y="4131"/>
                  </a:lnTo>
                  <a:lnTo>
                    <a:pt x="324972" y="35411"/>
                  </a:lnTo>
                  <a:lnTo>
                    <a:pt x="353075" y="61381"/>
                  </a:lnTo>
                  <a:lnTo>
                    <a:pt x="378578" y="93452"/>
                  </a:lnTo>
                  <a:lnTo>
                    <a:pt x="401128" y="131036"/>
                  </a:lnTo>
                  <a:lnTo>
                    <a:pt x="420371" y="173541"/>
                  </a:lnTo>
                  <a:lnTo>
                    <a:pt x="435953" y="220380"/>
                  </a:lnTo>
                  <a:lnTo>
                    <a:pt x="447521" y="270962"/>
                  </a:lnTo>
                  <a:lnTo>
                    <a:pt x="454721" y="324698"/>
                  </a:lnTo>
                  <a:lnTo>
                    <a:pt x="457200" y="381000"/>
                  </a:lnTo>
                  <a:lnTo>
                    <a:pt x="454721" y="437301"/>
                  </a:lnTo>
                  <a:lnTo>
                    <a:pt x="447521" y="491037"/>
                  </a:lnTo>
                  <a:lnTo>
                    <a:pt x="435953" y="541619"/>
                  </a:lnTo>
                  <a:lnTo>
                    <a:pt x="420371" y="588458"/>
                  </a:lnTo>
                  <a:lnTo>
                    <a:pt x="401128" y="630963"/>
                  </a:lnTo>
                  <a:lnTo>
                    <a:pt x="378578" y="668547"/>
                  </a:lnTo>
                  <a:lnTo>
                    <a:pt x="353075" y="700618"/>
                  </a:lnTo>
                  <a:lnTo>
                    <a:pt x="324972" y="726588"/>
                  </a:lnTo>
                  <a:lnTo>
                    <a:pt x="262380" y="757868"/>
                  </a:lnTo>
                  <a:lnTo>
                    <a:pt x="228600" y="762000"/>
                  </a:lnTo>
                  <a:lnTo>
                    <a:pt x="194819" y="757868"/>
                  </a:lnTo>
                  <a:lnTo>
                    <a:pt x="132227" y="726588"/>
                  </a:lnTo>
                  <a:lnTo>
                    <a:pt x="104124" y="700618"/>
                  </a:lnTo>
                  <a:lnTo>
                    <a:pt x="78621" y="668547"/>
                  </a:lnTo>
                  <a:lnTo>
                    <a:pt x="56071" y="630963"/>
                  </a:lnTo>
                  <a:lnTo>
                    <a:pt x="36828" y="588458"/>
                  </a:lnTo>
                  <a:lnTo>
                    <a:pt x="21246" y="541619"/>
                  </a:lnTo>
                  <a:lnTo>
                    <a:pt x="9678" y="491037"/>
                  </a:lnTo>
                  <a:lnTo>
                    <a:pt x="2478" y="437301"/>
                  </a:lnTo>
                  <a:lnTo>
                    <a:pt x="0" y="3810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90999" y="1981200"/>
              <a:ext cx="457200" cy="762000"/>
            </a:xfrm>
            <a:custGeom>
              <a:avLst/>
              <a:gdLst/>
              <a:ahLst/>
              <a:cxnLst/>
              <a:rect l="l" t="t" r="r" b="b"/>
              <a:pathLst>
                <a:path w="457200" h="762000">
                  <a:moveTo>
                    <a:pt x="0" y="381000"/>
                  </a:moveTo>
                  <a:lnTo>
                    <a:pt x="2478" y="324698"/>
                  </a:lnTo>
                  <a:lnTo>
                    <a:pt x="9678" y="270962"/>
                  </a:lnTo>
                  <a:lnTo>
                    <a:pt x="21246" y="220380"/>
                  </a:lnTo>
                  <a:lnTo>
                    <a:pt x="36828" y="173541"/>
                  </a:lnTo>
                  <a:lnTo>
                    <a:pt x="56071" y="131036"/>
                  </a:lnTo>
                  <a:lnTo>
                    <a:pt x="78621" y="93452"/>
                  </a:lnTo>
                  <a:lnTo>
                    <a:pt x="104124" y="61381"/>
                  </a:lnTo>
                  <a:lnTo>
                    <a:pt x="132227" y="35411"/>
                  </a:lnTo>
                  <a:lnTo>
                    <a:pt x="194819" y="4131"/>
                  </a:lnTo>
                  <a:lnTo>
                    <a:pt x="228600" y="0"/>
                  </a:lnTo>
                  <a:lnTo>
                    <a:pt x="262380" y="4131"/>
                  </a:lnTo>
                  <a:lnTo>
                    <a:pt x="324972" y="35411"/>
                  </a:lnTo>
                  <a:lnTo>
                    <a:pt x="353075" y="61381"/>
                  </a:lnTo>
                  <a:lnTo>
                    <a:pt x="378578" y="93452"/>
                  </a:lnTo>
                  <a:lnTo>
                    <a:pt x="401128" y="131036"/>
                  </a:lnTo>
                  <a:lnTo>
                    <a:pt x="420371" y="173541"/>
                  </a:lnTo>
                  <a:lnTo>
                    <a:pt x="435953" y="220380"/>
                  </a:lnTo>
                  <a:lnTo>
                    <a:pt x="447521" y="270962"/>
                  </a:lnTo>
                  <a:lnTo>
                    <a:pt x="454721" y="324698"/>
                  </a:lnTo>
                  <a:lnTo>
                    <a:pt x="457200" y="381000"/>
                  </a:lnTo>
                  <a:lnTo>
                    <a:pt x="454721" y="437301"/>
                  </a:lnTo>
                  <a:lnTo>
                    <a:pt x="447521" y="491037"/>
                  </a:lnTo>
                  <a:lnTo>
                    <a:pt x="435953" y="541619"/>
                  </a:lnTo>
                  <a:lnTo>
                    <a:pt x="420371" y="588458"/>
                  </a:lnTo>
                  <a:lnTo>
                    <a:pt x="401128" y="630963"/>
                  </a:lnTo>
                  <a:lnTo>
                    <a:pt x="378578" y="668547"/>
                  </a:lnTo>
                  <a:lnTo>
                    <a:pt x="353075" y="700618"/>
                  </a:lnTo>
                  <a:lnTo>
                    <a:pt x="324972" y="726588"/>
                  </a:lnTo>
                  <a:lnTo>
                    <a:pt x="262380" y="757868"/>
                  </a:lnTo>
                  <a:lnTo>
                    <a:pt x="228600" y="762000"/>
                  </a:lnTo>
                  <a:lnTo>
                    <a:pt x="194819" y="757868"/>
                  </a:lnTo>
                  <a:lnTo>
                    <a:pt x="132227" y="726588"/>
                  </a:lnTo>
                  <a:lnTo>
                    <a:pt x="104124" y="700618"/>
                  </a:lnTo>
                  <a:lnTo>
                    <a:pt x="78621" y="668547"/>
                  </a:lnTo>
                  <a:lnTo>
                    <a:pt x="56071" y="630963"/>
                  </a:lnTo>
                  <a:lnTo>
                    <a:pt x="36828" y="588458"/>
                  </a:lnTo>
                  <a:lnTo>
                    <a:pt x="21246" y="541619"/>
                  </a:lnTo>
                  <a:lnTo>
                    <a:pt x="9678" y="491037"/>
                  </a:lnTo>
                  <a:lnTo>
                    <a:pt x="2478" y="437301"/>
                  </a:lnTo>
                  <a:lnTo>
                    <a:pt x="0" y="3810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34199" y="1905000"/>
              <a:ext cx="457200" cy="762000"/>
            </a:xfrm>
            <a:custGeom>
              <a:avLst/>
              <a:gdLst/>
              <a:ahLst/>
              <a:cxnLst/>
              <a:rect l="l" t="t" r="r" b="b"/>
              <a:pathLst>
                <a:path w="457200" h="762000">
                  <a:moveTo>
                    <a:pt x="0" y="381000"/>
                  </a:moveTo>
                  <a:lnTo>
                    <a:pt x="2478" y="324698"/>
                  </a:lnTo>
                  <a:lnTo>
                    <a:pt x="9678" y="270962"/>
                  </a:lnTo>
                  <a:lnTo>
                    <a:pt x="21246" y="220380"/>
                  </a:lnTo>
                  <a:lnTo>
                    <a:pt x="36828" y="173541"/>
                  </a:lnTo>
                  <a:lnTo>
                    <a:pt x="56071" y="131036"/>
                  </a:lnTo>
                  <a:lnTo>
                    <a:pt x="78621" y="93452"/>
                  </a:lnTo>
                  <a:lnTo>
                    <a:pt x="104125" y="61381"/>
                  </a:lnTo>
                  <a:lnTo>
                    <a:pt x="132228" y="35411"/>
                  </a:lnTo>
                  <a:lnTo>
                    <a:pt x="194819" y="4131"/>
                  </a:lnTo>
                  <a:lnTo>
                    <a:pt x="228600" y="0"/>
                  </a:lnTo>
                  <a:lnTo>
                    <a:pt x="262380" y="4131"/>
                  </a:lnTo>
                  <a:lnTo>
                    <a:pt x="324971" y="35411"/>
                  </a:lnTo>
                  <a:lnTo>
                    <a:pt x="353074" y="61381"/>
                  </a:lnTo>
                  <a:lnTo>
                    <a:pt x="378578" y="93452"/>
                  </a:lnTo>
                  <a:lnTo>
                    <a:pt x="401128" y="131036"/>
                  </a:lnTo>
                  <a:lnTo>
                    <a:pt x="420371" y="173541"/>
                  </a:lnTo>
                  <a:lnTo>
                    <a:pt x="435953" y="220380"/>
                  </a:lnTo>
                  <a:lnTo>
                    <a:pt x="447521" y="270962"/>
                  </a:lnTo>
                  <a:lnTo>
                    <a:pt x="454721" y="324698"/>
                  </a:lnTo>
                  <a:lnTo>
                    <a:pt x="457200" y="381000"/>
                  </a:lnTo>
                  <a:lnTo>
                    <a:pt x="454721" y="437301"/>
                  </a:lnTo>
                  <a:lnTo>
                    <a:pt x="447521" y="491037"/>
                  </a:lnTo>
                  <a:lnTo>
                    <a:pt x="435953" y="541619"/>
                  </a:lnTo>
                  <a:lnTo>
                    <a:pt x="420371" y="588458"/>
                  </a:lnTo>
                  <a:lnTo>
                    <a:pt x="401128" y="630963"/>
                  </a:lnTo>
                  <a:lnTo>
                    <a:pt x="378578" y="668547"/>
                  </a:lnTo>
                  <a:lnTo>
                    <a:pt x="353074" y="700618"/>
                  </a:lnTo>
                  <a:lnTo>
                    <a:pt x="324971" y="726588"/>
                  </a:lnTo>
                  <a:lnTo>
                    <a:pt x="262380" y="757868"/>
                  </a:lnTo>
                  <a:lnTo>
                    <a:pt x="228600" y="762000"/>
                  </a:lnTo>
                  <a:lnTo>
                    <a:pt x="194819" y="757868"/>
                  </a:lnTo>
                  <a:lnTo>
                    <a:pt x="132228" y="726588"/>
                  </a:lnTo>
                  <a:lnTo>
                    <a:pt x="104125" y="700618"/>
                  </a:lnTo>
                  <a:lnTo>
                    <a:pt x="78621" y="668547"/>
                  </a:lnTo>
                  <a:lnTo>
                    <a:pt x="56071" y="630963"/>
                  </a:lnTo>
                  <a:lnTo>
                    <a:pt x="36828" y="588458"/>
                  </a:lnTo>
                  <a:lnTo>
                    <a:pt x="21246" y="541619"/>
                  </a:lnTo>
                  <a:lnTo>
                    <a:pt x="9678" y="491037"/>
                  </a:lnTo>
                  <a:lnTo>
                    <a:pt x="2478" y="437301"/>
                  </a:lnTo>
                  <a:lnTo>
                    <a:pt x="0" y="3810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28999" y="4648199"/>
              <a:ext cx="457200" cy="762000"/>
            </a:xfrm>
            <a:custGeom>
              <a:avLst/>
              <a:gdLst/>
              <a:ahLst/>
              <a:cxnLst/>
              <a:rect l="l" t="t" r="r" b="b"/>
              <a:pathLst>
                <a:path w="457200" h="762000">
                  <a:moveTo>
                    <a:pt x="0" y="381000"/>
                  </a:moveTo>
                  <a:lnTo>
                    <a:pt x="2478" y="324698"/>
                  </a:lnTo>
                  <a:lnTo>
                    <a:pt x="9678" y="270962"/>
                  </a:lnTo>
                  <a:lnTo>
                    <a:pt x="21246" y="220380"/>
                  </a:lnTo>
                  <a:lnTo>
                    <a:pt x="36828" y="173541"/>
                  </a:lnTo>
                  <a:lnTo>
                    <a:pt x="56071" y="131036"/>
                  </a:lnTo>
                  <a:lnTo>
                    <a:pt x="78621" y="93452"/>
                  </a:lnTo>
                  <a:lnTo>
                    <a:pt x="104124" y="61381"/>
                  </a:lnTo>
                  <a:lnTo>
                    <a:pt x="132227" y="35411"/>
                  </a:lnTo>
                  <a:lnTo>
                    <a:pt x="194819" y="4131"/>
                  </a:lnTo>
                  <a:lnTo>
                    <a:pt x="228600" y="0"/>
                  </a:lnTo>
                  <a:lnTo>
                    <a:pt x="262380" y="4131"/>
                  </a:lnTo>
                  <a:lnTo>
                    <a:pt x="324972" y="35411"/>
                  </a:lnTo>
                  <a:lnTo>
                    <a:pt x="353075" y="61381"/>
                  </a:lnTo>
                  <a:lnTo>
                    <a:pt x="378578" y="93452"/>
                  </a:lnTo>
                  <a:lnTo>
                    <a:pt x="401128" y="131036"/>
                  </a:lnTo>
                  <a:lnTo>
                    <a:pt x="420371" y="173541"/>
                  </a:lnTo>
                  <a:lnTo>
                    <a:pt x="435953" y="220380"/>
                  </a:lnTo>
                  <a:lnTo>
                    <a:pt x="447521" y="270962"/>
                  </a:lnTo>
                  <a:lnTo>
                    <a:pt x="454721" y="324698"/>
                  </a:lnTo>
                  <a:lnTo>
                    <a:pt x="457200" y="381000"/>
                  </a:lnTo>
                  <a:lnTo>
                    <a:pt x="454721" y="437301"/>
                  </a:lnTo>
                  <a:lnTo>
                    <a:pt x="447521" y="491037"/>
                  </a:lnTo>
                  <a:lnTo>
                    <a:pt x="435953" y="541619"/>
                  </a:lnTo>
                  <a:lnTo>
                    <a:pt x="420371" y="588458"/>
                  </a:lnTo>
                  <a:lnTo>
                    <a:pt x="401128" y="630963"/>
                  </a:lnTo>
                  <a:lnTo>
                    <a:pt x="378578" y="668547"/>
                  </a:lnTo>
                  <a:lnTo>
                    <a:pt x="353075" y="700618"/>
                  </a:lnTo>
                  <a:lnTo>
                    <a:pt x="324972" y="726588"/>
                  </a:lnTo>
                  <a:lnTo>
                    <a:pt x="262380" y="757868"/>
                  </a:lnTo>
                  <a:lnTo>
                    <a:pt x="228600" y="762000"/>
                  </a:lnTo>
                  <a:lnTo>
                    <a:pt x="194819" y="757868"/>
                  </a:lnTo>
                  <a:lnTo>
                    <a:pt x="132227" y="726588"/>
                  </a:lnTo>
                  <a:lnTo>
                    <a:pt x="104124" y="700618"/>
                  </a:lnTo>
                  <a:lnTo>
                    <a:pt x="78621" y="668547"/>
                  </a:lnTo>
                  <a:lnTo>
                    <a:pt x="56071" y="630963"/>
                  </a:lnTo>
                  <a:lnTo>
                    <a:pt x="36828" y="588458"/>
                  </a:lnTo>
                  <a:lnTo>
                    <a:pt x="21246" y="541619"/>
                  </a:lnTo>
                  <a:lnTo>
                    <a:pt x="9678" y="491037"/>
                  </a:lnTo>
                  <a:lnTo>
                    <a:pt x="2478" y="437301"/>
                  </a:lnTo>
                  <a:lnTo>
                    <a:pt x="0" y="3810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43599" y="4724399"/>
              <a:ext cx="457200" cy="762000"/>
            </a:xfrm>
            <a:custGeom>
              <a:avLst/>
              <a:gdLst/>
              <a:ahLst/>
              <a:cxnLst/>
              <a:rect l="l" t="t" r="r" b="b"/>
              <a:pathLst>
                <a:path w="457200" h="762000">
                  <a:moveTo>
                    <a:pt x="0" y="381000"/>
                  </a:moveTo>
                  <a:lnTo>
                    <a:pt x="2478" y="324698"/>
                  </a:lnTo>
                  <a:lnTo>
                    <a:pt x="9678" y="270962"/>
                  </a:lnTo>
                  <a:lnTo>
                    <a:pt x="21246" y="220380"/>
                  </a:lnTo>
                  <a:lnTo>
                    <a:pt x="36828" y="173541"/>
                  </a:lnTo>
                  <a:lnTo>
                    <a:pt x="56071" y="131036"/>
                  </a:lnTo>
                  <a:lnTo>
                    <a:pt x="78621" y="93452"/>
                  </a:lnTo>
                  <a:lnTo>
                    <a:pt x="104124" y="61381"/>
                  </a:lnTo>
                  <a:lnTo>
                    <a:pt x="132227" y="35411"/>
                  </a:lnTo>
                  <a:lnTo>
                    <a:pt x="194819" y="4131"/>
                  </a:lnTo>
                  <a:lnTo>
                    <a:pt x="228600" y="0"/>
                  </a:lnTo>
                  <a:lnTo>
                    <a:pt x="262380" y="4131"/>
                  </a:lnTo>
                  <a:lnTo>
                    <a:pt x="324972" y="35411"/>
                  </a:lnTo>
                  <a:lnTo>
                    <a:pt x="353075" y="61381"/>
                  </a:lnTo>
                  <a:lnTo>
                    <a:pt x="378578" y="93452"/>
                  </a:lnTo>
                  <a:lnTo>
                    <a:pt x="401128" y="131036"/>
                  </a:lnTo>
                  <a:lnTo>
                    <a:pt x="420371" y="173541"/>
                  </a:lnTo>
                  <a:lnTo>
                    <a:pt x="435953" y="220380"/>
                  </a:lnTo>
                  <a:lnTo>
                    <a:pt x="447521" y="270962"/>
                  </a:lnTo>
                  <a:lnTo>
                    <a:pt x="454721" y="324698"/>
                  </a:lnTo>
                  <a:lnTo>
                    <a:pt x="457200" y="381000"/>
                  </a:lnTo>
                  <a:lnTo>
                    <a:pt x="454721" y="437301"/>
                  </a:lnTo>
                  <a:lnTo>
                    <a:pt x="447521" y="491037"/>
                  </a:lnTo>
                  <a:lnTo>
                    <a:pt x="435953" y="541619"/>
                  </a:lnTo>
                  <a:lnTo>
                    <a:pt x="420371" y="588458"/>
                  </a:lnTo>
                  <a:lnTo>
                    <a:pt x="401128" y="630963"/>
                  </a:lnTo>
                  <a:lnTo>
                    <a:pt x="378578" y="668547"/>
                  </a:lnTo>
                  <a:lnTo>
                    <a:pt x="353075" y="700618"/>
                  </a:lnTo>
                  <a:lnTo>
                    <a:pt x="324972" y="726588"/>
                  </a:lnTo>
                  <a:lnTo>
                    <a:pt x="262380" y="757868"/>
                  </a:lnTo>
                  <a:lnTo>
                    <a:pt x="228600" y="762000"/>
                  </a:lnTo>
                  <a:lnTo>
                    <a:pt x="194819" y="757868"/>
                  </a:lnTo>
                  <a:lnTo>
                    <a:pt x="132227" y="726588"/>
                  </a:lnTo>
                  <a:lnTo>
                    <a:pt x="104124" y="700618"/>
                  </a:lnTo>
                  <a:lnTo>
                    <a:pt x="78621" y="668547"/>
                  </a:lnTo>
                  <a:lnTo>
                    <a:pt x="56071" y="630963"/>
                  </a:lnTo>
                  <a:lnTo>
                    <a:pt x="36828" y="588458"/>
                  </a:lnTo>
                  <a:lnTo>
                    <a:pt x="21246" y="541619"/>
                  </a:lnTo>
                  <a:lnTo>
                    <a:pt x="9678" y="491037"/>
                  </a:lnTo>
                  <a:lnTo>
                    <a:pt x="2478" y="437301"/>
                  </a:lnTo>
                  <a:lnTo>
                    <a:pt x="0" y="3810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79540" y="6129020"/>
            <a:ext cx="13976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Source:</a:t>
            </a:r>
            <a:r>
              <a:rPr sz="900" spc="-15" dirty="0">
                <a:latin typeface="Arial"/>
                <a:cs typeface="Arial"/>
              </a:rPr>
              <a:t> Swaney </a:t>
            </a:r>
            <a:r>
              <a:rPr sz="900" spc="15" dirty="0">
                <a:latin typeface="Arial"/>
                <a:cs typeface="Arial"/>
              </a:rPr>
              <a:t>et.al</a:t>
            </a:r>
            <a:r>
              <a:rPr sz="900" spc="-6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2006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6406" y="393700"/>
            <a:ext cx="36607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Climate </a:t>
            </a:r>
            <a:r>
              <a:rPr sz="4000" spc="-15" dirty="0"/>
              <a:t>Change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019" y="1407730"/>
            <a:ext cx="3762361" cy="28758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0" y="2819400"/>
            <a:ext cx="4946584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748780"/>
            <a:chOff x="0" y="0"/>
            <a:chExt cx="9144000" cy="6748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105400" cy="3619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2600" y="3200400"/>
              <a:ext cx="4851400" cy="3441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027" y="3905650"/>
              <a:ext cx="4141620" cy="28430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1000" y="3898900"/>
              <a:ext cx="3721100" cy="368300"/>
            </a:xfrm>
            <a:custGeom>
              <a:avLst/>
              <a:gdLst/>
              <a:ahLst/>
              <a:cxnLst/>
              <a:rect l="l" t="t" r="r" b="b"/>
              <a:pathLst>
                <a:path w="3721100" h="368300">
                  <a:moveTo>
                    <a:pt x="3721100" y="0"/>
                  </a:moveTo>
                  <a:lnTo>
                    <a:pt x="0" y="0"/>
                  </a:lnTo>
                  <a:lnTo>
                    <a:pt x="0" y="368300"/>
                  </a:lnTo>
                  <a:lnTo>
                    <a:pt x="3721100" y="368300"/>
                  </a:lnTo>
                  <a:lnTo>
                    <a:pt x="3721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9740" y="3930332"/>
            <a:ext cx="3289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Air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temperatures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Central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Park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0565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Glacial</a:t>
            </a:r>
            <a:r>
              <a:rPr spc="-45" dirty="0"/>
              <a:t> </a:t>
            </a:r>
            <a:r>
              <a:rPr spc="-15" dirty="0"/>
              <a:t>melting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9959" y="1356435"/>
            <a:ext cx="5426710" cy="5257165"/>
            <a:chOff x="239959" y="1356435"/>
            <a:chExt cx="5426710" cy="52571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959" y="1356435"/>
              <a:ext cx="5426141" cy="52568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57399" y="3124200"/>
              <a:ext cx="838200" cy="304800"/>
            </a:xfrm>
            <a:custGeom>
              <a:avLst/>
              <a:gdLst/>
              <a:ahLst/>
              <a:cxnLst/>
              <a:rect l="l" t="t" r="r" b="b"/>
              <a:pathLst>
                <a:path w="838200" h="304800">
                  <a:moveTo>
                    <a:pt x="152400" y="0"/>
                  </a:moveTo>
                  <a:lnTo>
                    <a:pt x="0" y="152400"/>
                  </a:lnTo>
                  <a:lnTo>
                    <a:pt x="152400" y="304800"/>
                  </a:lnTo>
                  <a:lnTo>
                    <a:pt x="152400" y="228600"/>
                  </a:lnTo>
                  <a:lnTo>
                    <a:pt x="838200" y="228600"/>
                  </a:lnTo>
                  <a:lnTo>
                    <a:pt x="838200" y="76200"/>
                  </a:lnTo>
                  <a:lnTo>
                    <a:pt x="152400" y="762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7399" y="3124200"/>
              <a:ext cx="838200" cy="304800"/>
            </a:xfrm>
            <a:custGeom>
              <a:avLst/>
              <a:gdLst/>
              <a:ahLst/>
              <a:cxnLst/>
              <a:rect l="l" t="t" r="r" b="b"/>
              <a:pathLst>
                <a:path w="838200" h="304800">
                  <a:moveTo>
                    <a:pt x="0" y="152400"/>
                  </a:moveTo>
                  <a:lnTo>
                    <a:pt x="152400" y="0"/>
                  </a:lnTo>
                  <a:lnTo>
                    <a:pt x="152400" y="76199"/>
                  </a:lnTo>
                  <a:lnTo>
                    <a:pt x="838200" y="76199"/>
                  </a:lnTo>
                  <a:lnTo>
                    <a:pt x="838200" y="228600"/>
                  </a:lnTo>
                  <a:lnTo>
                    <a:pt x="152400" y="228600"/>
                  </a:lnTo>
                  <a:lnTo>
                    <a:pt x="152400" y="304800"/>
                  </a:lnTo>
                  <a:lnTo>
                    <a:pt x="0" y="152400"/>
                  </a:lnTo>
                  <a:close/>
                </a:path>
              </a:pathLst>
            </a:custGeom>
            <a:ln w="25400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97006" y="172720"/>
            <a:ext cx="58299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" dirty="0"/>
              <a:t>Two</a:t>
            </a:r>
            <a:r>
              <a:rPr sz="4000" spc="40" dirty="0"/>
              <a:t> </a:t>
            </a:r>
            <a:r>
              <a:rPr sz="4000" spc="-5" dirty="0"/>
              <a:t>Emissions</a:t>
            </a:r>
            <a:r>
              <a:rPr sz="4000" spc="-35" dirty="0"/>
              <a:t> </a:t>
            </a:r>
            <a:r>
              <a:rPr sz="4000" spc="-15" dirty="0"/>
              <a:t>Scenarios</a:t>
            </a:r>
            <a:endParaRPr sz="40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200" y="838199"/>
            <a:ext cx="3124200" cy="600709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83100" y="368300"/>
            <a:ext cx="4356100" cy="6489700"/>
            <a:chOff x="4483100" y="368300"/>
            <a:chExt cx="4356100" cy="6489700"/>
          </a:xfrm>
        </p:grpSpPr>
        <p:sp>
          <p:nvSpPr>
            <p:cNvPr id="3" name="object 3"/>
            <p:cNvSpPr/>
            <p:nvPr/>
          </p:nvSpPr>
          <p:spPr>
            <a:xfrm>
              <a:off x="4495800" y="381000"/>
              <a:ext cx="3962400" cy="3581400"/>
            </a:xfrm>
            <a:custGeom>
              <a:avLst/>
              <a:gdLst/>
              <a:ahLst/>
              <a:cxnLst/>
              <a:rect l="l" t="t" r="r" b="b"/>
              <a:pathLst>
                <a:path w="3962400" h="3581400">
                  <a:moveTo>
                    <a:pt x="3962400" y="0"/>
                  </a:moveTo>
                  <a:lnTo>
                    <a:pt x="0" y="0"/>
                  </a:lnTo>
                  <a:lnTo>
                    <a:pt x="0" y="3581400"/>
                  </a:lnTo>
                  <a:lnTo>
                    <a:pt x="3962400" y="3581400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757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95800" y="381000"/>
              <a:ext cx="3962400" cy="3581400"/>
            </a:xfrm>
            <a:custGeom>
              <a:avLst/>
              <a:gdLst/>
              <a:ahLst/>
              <a:cxnLst/>
              <a:rect l="l" t="t" r="r" b="b"/>
              <a:pathLst>
                <a:path w="3962400" h="3581400">
                  <a:moveTo>
                    <a:pt x="0" y="0"/>
                  </a:moveTo>
                  <a:lnTo>
                    <a:pt x="3962400" y="0"/>
                  </a:lnTo>
                  <a:lnTo>
                    <a:pt x="3962400" y="3581400"/>
                  </a:lnTo>
                  <a:lnTo>
                    <a:pt x="0" y="35814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8200" y="3987800"/>
              <a:ext cx="4191000" cy="28701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10458" y="3522915"/>
              <a:ext cx="2733040" cy="84455"/>
            </a:xfrm>
            <a:custGeom>
              <a:avLst/>
              <a:gdLst/>
              <a:ahLst/>
              <a:cxnLst/>
              <a:rect l="l" t="t" r="r" b="b"/>
              <a:pathLst>
                <a:path w="2733040" h="84454">
                  <a:moveTo>
                    <a:pt x="2732740" y="0"/>
                  </a:moveTo>
                  <a:lnTo>
                    <a:pt x="117334" y="0"/>
                  </a:lnTo>
                  <a:lnTo>
                    <a:pt x="0" y="83869"/>
                  </a:lnTo>
                  <a:lnTo>
                    <a:pt x="2615351" y="83869"/>
                  </a:lnTo>
                  <a:lnTo>
                    <a:pt x="273274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10458" y="674126"/>
              <a:ext cx="2733040" cy="2933065"/>
            </a:xfrm>
            <a:custGeom>
              <a:avLst/>
              <a:gdLst/>
              <a:ahLst/>
              <a:cxnLst/>
              <a:rect l="l" t="t" r="r" b="b"/>
              <a:pathLst>
                <a:path w="2733040" h="2933065">
                  <a:moveTo>
                    <a:pt x="0" y="2932658"/>
                  </a:moveTo>
                  <a:lnTo>
                    <a:pt x="117334" y="2848789"/>
                  </a:lnTo>
                  <a:lnTo>
                    <a:pt x="2732740" y="2848789"/>
                  </a:lnTo>
                </a:path>
                <a:path w="2733040" h="2933065">
                  <a:moveTo>
                    <a:pt x="0" y="2220461"/>
                  </a:moveTo>
                  <a:lnTo>
                    <a:pt x="117334" y="2136591"/>
                  </a:lnTo>
                  <a:lnTo>
                    <a:pt x="2732740" y="2136591"/>
                  </a:lnTo>
                </a:path>
                <a:path w="2733040" h="2933065">
                  <a:moveTo>
                    <a:pt x="0" y="1508208"/>
                  </a:moveTo>
                  <a:lnTo>
                    <a:pt x="117334" y="1424394"/>
                  </a:lnTo>
                  <a:lnTo>
                    <a:pt x="2732740" y="1424394"/>
                  </a:lnTo>
                </a:path>
                <a:path w="2733040" h="2933065">
                  <a:moveTo>
                    <a:pt x="0" y="796122"/>
                  </a:moveTo>
                  <a:lnTo>
                    <a:pt x="117334" y="712197"/>
                  </a:lnTo>
                  <a:lnTo>
                    <a:pt x="2732740" y="712197"/>
                  </a:lnTo>
                </a:path>
                <a:path w="2733040" h="2933065">
                  <a:moveTo>
                    <a:pt x="0" y="83925"/>
                  </a:moveTo>
                  <a:lnTo>
                    <a:pt x="117334" y="0"/>
                  </a:lnTo>
                  <a:lnTo>
                    <a:pt x="2732740" y="0"/>
                  </a:lnTo>
                </a:path>
              </a:pathLst>
            </a:custGeom>
            <a:ln w="836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10458" y="3522915"/>
              <a:ext cx="2733040" cy="84455"/>
            </a:xfrm>
            <a:custGeom>
              <a:avLst/>
              <a:gdLst/>
              <a:ahLst/>
              <a:cxnLst/>
              <a:rect l="l" t="t" r="r" b="b"/>
              <a:pathLst>
                <a:path w="2733040" h="84454">
                  <a:moveTo>
                    <a:pt x="2732740" y="0"/>
                  </a:moveTo>
                  <a:lnTo>
                    <a:pt x="2615352" y="83869"/>
                  </a:lnTo>
                  <a:lnTo>
                    <a:pt x="0" y="83869"/>
                  </a:lnTo>
                  <a:lnTo>
                    <a:pt x="117334" y="0"/>
                  </a:lnTo>
                  <a:lnTo>
                    <a:pt x="2732740" y="0"/>
                  </a:lnTo>
                  <a:close/>
                </a:path>
              </a:pathLst>
            </a:custGeom>
            <a:ln w="8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10458" y="674126"/>
              <a:ext cx="2733040" cy="2933065"/>
            </a:xfrm>
            <a:custGeom>
              <a:avLst/>
              <a:gdLst/>
              <a:ahLst/>
              <a:cxnLst/>
              <a:rect l="l" t="t" r="r" b="b"/>
              <a:pathLst>
                <a:path w="2733040" h="2933065">
                  <a:moveTo>
                    <a:pt x="0" y="2932658"/>
                  </a:moveTo>
                  <a:lnTo>
                    <a:pt x="0" y="83925"/>
                  </a:lnTo>
                  <a:lnTo>
                    <a:pt x="117334" y="0"/>
                  </a:lnTo>
                  <a:lnTo>
                    <a:pt x="117334" y="2848789"/>
                  </a:lnTo>
                  <a:lnTo>
                    <a:pt x="0" y="2932658"/>
                  </a:lnTo>
                  <a:close/>
                </a:path>
                <a:path w="2733040" h="2933065">
                  <a:moveTo>
                    <a:pt x="117334" y="2848789"/>
                  </a:moveTo>
                  <a:lnTo>
                    <a:pt x="2732685" y="2848789"/>
                  </a:lnTo>
                  <a:lnTo>
                    <a:pt x="2732685" y="0"/>
                  </a:lnTo>
                  <a:lnTo>
                    <a:pt x="117334" y="0"/>
                  </a:lnTo>
                  <a:lnTo>
                    <a:pt x="117334" y="2848789"/>
                  </a:lnTo>
                  <a:close/>
                </a:path>
              </a:pathLst>
            </a:custGeom>
            <a:ln w="836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72657" y="2559387"/>
              <a:ext cx="117475" cy="1047750"/>
            </a:xfrm>
            <a:custGeom>
              <a:avLst/>
              <a:gdLst/>
              <a:ahLst/>
              <a:cxnLst/>
              <a:rect l="l" t="t" r="r" b="b"/>
              <a:pathLst>
                <a:path w="117475" h="1047750">
                  <a:moveTo>
                    <a:pt x="117278" y="0"/>
                  </a:moveTo>
                  <a:lnTo>
                    <a:pt x="0" y="83925"/>
                  </a:lnTo>
                  <a:lnTo>
                    <a:pt x="0" y="1047397"/>
                  </a:lnTo>
                  <a:lnTo>
                    <a:pt x="117278" y="963528"/>
                  </a:lnTo>
                  <a:lnTo>
                    <a:pt x="11727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72657" y="2559387"/>
              <a:ext cx="117475" cy="1047750"/>
            </a:xfrm>
            <a:custGeom>
              <a:avLst/>
              <a:gdLst/>
              <a:ahLst/>
              <a:cxnLst/>
              <a:rect l="l" t="t" r="r" b="b"/>
              <a:pathLst>
                <a:path w="117475" h="1047750">
                  <a:moveTo>
                    <a:pt x="0" y="1047397"/>
                  </a:moveTo>
                  <a:lnTo>
                    <a:pt x="0" y="83925"/>
                  </a:lnTo>
                  <a:lnTo>
                    <a:pt x="117278" y="0"/>
                  </a:lnTo>
                  <a:lnTo>
                    <a:pt x="117278" y="963528"/>
                  </a:lnTo>
                  <a:lnTo>
                    <a:pt x="0" y="1047397"/>
                  </a:lnTo>
                  <a:close/>
                </a:path>
              </a:pathLst>
            </a:custGeom>
            <a:ln w="8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45126" y="2643256"/>
              <a:ext cx="427990" cy="963930"/>
            </a:xfrm>
            <a:custGeom>
              <a:avLst/>
              <a:gdLst/>
              <a:ahLst/>
              <a:cxnLst/>
              <a:rect l="l" t="t" r="r" b="b"/>
              <a:pathLst>
                <a:path w="427989" h="963929">
                  <a:moveTo>
                    <a:pt x="427530" y="0"/>
                  </a:moveTo>
                  <a:lnTo>
                    <a:pt x="0" y="0"/>
                  </a:lnTo>
                  <a:lnTo>
                    <a:pt x="0" y="963528"/>
                  </a:lnTo>
                  <a:lnTo>
                    <a:pt x="427530" y="963528"/>
                  </a:lnTo>
                  <a:lnTo>
                    <a:pt x="42753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45126" y="2643256"/>
              <a:ext cx="427990" cy="963930"/>
            </a:xfrm>
            <a:custGeom>
              <a:avLst/>
              <a:gdLst/>
              <a:ahLst/>
              <a:cxnLst/>
              <a:rect l="l" t="t" r="r" b="b"/>
              <a:pathLst>
                <a:path w="427989" h="963929">
                  <a:moveTo>
                    <a:pt x="0" y="963528"/>
                  </a:moveTo>
                  <a:lnTo>
                    <a:pt x="427530" y="963528"/>
                  </a:lnTo>
                  <a:lnTo>
                    <a:pt x="427530" y="0"/>
                  </a:lnTo>
                  <a:lnTo>
                    <a:pt x="0" y="0"/>
                  </a:lnTo>
                  <a:lnTo>
                    <a:pt x="0" y="963528"/>
                  </a:lnTo>
                  <a:close/>
                </a:path>
              </a:pathLst>
            </a:custGeom>
            <a:ln w="8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45126" y="2559387"/>
              <a:ext cx="544830" cy="84455"/>
            </a:xfrm>
            <a:custGeom>
              <a:avLst/>
              <a:gdLst/>
              <a:ahLst/>
              <a:cxnLst/>
              <a:rect l="l" t="t" r="r" b="b"/>
              <a:pathLst>
                <a:path w="544829" h="84455">
                  <a:moveTo>
                    <a:pt x="544808" y="0"/>
                  </a:moveTo>
                  <a:lnTo>
                    <a:pt x="117612" y="0"/>
                  </a:lnTo>
                  <a:lnTo>
                    <a:pt x="0" y="83925"/>
                  </a:lnTo>
                  <a:lnTo>
                    <a:pt x="427530" y="83925"/>
                  </a:lnTo>
                  <a:lnTo>
                    <a:pt x="544808" y="0"/>
                  </a:lnTo>
                  <a:close/>
                </a:path>
              </a:pathLst>
            </a:custGeom>
            <a:solidFill>
              <a:srgbClr val="00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45126" y="2559387"/>
              <a:ext cx="544830" cy="84455"/>
            </a:xfrm>
            <a:custGeom>
              <a:avLst/>
              <a:gdLst/>
              <a:ahLst/>
              <a:cxnLst/>
              <a:rect l="l" t="t" r="r" b="b"/>
              <a:pathLst>
                <a:path w="544829" h="84455">
                  <a:moveTo>
                    <a:pt x="427530" y="83925"/>
                  </a:moveTo>
                  <a:lnTo>
                    <a:pt x="544808" y="0"/>
                  </a:lnTo>
                  <a:lnTo>
                    <a:pt x="117612" y="0"/>
                  </a:lnTo>
                  <a:lnTo>
                    <a:pt x="0" y="83925"/>
                  </a:lnTo>
                  <a:lnTo>
                    <a:pt x="427530" y="83925"/>
                  </a:lnTo>
                  <a:close/>
                </a:path>
              </a:pathLst>
            </a:custGeom>
            <a:ln w="8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72657" y="3522915"/>
              <a:ext cx="545465" cy="84455"/>
            </a:xfrm>
            <a:custGeom>
              <a:avLst/>
              <a:gdLst/>
              <a:ahLst/>
              <a:cxnLst/>
              <a:rect l="l" t="t" r="r" b="b"/>
              <a:pathLst>
                <a:path w="545464" h="84454">
                  <a:moveTo>
                    <a:pt x="544920" y="0"/>
                  </a:moveTo>
                  <a:lnTo>
                    <a:pt x="117278" y="0"/>
                  </a:lnTo>
                  <a:lnTo>
                    <a:pt x="0" y="83869"/>
                  </a:lnTo>
                  <a:lnTo>
                    <a:pt x="427530" y="83869"/>
                  </a:lnTo>
                  <a:lnTo>
                    <a:pt x="544920" y="0"/>
                  </a:lnTo>
                  <a:close/>
                </a:path>
              </a:pathLst>
            </a:custGeom>
            <a:solidFill>
              <a:srgbClr val="B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72657" y="3522915"/>
              <a:ext cx="545465" cy="84455"/>
            </a:xfrm>
            <a:custGeom>
              <a:avLst/>
              <a:gdLst/>
              <a:ahLst/>
              <a:cxnLst/>
              <a:rect l="l" t="t" r="r" b="b"/>
              <a:pathLst>
                <a:path w="545464" h="84454">
                  <a:moveTo>
                    <a:pt x="427530" y="83869"/>
                  </a:moveTo>
                  <a:lnTo>
                    <a:pt x="544920" y="0"/>
                  </a:lnTo>
                  <a:lnTo>
                    <a:pt x="117278" y="0"/>
                  </a:lnTo>
                  <a:lnTo>
                    <a:pt x="0" y="83869"/>
                  </a:lnTo>
                  <a:lnTo>
                    <a:pt x="427530" y="83869"/>
                  </a:lnTo>
                  <a:close/>
                </a:path>
              </a:pathLst>
            </a:custGeom>
            <a:ln w="8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36081" y="2215771"/>
              <a:ext cx="117475" cy="1391285"/>
            </a:xfrm>
            <a:custGeom>
              <a:avLst/>
              <a:gdLst/>
              <a:ahLst/>
              <a:cxnLst/>
              <a:rect l="l" t="t" r="r" b="b"/>
              <a:pathLst>
                <a:path w="117475" h="1391285">
                  <a:moveTo>
                    <a:pt x="117389" y="0"/>
                  </a:moveTo>
                  <a:lnTo>
                    <a:pt x="0" y="83925"/>
                  </a:lnTo>
                  <a:lnTo>
                    <a:pt x="0" y="1391013"/>
                  </a:lnTo>
                  <a:lnTo>
                    <a:pt x="117389" y="1307143"/>
                  </a:lnTo>
                  <a:lnTo>
                    <a:pt x="117389" y="0"/>
                  </a:lnTo>
                  <a:close/>
                </a:path>
              </a:pathLst>
            </a:custGeom>
            <a:solidFill>
              <a:srgbClr val="00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36081" y="2215771"/>
              <a:ext cx="117475" cy="1391285"/>
            </a:xfrm>
            <a:custGeom>
              <a:avLst/>
              <a:gdLst/>
              <a:ahLst/>
              <a:cxnLst/>
              <a:rect l="l" t="t" r="r" b="b"/>
              <a:pathLst>
                <a:path w="117475" h="1391285">
                  <a:moveTo>
                    <a:pt x="0" y="1391013"/>
                  </a:moveTo>
                  <a:lnTo>
                    <a:pt x="0" y="83925"/>
                  </a:lnTo>
                  <a:lnTo>
                    <a:pt x="117389" y="0"/>
                  </a:lnTo>
                  <a:lnTo>
                    <a:pt x="117389" y="1307143"/>
                  </a:lnTo>
                  <a:lnTo>
                    <a:pt x="0" y="1391013"/>
                  </a:lnTo>
                  <a:close/>
                </a:path>
              </a:pathLst>
            </a:custGeom>
            <a:ln w="8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00188" y="2299641"/>
              <a:ext cx="436245" cy="1307465"/>
            </a:xfrm>
            <a:custGeom>
              <a:avLst/>
              <a:gdLst/>
              <a:ahLst/>
              <a:cxnLst/>
              <a:rect l="l" t="t" r="r" b="b"/>
              <a:pathLst>
                <a:path w="436245" h="1307464">
                  <a:moveTo>
                    <a:pt x="435891" y="0"/>
                  </a:moveTo>
                  <a:lnTo>
                    <a:pt x="0" y="0"/>
                  </a:lnTo>
                  <a:lnTo>
                    <a:pt x="0" y="1307143"/>
                  </a:lnTo>
                  <a:lnTo>
                    <a:pt x="435891" y="1307143"/>
                  </a:lnTo>
                  <a:lnTo>
                    <a:pt x="4358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00188" y="2299641"/>
              <a:ext cx="436245" cy="1307465"/>
            </a:xfrm>
            <a:custGeom>
              <a:avLst/>
              <a:gdLst/>
              <a:ahLst/>
              <a:cxnLst/>
              <a:rect l="l" t="t" r="r" b="b"/>
              <a:pathLst>
                <a:path w="436245" h="1307464">
                  <a:moveTo>
                    <a:pt x="0" y="1307143"/>
                  </a:moveTo>
                  <a:lnTo>
                    <a:pt x="435891" y="1307143"/>
                  </a:lnTo>
                  <a:lnTo>
                    <a:pt x="435891" y="0"/>
                  </a:lnTo>
                  <a:lnTo>
                    <a:pt x="0" y="0"/>
                  </a:lnTo>
                  <a:lnTo>
                    <a:pt x="0" y="1307143"/>
                  </a:lnTo>
                  <a:close/>
                </a:path>
              </a:pathLst>
            </a:custGeom>
            <a:ln w="8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00188" y="2215771"/>
              <a:ext cx="553720" cy="84455"/>
            </a:xfrm>
            <a:custGeom>
              <a:avLst/>
              <a:gdLst/>
              <a:ahLst/>
              <a:cxnLst/>
              <a:rect l="l" t="t" r="r" b="b"/>
              <a:pathLst>
                <a:path w="553720" h="84455">
                  <a:moveTo>
                    <a:pt x="553282" y="0"/>
                  </a:moveTo>
                  <a:lnTo>
                    <a:pt x="117389" y="0"/>
                  </a:lnTo>
                  <a:lnTo>
                    <a:pt x="0" y="83925"/>
                  </a:lnTo>
                  <a:lnTo>
                    <a:pt x="435892" y="83925"/>
                  </a:lnTo>
                  <a:lnTo>
                    <a:pt x="553282" y="0"/>
                  </a:lnTo>
                  <a:close/>
                </a:path>
              </a:pathLst>
            </a:custGeom>
            <a:solidFill>
              <a:srgbClr val="00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00188" y="2215771"/>
              <a:ext cx="553720" cy="84455"/>
            </a:xfrm>
            <a:custGeom>
              <a:avLst/>
              <a:gdLst/>
              <a:ahLst/>
              <a:cxnLst/>
              <a:rect l="l" t="t" r="r" b="b"/>
              <a:pathLst>
                <a:path w="553720" h="84455">
                  <a:moveTo>
                    <a:pt x="435892" y="83925"/>
                  </a:moveTo>
                  <a:lnTo>
                    <a:pt x="553282" y="0"/>
                  </a:lnTo>
                  <a:lnTo>
                    <a:pt x="117389" y="0"/>
                  </a:lnTo>
                  <a:lnTo>
                    <a:pt x="0" y="83925"/>
                  </a:lnTo>
                  <a:lnTo>
                    <a:pt x="435892" y="83925"/>
                  </a:lnTo>
                  <a:close/>
                </a:path>
              </a:pathLst>
            </a:custGeom>
            <a:ln w="8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36081" y="3522915"/>
              <a:ext cx="545465" cy="84455"/>
            </a:xfrm>
            <a:custGeom>
              <a:avLst/>
              <a:gdLst/>
              <a:ahLst/>
              <a:cxnLst/>
              <a:rect l="l" t="t" r="r" b="b"/>
              <a:pathLst>
                <a:path w="545465" h="84454">
                  <a:moveTo>
                    <a:pt x="544919" y="0"/>
                  </a:moveTo>
                  <a:lnTo>
                    <a:pt x="117389" y="0"/>
                  </a:lnTo>
                  <a:lnTo>
                    <a:pt x="0" y="83869"/>
                  </a:lnTo>
                  <a:lnTo>
                    <a:pt x="427529" y="83869"/>
                  </a:lnTo>
                  <a:lnTo>
                    <a:pt x="544919" y="0"/>
                  </a:lnTo>
                  <a:close/>
                </a:path>
              </a:pathLst>
            </a:custGeom>
            <a:solidFill>
              <a:srgbClr val="73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36081" y="3522915"/>
              <a:ext cx="545465" cy="84455"/>
            </a:xfrm>
            <a:custGeom>
              <a:avLst/>
              <a:gdLst/>
              <a:ahLst/>
              <a:cxnLst/>
              <a:rect l="l" t="t" r="r" b="b"/>
              <a:pathLst>
                <a:path w="545465" h="84454">
                  <a:moveTo>
                    <a:pt x="427529" y="83869"/>
                  </a:moveTo>
                  <a:lnTo>
                    <a:pt x="544919" y="0"/>
                  </a:lnTo>
                  <a:lnTo>
                    <a:pt x="117389" y="0"/>
                  </a:lnTo>
                  <a:lnTo>
                    <a:pt x="0" y="83869"/>
                  </a:lnTo>
                  <a:lnTo>
                    <a:pt x="427529" y="83869"/>
                  </a:lnTo>
                  <a:close/>
                </a:path>
              </a:pathLst>
            </a:custGeom>
            <a:ln w="8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591141" y="866943"/>
              <a:ext cx="117475" cy="2740025"/>
            </a:xfrm>
            <a:custGeom>
              <a:avLst/>
              <a:gdLst/>
              <a:ahLst/>
              <a:cxnLst/>
              <a:rect l="l" t="t" r="r" b="b"/>
              <a:pathLst>
                <a:path w="117475" h="2740025">
                  <a:moveTo>
                    <a:pt x="117389" y="0"/>
                  </a:moveTo>
                  <a:lnTo>
                    <a:pt x="0" y="92173"/>
                  </a:lnTo>
                  <a:lnTo>
                    <a:pt x="0" y="2739841"/>
                  </a:lnTo>
                  <a:lnTo>
                    <a:pt x="117389" y="2655971"/>
                  </a:lnTo>
                  <a:lnTo>
                    <a:pt x="117389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91141" y="866943"/>
              <a:ext cx="117475" cy="2740025"/>
            </a:xfrm>
            <a:custGeom>
              <a:avLst/>
              <a:gdLst/>
              <a:ahLst/>
              <a:cxnLst/>
              <a:rect l="l" t="t" r="r" b="b"/>
              <a:pathLst>
                <a:path w="117475" h="2740025">
                  <a:moveTo>
                    <a:pt x="0" y="2739841"/>
                  </a:moveTo>
                  <a:lnTo>
                    <a:pt x="0" y="92173"/>
                  </a:lnTo>
                  <a:lnTo>
                    <a:pt x="117389" y="0"/>
                  </a:lnTo>
                  <a:lnTo>
                    <a:pt x="117389" y="2655971"/>
                  </a:lnTo>
                  <a:lnTo>
                    <a:pt x="0" y="2739841"/>
                  </a:lnTo>
                  <a:close/>
                </a:path>
              </a:pathLst>
            </a:custGeom>
            <a:ln w="8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63610" y="959172"/>
              <a:ext cx="427990" cy="2647950"/>
            </a:xfrm>
            <a:custGeom>
              <a:avLst/>
              <a:gdLst/>
              <a:ahLst/>
              <a:cxnLst/>
              <a:rect l="l" t="t" r="r" b="b"/>
              <a:pathLst>
                <a:path w="427990" h="2647950">
                  <a:moveTo>
                    <a:pt x="427530" y="0"/>
                  </a:moveTo>
                  <a:lnTo>
                    <a:pt x="0" y="0"/>
                  </a:lnTo>
                  <a:lnTo>
                    <a:pt x="0" y="2647612"/>
                  </a:lnTo>
                  <a:lnTo>
                    <a:pt x="427530" y="2647612"/>
                  </a:lnTo>
                  <a:lnTo>
                    <a:pt x="427530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63610" y="959172"/>
              <a:ext cx="427990" cy="2647950"/>
            </a:xfrm>
            <a:custGeom>
              <a:avLst/>
              <a:gdLst/>
              <a:ahLst/>
              <a:cxnLst/>
              <a:rect l="l" t="t" r="r" b="b"/>
              <a:pathLst>
                <a:path w="427990" h="2647950">
                  <a:moveTo>
                    <a:pt x="0" y="2647612"/>
                  </a:moveTo>
                  <a:lnTo>
                    <a:pt x="427530" y="2647612"/>
                  </a:lnTo>
                  <a:lnTo>
                    <a:pt x="427530" y="0"/>
                  </a:lnTo>
                  <a:lnTo>
                    <a:pt x="0" y="0"/>
                  </a:lnTo>
                  <a:lnTo>
                    <a:pt x="0" y="2647612"/>
                  </a:lnTo>
                  <a:close/>
                </a:path>
              </a:pathLst>
            </a:custGeom>
            <a:ln w="8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63610" y="866943"/>
              <a:ext cx="545465" cy="92710"/>
            </a:xfrm>
            <a:custGeom>
              <a:avLst/>
              <a:gdLst/>
              <a:ahLst/>
              <a:cxnLst/>
              <a:rect l="l" t="t" r="r" b="b"/>
              <a:pathLst>
                <a:path w="545465" h="92709">
                  <a:moveTo>
                    <a:pt x="544920" y="0"/>
                  </a:moveTo>
                  <a:lnTo>
                    <a:pt x="117389" y="0"/>
                  </a:lnTo>
                  <a:lnTo>
                    <a:pt x="0" y="92173"/>
                  </a:lnTo>
                  <a:lnTo>
                    <a:pt x="427530" y="92173"/>
                  </a:lnTo>
                  <a:lnTo>
                    <a:pt x="544920" y="0"/>
                  </a:lnTo>
                  <a:close/>
                </a:path>
              </a:pathLst>
            </a:custGeom>
            <a:solidFill>
              <a:srgbClr val="0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163610" y="866943"/>
              <a:ext cx="545465" cy="92710"/>
            </a:xfrm>
            <a:custGeom>
              <a:avLst/>
              <a:gdLst/>
              <a:ahLst/>
              <a:cxnLst/>
              <a:rect l="l" t="t" r="r" b="b"/>
              <a:pathLst>
                <a:path w="545465" h="92709">
                  <a:moveTo>
                    <a:pt x="427530" y="92173"/>
                  </a:moveTo>
                  <a:lnTo>
                    <a:pt x="544920" y="0"/>
                  </a:lnTo>
                  <a:lnTo>
                    <a:pt x="117389" y="0"/>
                  </a:lnTo>
                  <a:lnTo>
                    <a:pt x="0" y="92173"/>
                  </a:lnTo>
                  <a:lnTo>
                    <a:pt x="427530" y="92173"/>
                  </a:lnTo>
                  <a:close/>
                </a:path>
              </a:pathLst>
            </a:custGeom>
            <a:ln w="8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10458" y="758051"/>
              <a:ext cx="42545" cy="2849245"/>
            </a:xfrm>
            <a:custGeom>
              <a:avLst/>
              <a:gdLst/>
              <a:ahLst/>
              <a:cxnLst/>
              <a:rect l="l" t="t" r="r" b="b"/>
              <a:pathLst>
                <a:path w="42545" h="2849245">
                  <a:moveTo>
                    <a:pt x="0" y="2848733"/>
                  </a:moveTo>
                  <a:lnTo>
                    <a:pt x="0" y="0"/>
                  </a:lnTo>
                </a:path>
                <a:path w="42545" h="2849245">
                  <a:moveTo>
                    <a:pt x="42084" y="2848733"/>
                  </a:moveTo>
                  <a:lnTo>
                    <a:pt x="0" y="2848733"/>
                  </a:lnTo>
                </a:path>
                <a:path w="42545" h="2849245">
                  <a:moveTo>
                    <a:pt x="42084" y="2136535"/>
                  </a:moveTo>
                  <a:lnTo>
                    <a:pt x="0" y="2136535"/>
                  </a:lnTo>
                </a:path>
                <a:path w="42545" h="2849245">
                  <a:moveTo>
                    <a:pt x="42084" y="1424283"/>
                  </a:moveTo>
                  <a:lnTo>
                    <a:pt x="0" y="1424283"/>
                  </a:lnTo>
                </a:path>
                <a:path w="42545" h="2849245">
                  <a:moveTo>
                    <a:pt x="42084" y="712197"/>
                  </a:moveTo>
                  <a:lnTo>
                    <a:pt x="0" y="712197"/>
                  </a:lnTo>
                </a:path>
                <a:path w="42545" h="2849245">
                  <a:moveTo>
                    <a:pt x="42084" y="0"/>
                  </a:moveTo>
                  <a:lnTo>
                    <a:pt x="0" y="0"/>
                  </a:lnTo>
                </a:path>
              </a:pathLst>
            </a:custGeom>
            <a:ln w="836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69906" y="226059"/>
            <a:ext cx="3872229" cy="15849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0" marR="5080" indent="-368300">
              <a:lnSpc>
                <a:spcPct val="100499"/>
              </a:lnSpc>
              <a:spcBef>
                <a:spcPts val="80"/>
              </a:spcBef>
            </a:pPr>
            <a:r>
              <a:rPr sz="3400" dirty="0"/>
              <a:t>Land</a:t>
            </a:r>
            <a:r>
              <a:rPr sz="3400" spc="-70" dirty="0"/>
              <a:t> </a:t>
            </a:r>
            <a:r>
              <a:rPr sz="3400" spc="10" dirty="0"/>
              <a:t>Use</a:t>
            </a:r>
            <a:r>
              <a:rPr sz="3400" spc="-65" dirty="0"/>
              <a:t> </a:t>
            </a:r>
            <a:r>
              <a:rPr sz="3400" spc="10" dirty="0"/>
              <a:t>Change</a:t>
            </a:r>
            <a:r>
              <a:rPr sz="3400" spc="-160" dirty="0"/>
              <a:t> </a:t>
            </a:r>
            <a:r>
              <a:rPr sz="3400" dirty="0"/>
              <a:t>+ </a:t>
            </a:r>
            <a:r>
              <a:rPr sz="3400" spc="-930" dirty="0"/>
              <a:t> </a:t>
            </a:r>
            <a:r>
              <a:rPr sz="3400" spc="5" dirty="0"/>
              <a:t>Climate</a:t>
            </a:r>
            <a:r>
              <a:rPr sz="3400" spc="-65" dirty="0"/>
              <a:t> </a:t>
            </a:r>
            <a:r>
              <a:rPr sz="3400" spc="10" dirty="0"/>
              <a:t>Change</a:t>
            </a:r>
            <a:endParaRPr sz="3400"/>
          </a:p>
          <a:p>
            <a:pPr marL="88900">
              <a:lnSpc>
                <a:spcPct val="100000"/>
              </a:lnSpc>
              <a:spcBef>
                <a:spcPts val="20"/>
              </a:spcBef>
            </a:pPr>
            <a:r>
              <a:rPr sz="3400" dirty="0"/>
              <a:t>=</a:t>
            </a:r>
            <a:r>
              <a:rPr sz="3400" spc="-60" dirty="0"/>
              <a:t> </a:t>
            </a:r>
            <a:r>
              <a:rPr sz="3400" spc="10" dirty="0"/>
              <a:t>Disease</a:t>
            </a:r>
            <a:r>
              <a:rPr sz="3400" spc="-65" dirty="0"/>
              <a:t> </a:t>
            </a:r>
            <a:r>
              <a:rPr sz="3400" spc="-10" dirty="0"/>
              <a:t>Increase</a:t>
            </a:r>
            <a:endParaRPr sz="3400"/>
          </a:p>
        </p:txBody>
      </p:sp>
      <p:grpSp>
        <p:nvGrpSpPr>
          <p:cNvPr id="34" name="object 34"/>
          <p:cNvGrpSpPr/>
          <p:nvPr/>
        </p:nvGrpSpPr>
        <p:grpSpPr>
          <a:xfrm>
            <a:off x="228600" y="1981200"/>
            <a:ext cx="4191000" cy="4699000"/>
            <a:chOff x="228600" y="1981200"/>
            <a:chExt cx="4191000" cy="4699000"/>
          </a:xfrm>
        </p:grpSpPr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1981200"/>
              <a:ext cx="3124200" cy="23368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4330700"/>
              <a:ext cx="2971800" cy="234950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3583940" y="6510019"/>
            <a:ext cx="6483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www.usbr.gov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84763" y="3459782"/>
            <a:ext cx="113664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50" b="1" spc="15" dirty="0">
                <a:solidFill>
                  <a:srgbClr val="FFFF00"/>
                </a:solidFill>
                <a:latin typeface="Times New Roman"/>
                <a:cs typeface="Times New Roman"/>
              </a:rPr>
              <a:t>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83539" y="2035331"/>
            <a:ext cx="314960" cy="9791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50" b="1" spc="15" dirty="0">
                <a:solidFill>
                  <a:srgbClr val="FFFF00"/>
                </a:solidFill>
                <a:latin typeface="Times New Roman"/>
                <a:cs typeface="Times New Roman"/>
              </a:rPr>
              <a:t>200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550" b="1" spc="15" dirty="0">
                <a:solidFill>
                  <a:srgbClr val="FFFF00"/>
                </a:solidFill>
                <a:latin typeface="Times New Roman"/>
                <a:cs typeface="Times New Roman"/>
              </a:rPr>
              <a:t>100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83539" y="1323469"/>
            <a:ext cx="31496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50" b="1" spc="15" dirty="0">
                <a:solidFill>
                  <a:srgbClr val="FFFF00"/>
                </a:solidFill>
                <a:latin typeface="Times New Roman"/>
                <a:cs typeface="Times New Roman"/>
              </a:rPr>
              <a:t>300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83539" y="611271"/>
            <a:ext cx="31496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50" b="1" spc="15" dirty="0">
                <a:solidFill>
                  <a:srgbClr val="FFFF00"/>
                </a:solidFill>
                <a:latin typeface="Times New Roman"/>
                <a:cs typeface="Times New Roman"/>
              </a:rPr>
              <a:t>400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210458" y="3606785"/>
            <a:ext cx="2615565" cy="41910"/>
          </a:xfrm>
          <a:custGeom>
            <a:avLst/>
            <a:gdLst/>
            <a:ahLst/>
            <a:cxnLst/>
            <a:rect l="l" t="t" r="r" b="b"/>
            <a:pathLst>
              <a:path w="2615565" h="41910">
                <a:moveTo>
                  <a:pt x="0" y="0"/>
                </a:moveTo>
                <a:lnTo>
                  <a:pt x="2615352" y="0"/>
                </a:lnTo>
              </a:path>
              <a:path w="2615565" h="41910">
                <a:moveTo>
                  <a:pt x="0" y="0"/>
                </a:moveTo>
                <a:lnTo>
                  <a:pt x="0" y="41795"/>
                </a:lnTo>
              </a:path>
            </a:pathLst>
          </a:custGeom>
          <a:ln w="83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501640" y="3690620"/>
            <a:ext cx="394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280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416040" y="3690620"/>
            <a:ext cx="394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370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330440" y="3690620"/>
            <a:ext cx="901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600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ppm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515182" y="669387"/>
            <a:ext cx="224154" cy="30314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Ragweed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Pollen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g/plant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613140" y="3157220"/>
            <a:ext cx="295275" cy="261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spc="10" dirty="0">
                <a:latin typeface="Arial"/>
                <a:cs typeface="Arial"/>
              </a:rPr>
              <a:t>Z</a:t>
            </a:r>
            <a:r>
              <a:rPr sz="800" spc="20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sk</a:t>
            </a:r>
            <a:r>
              <a:rPr sz="800" spc="-4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,  </a:t>
            </a:r>
            <a:r>
              <a:rPr sz="800" spc="-45" dirty="0">
                <a:latin typeface="Arial"/>
                <a:cs typeface="Arial"/>
              </a:rPr>
              <a:t>2007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59" y="2999334"/>
            <a:ext cx="5484241" cy="324906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5074" y="325120"/>
            <a:ext cx="666813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5" dirty="0"/>
              <a:t>Land</a:t>
            </a:r>
            <a:r>
              <a:rPr sz="3200" spc="-85" dirty="0"/>
              <a:t> </a:t>
            </a:r>
            <a:r>
              <a:rPr sz="3200" spc="-5" dirty="0"/>
              <a:t>Use</a:t>
            </a:r>
            <a:r>
              <a:rPr sz="3200" spc="15" dirty="0"/>
              <a:t> </a:t>
            </a:r>
            <a:r>
              <a:rPr sz="3200" spc="10" dirty="0"/>
              <a:t>Change</a:t>
            </a:r>
            <a:r>
              <a:rPr sz="3200" spc="-180" dirty="0"/>
              <a:t> </a:t>
            </a:r>
            <a:r>
              <a:rPr sz="3200" dirty="0"/>
              <a:t>=</a:t>
            </a:r>
            <a:r>
              <a:rPr sz="3200" spc="25" dirty="0"/>
              <a:t> </a:t>
            </a:r>
            <a:r>
              <a:rPr sz="3200" dirty="0"/>
              <a:t>Biodiversity</a:t>
            </a:r>
            <a:r>
              <a:rPr sz="3200" spc="-105" dirty="0"/>
              <a:t> </a:t>
            </a:r>
            <a:r>
              <a:rPr sz="3200" dirty="0"/>
              <a:t>loss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0" y="1295400"/>
            <a:ext cx="6223000" cy="1524000"/>
            <a:chOff x="0" y="1295400"/>
            <a:chExt cx="6223000" cy="1524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95400"/>
              <a:ext cx="3810000" cy="14351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0" y="1295400"/>
              <a:ext cx="2413000" cy="15240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812540" y="2623820"/>
            <a:ext cx="4419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Arial"/>
                <a:cs typeface="Arial"/>
              </a:rPr>
              <a:t>N</a:t>
            </a:r>
            <a:r>
              <a:rPr sz="800" spc="-35" dirty="0">
                <a:latin typeface="Arial"/>
                <a:cs typeface="Arial"/>
              </a:rPr>
              <a:t>YS</a:t>
            </a:r>
            <a:r>
              <a:rPr sz="800" spc="20" dirty="0">
                <a:latin typeface="Arial"/>
                <a:cs typeface="Arial"/>
              </a:rPr>
              <a:t>D</a:t>
            </a:r>
            <a:r>
              <a:rPr sz="800" spc="-35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C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6586219"/>
            <a:ext cx="19786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N</a:t>
            </a:r>
            <a:r>
              <a:rPr sz="1400" u="sng" spc="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a</a:t>
            </a:r>
            <a:r>
              <a:rPr sz="1400" u="sng" spc="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t</a:t>
            </a:r>
            <a:r>
              <a:rPr sz="1400" u="sng" spc="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u</a:t>
            </a:r>
            <a:r>
              <a:rPr sz="1400" u="sng" spc="3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r</a:t>
            </a:r>
            <a:r>
              <a:rPr sz="14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e</a:t>
            </a:r>
            <a:r>
              <a:rPr sz="1400" u="sng" spc="-7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-3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P</a:t>
            </a:r>
            <a:r>
              <a:rPr sz="1400" u="sng" spc="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ub</a:t>
            </a:r>
            <a:r>
              <a:rPr sz="140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li</a:t>
            </a:r>
            <a:r>
              <a:rPr sz="14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s</a:t>
            </a:r>
            <a:r>
              <a:rPr sz="1400" u="sng" spc="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h</a:t>
            </a:r>
            <a:r>
              <a:rPr sz="140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i</a:t>
            </a:r>
            <a:r>
              <a:rPr sz="1400" u="sng" spc="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n</a:t>
            </a:r>
            <a:r>
              <a:rPr sz="14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g</a:t>
            </a:r>
            <a:r>
              <a:rPr sz="1400" u="sng" spc="-7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G</a:t>
            </a:r>
            <a:r>
              <a:rPr sz="1400" u="sng" spc="3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r</a:t>
            </a:r>
            <a:r>
              <a:rPr sz="1400" u="sng" spc="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ou</a:t>
            </a:r>
            <a:r>
              <a:rPr sz="14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73775" y="4665981"/>
            <a:ext cx="179133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sz="2400" spc="-25" dirty="0">
                <a:latin typeface="Arial"/>
                <a:cs typeface="Arial"/>
              </a:rPr>
              <a:t>Amphibians 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Fishes 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30" dirty="0">
                <a:latin typeface="Arial"/>
                <a:cs typeface="Arial"/>
              </a:rPr>
              <a:t>I</a:t>
            </a:r>
            <a:r>
              <a:rPr sz="2400" spc="-3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3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30" dirty="0">
                <a:latin typeface="Arial"/>
                <a:cs typeface="Arial"/>
              </a:rPr>
              <a:t>t</a:t>
            </a:r>
            <a:r>
              <a:rPr sz="2400" spc="-35" dirty="0">
                <a:latin typeface="Arial"/>
                <a:cs typeface="Arial"/>
              </a:rPr>
              <a:t>eb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35" dirty="0">
                <a:latin typeface="Arial"/>
                <a:cs typeface="Arial"/>
              </a:rPr>
              <a:t>a</a:t>
            </a:r>
            <a:r>
              <a:rPr sz="2400" spc="30" dirty="0">
                <a:latin typeface="Arial"/>
                <a:cs typeface="Arial"/>
              </a:rPr>
              <a:t>t</a:t>
            </a:r>
            <a:r>
              <a:rPr sz="2400" spc="-3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42369" y="4665981"/>
            <a:ext cx="356235" cy="13970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spc="-35" dirty="0">
                <a:latin typeface="Arial"/>
                <a:cs typeface="Arial"/>
              </a:rPr>
              <a:t>31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-35" dirty="0">
                <a:latin typeface="Arial"/>
                <a:cs typeface="Arial"/>
              </a:rPr>
              <a:t>39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-35" dirty="0">
                <a:latin typeface="Arial"/>
                <a:cs typeface="Arial"/>
              </a:rPr>
              <a:t>51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66037" y="2615882"/>
            <a:ext cx="1426210" cy="207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0">
              <a:lnSpc>
                <a:spcPts val="2620"/>
              </a:lnSpc>
              <a:spcBef>
                <a:spcPts val="100"/>
              </a:spcBef>
            </a:pPr>
            <a:r>
              <a:rPr sz="2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%</a:t>
            </a:r>
            <a:r>
              <a:rPr sz="2200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20"/>
              </a:lnSpc>
            </a:pPr>
            <a:r>
              <a:rPr sz="22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2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</a:t>
            </a:r>
            <a:r>
              <a:rPr sz="22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sz="2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</a:t>
            </a:r>
            <a:r>
              <a:rPr sz="2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2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ene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endParaRPr sz="2200">
              <a:latin typeface="Arial"/>
              <a:cs typeface="Arial"/>
            </a:endParaRPr>
          </a:p>
          <a:p>
            <a:pPr marL="889000">
              <a:lnSpc>
                <a:spcPct val="100000"/>
              </a:lnSpc>
              <a:spcBef>
                <a:spcPts val="819"/>
              </a:spcBef>
            </a:pPr>
            <a:r>
              <a:rPr sz="2400" spc="-35" dirty="0">
                <a:latin typeface="Arial"/>
                <a:cs typeface="Arial"/>
              </a:rPr>
              <a:t>22</a:t>
            </a:r>
            <a:endParaRPr sz="2400">
              <a:latin typeface="Arial"/>
              <a:cs typeface="Arial"/>
            </a:endParaRPr>
          </a:p>
          <a:p>
            <a:pPr marL="889000">
              <a:lnSpc>
                <a:spcPct val="100000"/>
              </a:lnSpc>
              <a:spcBef>
                <a:spcPts val="720"/>
              </a:spcBef>
            </a:pPr>
            <a:r>
              <a:rPr sz="2400" spc="-35" dirty="0">
                <a:latin typeface="Arial"/>
                <a:cs typeface="Arial"/>
              </a:rPr>
              <a:t>12</a:t>
            </a:r>
            <a:endParaRPr sz="2400">
              <a:latin typeface="Arial"/>
              <a:cs typeface="Arial"/>
            </a:endParaRPr>
          </a:p>
          <a:p>
            <a:pPr marL="889000">
              <a:lnSpc>
                <a:spcPct val="100000"/>
              </a:lnSpc>
              <a:spcBef>
                <a:spcPts val="720"/>
              </a:spcBef>
            </a:pPr>
            <a:r>
              <a:rPr sz="2400" spc="-35" dirty="0">
                <a:latin typeface="Arial"/>
                <a:cs typeface="Arial"/>
              </a:rPr>
              <a:t>30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02375" y="2868584"/>
            <a:ext cx="1333500" cy="182308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R="243840" algn="ctr">
              <a:lnSpc>
                <a:spcPct val="100000"/>
              </a:lnSpc>
              <a:spcBef>
                <a:spcPts val="785"/>
              </a:spcBef>
            </a:pPr>
            <a:r>
              <a:rPr sz="2200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Taxa</a:t>
            </a:r>
            <a:endParaRPr sz="2200">
              <a:latin typeface="Arial"/>
              <a:cs typeface="Arial"/>
            </a:endParaRPr>
          </a:p>
          <a:p>
            <a:pPr marL="12700" marR="5080" algn="ctr">
              <a:lnSpc>
                <a:spcPct val="125000"/>
              </a:lnSpc>
              <a:spcBef>
                <a:spcPts val="25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-4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mm</a:t>
            </a:r>
            <a:r>
              <a:rPr sz="2400" spc="-40" dirty="0">
                <a:latin typeface="Arial"/>
                <a:cs typeface="Arial"/>
              </a:rPr>
              <a:t>a</a:t>
            </a:r>
            <a:r>
              <a:rPr sz="2400" spc="-3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  </a:t>
            </a:r>
            <a:r>
              <a:rPr sz="2400" spc="-15" dirty="0">
                <a:latin typeface="Arial"/>
                <a:cs typeface="Arial"/>
              </a:rPr>
              <a:t>Birds 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Reptiles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72200" y="1295400"/>
            <a:ext cx="2971800" cy="1536700"/>
            <a:chOff x="6172200" y="1295400"/>
            <a:chExt cx="2971800" cy="153670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2200" y="1295400"/>
              <a:ext cx="1219200" cy="15367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40600" y="1295400"/>
              <a:ext cx="1803400" cy="12954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816881" y="6460807"/>
            <a:ext cx="11671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IUCN</a:t>
            </a:r>
            <a:r>
              <a:rPr sz="14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Red</a:t>
            </a:r>
            <a:r>
              <a:rPr sz="14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13140" y="2395220"/>
            <a:ext cx="3092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latin typeface="Arial"/>
                <a:cs typeface="Arial"/>
              </a:rPr>
              <a:t>N</a:t>
            </a:r>
            <a:r>
              <a:rPr sz="800" spc="-25" dirty="0">
                <a:latin typeface="Arial"/>
                <a:cs typeface="Arial"/>
              </a:rPr>
              <a:t>O</a:t>
            </a:r>
            <a:r>
              <a:rPr sz="800" spc="-3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134620"/>
            <a:ext cx="7159625" cy="10083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625600" marR="5080" indent="-1612900">
              <a:lnSpc>
                <a:spcPct val="101600"/>
              </a:lnSpc>
              <a:spcBef>
                <a:spcPts val="35"/>
              </a:spcBef>
            </a:pPr>
            <a:r>
              <a:rPr sz="3200" spc="15" dirty="0"/>
              <a:t>Land</a:t>
            </a:r>
            <a:r>
              <a:rPr sz="3200" spc="-80" dirty="0"/>
              <a:t> </a:t>
            </a:r>
            <a:r>
              <a:rPr sz="3200" spc="-5" dirty="0"/>
              <a:t>Use</a:t>
            </a:r>
            <a:r>
              <a:rPr sz="3200" spc="20" dirty="0"/>
              <a:t> </a:t>
            </a:r>
            <a:r>
              <a:rPr sz="3200" spc="10" dirty="0"/>
              <a:t>Change</a:t>
            </a:r>
            <a:r>
              <a:rPr sz="3200" spc="-175" dirty="0"/>
              <a:t> </a:t>
            </a:r>
            <a:r>
              <a:rPr sz="3200" dirty="0"/>
              <a:t>+</a:t>
            </a:r>
            <a:r>
              <a:rPr sz="3200" spc="30" dirty="0"/>
              <a:t> </a:t>
            </a:r>
            <a:r>
              <a:rPr sz="3200" dirty="0"/>
              <a:t>Invasive</a:t>
            </a:r>
            <a:r>
              <a:rPr sz="3200" spc="-80" dirty="0"/>
              <a:t> </a:t>
            </a:r>
            <a:r>
              <a:rPr sz="3200" dirty="0"/>
              <a:t>Species</a:t>
            </a:r>
            <a:r>
              <a:rPr sz="3200" spc="5" dirty="0"/>
              <a:t> </a:t>
            </a:r>
            <a:r>
              <a:rPr sz="3200" dirty="0"/>
              <a:t>= </a:t>
            </a:r>
            <a:r>
              <a:rPr sz="3200" spc="-875" dirty="0"/>
              <a:t> </a:t>
            </a:r>
            <a:r>
              <a:rPr sz="3200" spc="20" dirty="0"/>
              <a:t>more</a:t>
            </a:r>
            <a:r>
              <a:rPr sz="3200" spc="-75" dirty="0"/>
              <a:t> </a:t>
            </a:r>
            <a:r>
              <a:rPr sz="3200" spc="5" dirty="0"/>
              <a:t>biodiversity</a:t>
            </a:r>
            <a:r>
              <a:rPr sz="3200" spc="-195" dirty="0"/>
              <a:t> </a:t>
            </a:r>
            <a:r>
              <a:rPr sz="3200" dirty="0"/>
              <a:t>loss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0" y="1219200"/>
            <a:ext cx="8991600" cy="5638800"/>
            <a:chOff x="0" y="1219200"/>
            <a:chExt cx="8991600" cy="5638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19200"/>
              <a:ext cx="3962400" cy="2971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3429000"/>
              <a:ext cx="5257800" cy="3429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200" y="1219200"/>
              <a:ext cx="2705100" cy="2222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0200" y="3428999"/>
              <a:ext cx="3124200" cy="34289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3200" y="1219200"/>
              <a:ext cx="2438400" cy="2362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0"/>
            <a:ext cx="8991600" cy="6108700"/>
            <a:chOff x="152400" y="0"/>
            <a:chExt cx="8991600" cy="6108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3400" y="0"/>
              <a:ext cx="6070600" cy="33401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2209800"/>
              <a:ext cx="5207000" cy="38989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59740" y="6281420"/>
            <a:ext cx="10585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Arial"/>
                <a:cs typeface="Arial"/>
              </a:rPr>
              <a:t>Photos</a:t>
            </a:r>
            <a:r>
              <a:rPr sz="800" spc="1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courtesy</a:t>
            </a:r>
            <a:r>
              <a:rPr sz="800" spc="1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of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IES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6140" y="3462020"/>
            <a:ext cx="2438400" cy="11125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125"/>
              </a:spcBef>
            </a:pPr>
            <a:r>
              <a:rPr sz="1800" spc="-5" dirty="0">
                <a:latin typeface="Arial"/>
                <a:cs typeface="Arial"/>
              </a:rPr>
              <a:t>Inbocht </a:t>
            </a:r>
            <a:r>
              <a:rPr sz="1800" spc="-30" dirty="0">
                <a:latin typeface="Arial"/>
                <a:cs typeface="Arial"/>
              </a:rPr>
              <a:t>Bay, </a:t>
            </a:r>
            <a:r>
              <a:rPr sz="1800" spc="-5" dirty="0">
                <a:latin typeface="Arial"/>
                <a:cs typeface="Arial"/>
              </a:rPr>
              <a:t>south of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Catskill on the Hudson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River, </a:t>
            </a:r>
            <a:r>
              <a:rPr sz="1800" spc="-5" dirty="0">
                <a:latin typeface="Arial"/>
                <a:cs typeface="Arial"/>
              </a:rPr>
              <a:t>covered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water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chestnut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(</a:t>
            </a:r>
            <a:r>
              <a:rPr sz="1800" i="1" spc="-20" dirty="0">
                <a:latin typeface="Arial"/>
                <a:cs typeface="Arial"/>
              </a:rPr>
              <a:t>Trapa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natans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6700" y="1460500"/>
              <a:ext cx="5765800" cy="2336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0700" y="4025900"/>
              <a:ext cx="2260600" cy="7239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1400" y="4191000"/>
              <a:ext cx="1193800" cy="4445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55950" y="3968750"/>
              <a:ext cx="2222500" cy="685800"/>
            </a:xfrm>
            <a:custGeom>
              <a:avLst/>
              <a:gdLst/>
              <a:ahLst/>
              <a:cxnLst/>
              <a:rect l="l" t="t" r="r" b="b"/>
              <a:pathLst>
                <a:path w="2222500" h="685800">
                  <a:moveTo>
                    <a:pt x="1111250" y="0"/>
                  </a:moveTo>
                  <a:lnTo>
                    <a:pt x="1040972" y="674"/>
                  </a:lnTo>
                  <a:lnTo>
                    <a:pt x="971857" y="2671"/>
                  </a:lnTo>
                  <a:lnTo>
                    <a:pt x="904033" y="5951"/>
                  </a:lnTo>
                  <a:lnTo>
                    <a:pt x="837631" y="10472"/>
                  </a:lnTo>
                  <a:lnTo>
                    <a:pt x="772781" y="16195"/>
                  </a:lnTo>
                  <a:lnTo>
                    <a:pt x="709613" y="23081"/>
                  </a:lnTo>
                  <a:lnTo>
                    <a:pt x="648258" y="31087"/>
                  </a:lnTo>
                  <a:lnTo>
                    <a:pt x="588845" y="40176"/>
                  </a:lnTo>
                  <a:lnTo>
                    <a:pt x="531505" y="50305"/>
                  </a:lnTo>
                  <a:lnTo>
                    <a:pt x="476369" y="61436"/>
                  </a:lnTo>
                  <a:lnTo>
                    <a:pt x="423565" y="73527"/>
                  </a:lnTo>
                  <a:lnTo>
                    <a:pt x="373224" y="86540"/>
                  </a:lnTo>
                  <a:lnTo>
                    <a:pt x="325477" y="100433"/>
                  </a:lnTo>
                  <a:lnTo>
                    <a:pt x="280454" y="115166"/>
                  </a:lnTo>
                  <a:lnTo>
                    <a:pt x="238284" y="130700"/>
                  </a:lnTo>
                  <a:lnTo>
                    <a:pt x="199099" y="146993"/>
                  </a:lnTo>
                  <a:lnTo>
                    <a:pt x="163027" y="164007"/>
                  </a:lnTo>
                  <a:lnTo>
                    <a:pt x="100747" y="200033"/>
                  </a:lnTo>
                  <a:lnTo>
                    <a:pt x="52486" y="238458"/>
                  </a:lnTo>
                  <a:lnTo>
                    <a:pt x="19285" y="278958"/>
                  </a:lnTo>
                  <a:lnTo>
                    <a:pt x="2186" y="321214"/>
                  </a:lnTo>
                  <a:lnTo>
                    <a:pt x="0" y="342900"/>
                  </a:lnTo>
                  <a:lnTo>
                    <a:pt x="2186" y="364585"/>
                  </a:lnTo>
                  <a:lnTo>
                    <a:pt x="19285" y="406841"/>
                  </a:lnTo>
                  <a:lnTo>
                    <a:pt x="52486" y="447341"/>
                  </a:lnTo>
                  <a:lnTo>
                    <a:pt x="100747" y="485766"/>
                  </a:lnTo>
                  <a:lnTo>
                    <a:pt x="163027" y="521792"/>
                  </a:lnTo>
                  <a:lnTo>
                    <a:pt x="199099" y="538806"/>
                  </a:lnTo>
                  <a:lnTo>
                    <a:pt x="238284" y="555099"/>
                  </a:lnTo>
                  <a:lnTo>
                    <a:pt x="280454" y="570633"/>
                  </a:lnTo>
                  <a:lnTo>
                    <a:pt x="325477" y="585366"/>
                  </a:lnTo>
                  <a:lnTo>
                    <a:pt x="373224" y="599259"/>
                  </a:lnTo>
                  <a:lnTo>
                    <a:pt x="423565" y="612272"/>
                  </a:lnTo>
                  <a:lnTo>
                    <a:pt x="476369" y="624363"/>
                  </a:lnTo>
                  <a:lnTo>
                    <a:pt x="531505" y="635494"/>
                  </a:lnTo>
                  <a:lnTo>
                    <a:pt x="588845" y="645623"/>
                  </a:lnTo>
                  <a:lnTo>
                    <a:pt x="648258" y="654712"/>
                  </a:lnTo>
                  <a:lnTo>
                    <a:pt x="709613" y="662718"/>
                  </a:lnTo>
                  <a:lnTo>
                    <a:pt x="772781" y="669604"/>
                  </a:lnTo>
                  <a:lnTo>
                    <a:pt x="837631" y="675327"/>
                  </a:lnTo>
                  <a:lnTo>
                    <a:pt x="904033" y="679848"/>
                  </a:lnTo>
                  <a:lnTo>
                    <a:pt x="971857" y="683128"/>
                  </a:lnTo>
                  <a:lnTo>
                    <a:pt x="1040972" y="685125"/>
                  </a:lnTo>
                  <a:lnTo>
                    <a:pt x="1111250" y="685800"/>
                  </a:lnTo>
                  <a:lnTo>
                    <a:pt x="1181527" y="685125"/>
                  </a:lnTo>
                  <a:lnTo>
                    <a:pt x="1250642" y="683128"/>
                  </a:lnTo>
                  <a:lnTo>
                    <a:pt x="1318466" y="679848"/>
                  </a:lnTo>
                  <a:lnTo>
                    <a:pt x="1384868" y="675327"/>
                  </a:lnTo>
                  <a:lnTo>
                    <a:pt x="1449718" y="669604"/>
                  </a:lnTo>
                  <a:lnTo>
                    <a:pt x="1512886" y="662718"/>
                  </a:lnTo>
                  <a:lnTo>
                    <a:pt x="1574241" y="654712"/>
                  </a:lnTo>
                  <a:lnTo>
                    <a:pt x="1633654" y="645623"/>
                  </a:lnTo>
                  <a:lnTo>
                    <a:pt x="1690994" y="635494"/>
                  </a:lnTo>
                  <a:lnTo>
                    <a:pt x="1746130" y="624363"/>
                  </a:lnTo>
                  <a:lnTo>
                    <a:pt x="1798934" y="612272"/>
                  </a:lnTo>
                  <a:lnTo>
                    <a:pt x="1849275" y="599259"/>
                  </a:lnTo>
                  <a:lnTo>
                    <a:pt x="1897022" y="585366"/>
                  </a:lnTo>
                  <a:lnTo>
                    <a:pt x="1942045" y="570633"/>
                  </a:lnTo>
                  <a:lnTo>
                    <a:pt x="1984215" y="555099"/>
                  </a:lnTo>
                  <a:lnTo>
                    <a:pt x="2023400" y="538806"/>
                  </a:lnTo>
                  <a:lnTo>
                    <a:pt x="2059472" y="521792"/>
                  </a:lnTo>
                  <a:lnTo>
                    <a:pt x="2121752" y="485766"/>
                  </a:lnTo>
                  <a:lnTo>
                    <a:pt x="2170013" y="447341"/>
                  </a:lnTo>
                  <a:lnTo>
                    <a:pt x="2203214" y="406841"/>
                  </a:lnTo>
                  <a:lnTo>
                    <a:pt x="2220313" y="364585"/>
                  </a:lnTo>
                  <a:lnTo>
                    <a:pt x="2222500" y="342900"/>
                  </a:lnTo>
                  <a:lnTo>
                    <a:pt x="2220313" y="321214"/>
                  </a:lnTo>
                  <a:lnTo>
                    <a:pt x="2203214" y="278958"/>
                  </a:lnTo>
                  <a:lnTo>
                    <a:pt x="2170013" y="238458"/>
                  </a:lnTo>
                  <a:lnTo>
                    <a:pt x="2121752" y="200033"/>
                  </a:lnTo>
                  <a:lnTo>
                    <a:pt x="2059472" y="164007"/>
                  </a:lnTo>
                  <a:lnTo>
                    <a:pt x="2023400" y="146993"/>
                  </a:lnTo>
                  <a:lnTo>
                    <a:pt x="1984215" y="130700"/>
                  </a:lnTo>
                  <a:lnTo>
                    <a:pt x="1942045" y="115166"/>
                  </a:lnTo>
                  <a:lnTo>
                    <a:pt x="1897022" y="100433"/>
                  </a:lnTo>
                  <a:lnTo>
                    <a:pt x="1849275" y="86540"/>
                  </a:lnTo>
                  <a:lnTo>
                    <a:pt x="1798934" y="73527"/>
                  </a:lnTo>
                  <a:lnTo>
                    <a:pt x="1746130" y="61436"/>
                  </a:lnTo>
                  <a:lnTo>
                    <a:pt x="1690994" y="50305"/>
                  </a:lnTo>
                  <a:lnTo>
                    <a:pt x="1633654" y="40176"/>
                  </a:lnTo>
                  <a:lnTo>
                    <a:pt x="1574241" y="31087"/>
                  </a:lnTo>
                  <a:lnTo>
                    <a:pt x="1512886" y="23081"/>
                  </a:lnTo>
                  <a:lnTo>
                    <a:pt x="1449718" y="16195"/>
                  </a:lnTo>
                  <a:lnTo>
                    <a:pt x="1384868" y="10472"/>
                  </a:lnTo>
                  <a:lnTo>
                    <a:pt x="1318466" y="5951"/>
                  </a:lnTo>
                  <a:lnTo>
                    <a:pt x="1250642" y="2671"/>
                  </a:lnTo>
                  <a:lnTo>
                    <a:pt x="1181527" y="674"/>
                  </a:lnTo>
                  <a:lnTo>
                    <a:pt x="1111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55950" y="3968750"/>
              <a:ext cx="2222500" cy="685800"/>
            </a:xfrm>
            <a:custGeom>
              <a:avLst/>
              <a:gdLst/>
              <a:ahLst/>
              <a:cxnLst/>
              <a:rect l="l" t="t" r="r" b="b"/>
              <a:pathLst>
                <a:path w="2222500" h="685800">
                  <a:moveTo>
                    <a:pt x="0" y="342900"/>
                  </a:moveTo>
                  <a:lnTo>
                    <a:pt x="8658" y="299887"/>
                  </a:lnTo>
                  <a:lnTo>
                    <a:pt x="33938" y="258469"/>
                  </a:lnTo>
                  <a:lnTo>
                    <a:pt x="74799" y="218966"/>
                  </a:lnTo>
                  <a:lnTo>
                    <a:pt x="130200" y="181701"/>
                  </a:lnTo>
                  <a:lnTo>
                    <a:pt x="199098" y="146993"/>
                  </a:lnTo>
                  <a:lnTo>
                    <a:pt x="238284" y="130700"/>
                  </a:lnTo>
                  <a:lnTo>
                    <a:pt x="280454" y="115166"/>
                  </a:lnTo>
                  <a:lnTo>
                    <a:pt x="325477" y="100433"/>
                  </a:lnTo>
                  <a:lnTo>
                    <a:pt x="373224" y="86540"/>
                  </a:lnTo>
                  <a:lnTo>
                    <a:pt x="423565" y="73527"/>
                  </a:lnTo>
                  <a:lnTo>
                    <a:pt x="476368" y="61436"/>
                  </a:lnTo>
                  <a:lnTo>
                    <a:pt x="531505" y="50305"/>
                  </a:lnTo>
                  <a:lnTo>
                    <a:pt x="588845" y="40176"/>
                  </a:lnTo>
                  <a:lnTo>
                    <a:pt x="648258" y="31087"/>
                  </a:lnTo>
                  <a:lnTo>
                    <a:pt x="709613" y="23081"/>
                  </a:lnTo>
                  <a:lnTo>
                    <a:pt x="772781" y="16195"/>
                  </a:lnTo>
                  <a:lnTo>
                    <a:pt x="837631" y="10472"/>
                  </a:lnTo>
                  <a:lnTo>
                    <a:pt x="904033" y="5951"/>
                  </a:lnTo>
                  <a:lnTo>
                    <a:pt x="971857" y="2671"/>
                  </a:lnTo>
                  <a:lnTo>
                    <a:pt x="1040972" y="674"/>
                  </a:lnTo>
                  <a:lnTo>
                    <a:pt x="1111250" y="0"/>
                  </a:lnTo>
                  <a:lnTo>
                    <a:pt x="1181527" y="674"/>
                  </a:lnTo>
                  <a:lnTo>
                    <a:pt x="1250642" y="2671"/>
                  </a:lnTo>
                  <a:lnTo>
                    <a:pt x="1318466" y="5951"/>
                  </a:lnTo>
                  <a:lnTo>
                    <a:pt x="1384868" y="10472"/>
                  </a:lnTo>
                  <a:lnTo>
                    <a:pt x="1449718" y="16195"/>
                  </a:lnTo>
                  <a:lnTo>
                    <a:pt x="1512886" y="23081"/>
                  </a:lnTo>
                  <a:lnTo>
                    <a:pt x="1574241" y="31087"/>
                  </a:lnTo>
                  <a:lnTo>
                    <a:pt x="1633654" y="40176"/>
                  </a:lnTo>
                  <a:lnTo>
                    <a:pt x="1690993" y="50305"/>
                  </a:lnTo>
                  <a:lnTo>
                    <a:pt x="1746130" y="61436"/>
                  </a:lnTo>
                  <a:lnTo>
                    <a:pt x="1798934" y="73527"/>
                  </a:lnTo>
                  <a:lnTo>
                    <a:pt x="1849275" y="86540"/>
                  </a:lnTo>
                  <a:lnTo>
                    <a:pt x="1897022" y="100433"/>
                  </a:lnTo>
                  <a:lnTo>
                    <a:pt x="1942045" y="115166"/>
                  </a:lnTo>
                  <a:lnTo>
                    <a:pt x="1984215" y="130700"/>
                  </a:lnTo>
                  <a:lnTo>
                    <a:pt x="2023400" y="146993"/>
                  </a:lnTo>
                  <a:lnTo>
                    <a:pt x="2059472" y="164007"/>
                  </a:lnTo>
                  <a:lnTo>
                    <a:pt x="2121752" y="200034"/>
                  </a:lnTo>
                  <a:lnTo>
                    <a:pt x="2170013" y="238458"/>
                  </a:lnTo>
                  <a:lnTo>
                    <a:pt x="2203214" y="278958"/>
                  </a:lnTo>
                  <a:lnTo>
                    <a:pt x="2220313" y="321214"/>
                  </a:lnTo>
                  <a:lnTo>
                    <a:pt x="2222500" y="342900"/>
                  </a:lnTo>
                  <a:lnTo>
                    <a:pt x="2220313" y="364585"/>
                  </a:lnTo>
                  <a:lnTo>
                    <a:pt x="2203214" y="406841"/>
                  </a:lnTo>
                  <a:lnTo>
                    <a:pt x="2170013" y="447341"/>
                  </a:lnTo>
                  <a:lnTo>
                    <a:pt x="2121752" y="485765"/>
                  </a:lnTo>
                  <a:lnTo>
                    <a:pt x="2059472" y="521792"/>
                  </a:lnTo>
                  <a:lnTo>
                    <a:pt x="2023400" y="538806"/>
                  </a:lnTo>
                  <a:lnTo>
                    <a:pt x="1984215" y="555099"/>
                  </a:lnTo>
                  <a:lnTo>
                    <a:pt x="1942045" y="570633"/>
                  </a:lnTo>
                  <a:lnTo>
                    <a:pt x="1897022" y="585366"/>
                  </a:lnTo>
                  <a:lnTo>
                    <a:pt x="1849275" y="599259"/>
                  </a:lnTo>
                  <a:lnTo>
                    <a:pt x="1798934" y="612272"/>
                  </a:lnTo>
                  <a:lnTo>
                    <a:pt x="1746130" y="624363"/>
                  </a:lnTo>
                  <a:lnTo>
                    <a:pt x="1690993" y="635494"/>
                  </a:lnTo>
                  <a:lnTo>
                    <a:pt x="1633654" y="645623"/>
                  </a:lnTo>
                  <a:lnTo>
                    <a:pt x="1574241" y="654712"/>
                  </a:lnTo>
                  <a:lnTo>
                    <a:pt x="1512886" y="662718"/>
                  </a:lnTo>
                  <a:lnTo>
                    <a:pt x="1449718" y="669604"/>
                  </a:lnTo>
                  <a:lnTo>
                    <a:pt x="1384868" y="675327"/>
                  </a:lnTo>
                  <a:lnTo>
                    <a:pt x="1318466" y="679848"/>
                  </a:lnTo>
                  <a:lnTo>
                    <a:pt x="1250642" y="683128"/>
                  </a:lnTo>
                  <a:lnTo>
                    <a:pt x="1181527" y="685125"/>
                  </a:lnTo>
                  <a:lnTo>
                    <a:pt x="1111250" y="685800"/>
                  </a:lnTo>
                  <a:lnTo>
                    <a:pt x="1040972" y="685125"/>
                  </a:lnTo>
                  <a:lnTo>
                    <a:pt x="971857" y="683128"/>
                  </a:lnTo>
                  <a:lnTo>
                    <a:pt x="904033" y="679848"/>
                  </a:lnTo>
                  <a:lnTo>
                    <a:pt x="837631" y="675327"/>
                  </a:lnTo>
                  <a:lnTo>
                    <a:pt x="772781" y="669604"/>
                  </a:lnTo>
                  <a:lnTo>
                    <a:pt x="709613" y="662718"/>
                  </a:lnTo>
                  <a:lnTo>
                    <a:pt x="648258" y="654712"/>
                  </a:lnTo>
                  <a:lnTo>
                    <a:pt x="588845" y="645623"/>
                  </a:lnTo>
                  <a:lnTo>
                    <a:pt x="531505" y="635494"/>
                  </a:lnTo>
                  <a:lnTo>
                    <a:pt x="476368" y="624363"/>
                  </a:lnTo>
                  <a:lnTo>
                    <a:pt x="423565" y="612272"/>
                  </a:lnTo>
                  <a:lnTo>
                    <a:pt x="373224" y="599259"/>
                  </a:lnTo>
                  <a:lnTo>
                    <a:pt x="325477" y="585366"/>
                  </a:lnTo>
                  <a:lnTo>
                    <a:pt x="280454" y="570633"/>
                  </a:lnTo>
                  <a:lnTo>
                    <a:pt x="238284" y="555099"/>
                  </a:lnTo>
                  <a:lnTo>
                    <a:pt x="199098" y="538806"/>
                  </a:lnTo>
                  <a:lnTo>
                    <a:pt x="163027" y="521792"/>
                  </a:lnTo>
                  <a:lnTo>
                    <a:pt x="100747" y="485765"/>
                  </a:lnTo>
                  <a:lnTo>
                    <a:pt x="52486" y="447341"/>
                  </a:lnTo>
                  <a:lnTo>
                    <a:pt x="19285" y="406841"/>
                  </a:lnTo>
                  <a:lnTo>
                    <a:pt x="2186" y="364585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79342" y="4170777"/>
            <a:ext cx="9556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0" dirty="0">
                <a:latin typeface="Tahoma"/>
                <a:cs typeface="Tahoma"/>
              </a:rPr>
              <a:t>Pollution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29000" y="2616200"/>
            <a:ext cx="1993900" cy="762000"/>
            <a:chOff x="3429000" y="2616200"/>
            <a:chExt cx="1993900" cy="762000"/>
          </a:xfrm>
        </p:grpSpPr>
        <p:sp>
          <p:nvSpPr>
            <p:cNvPr id="11" name="object 11"/>
            <p:cNvSpPr/>
            <p:nvPr/>
          </p:nvSpPr>
          <p:spPr>
            <a:xfrm>
              <a:off x="3429000" y="2616200"/>
              <a:ext cx="1993900" cy="762000"/>
            </a:xfrm>
            <a:custGeom>
              <a:avLst/>
              <a:gdLst/>
              <a:ahLst/>
              <a:cxnLst/>
              <a:rect l="l" t="t" r="r" b="b"/>
              <a:pathLst>
                <a:path w="1993900" h="762000">
                  <a:moveTo>
                    <a:pt x="996950" y="0"/>
                  </a:moveTo>
                  <a:lnTo>
                    <a:pt x="928692" y="878"/>
                  </a:lnTo>
                  <a:lnTo>
                    <a:pt x="861669" y="3478"/>
                  </a:lnTo>
                  <a:lnTo>
                    <a:pt x="796029" y="7740"/>
                  </a:lnTo>
                  <a:lnTo>
                    <a:pt x="731921" y="13609"/>
                  </a:lnTo>
                  <a:lnTo>
                    <a:pt x="669492" y="21028"/>
                  </a:lnTo>
                  <a:lnTo>
                    <a:pt x="608892" y="29940"/>
                  </a:lnTo>
                  <a:lnTo>
                    <a:pt x="550268" y="40289"/>
                  </a:lnTo>
                  <a:lnTo>
                    <a:pt x="493770" y="52017"/>
                  </a:lnTo>
                  <a:lnTo>
                    <a:pt x="439546" y="65068"/>
                  </a:lnTo>
                  <a:lnTo>
                    <a:pt x="387743" y="79386"/>
                  </a:lnTo>
                  <a:lnTo>
                    <a:pt x="338512" y="94913"/>
                  </a:lnTo>
                  <a:lnTo>
                    <a:pt x="292000" y="111592"/>
                  </a:lnTo>
                  <a:lnTo>
                    <a:pt x="248355" y="129367"/>
                  </a:lnTo>
                  <a:lnTo>
                    <a:pt x="207727" y="148182"/>
                  </a:lnTo>
                  <a:lnTo>
                    <a:pt x="170263" y="167979"/>
                  </a:lnTo>
                  <a:lnTo>
                    <a:pt x="136113" y="188702"/>
                  </a:lnTo>
                  <a:lnTo>
                    <a:pt x="78345" y="232697"/>
                  </a:lnTo>
                  <a:lnTo>
                    <a:pt x="35612" y="279715"/>
                  </a:lnTo>
                  <a:lnTo>
                    <a:pt x="9100" y="329300"/>
                  </a:lnTo>
                  <a:lnTo>
                    <a:pt x="0" y="381000"/>
                  </a:lnTo>
                  <a:lnTo>
                    <a:pt x="2299" y="407085"/>
                  </a:lnTo>
                  <a:lnTo>
                    <a:pt x="20254" y="457784"/>
                  </a:lnTo>
                  <a:lnTo>
                    <a:pt x="55025" y="506142"/>
                  </a:lnTo>
                  <a:lnTo>
                    <a:pt x="105424" y="551706"/>
                  </a:lnTo>
                  <a:lnTo>
                    <a:pt x="170263" y="594020"/>
                  </a:lnTo>
                  <a:lnTo>
                    <a:pt x="207727" y="613817"/>
                  </a:lnTo>
                  <a:lnTo>
                    <a:pt x="248355" y="632632"/>
                  </a:lnTo>
                  <a:lnTo>
                    <a:pt x="292000" y="650407"/>
                  </a:lnTo>
                  <a:lnTo>
                    <a:pt x="338512" y="667086"/>
                  </a:lnTo>
                  <a:lnTo>
                    <a:pt x="387743" y="682613"/>
                  </a:lnTo>
                  <a:lnTo>
                    <a:pt x="439546" y="696931"/>
                  </a:lnTo>
                  <a:lnTo>
                    <a:pt x="493770" y="709982"/>
                  </a:lnTo>
                  <a:lnTo>
                    <a:pt x="550268" y="721710"/>
                  </a:lnTo>
                  <a:lnTo>
                    <a:pt x="608892" y="732059"/>
                  </a:lnTo>
                  <a:lnTo>
                    <a:pt x="669492" y="740971"/>
                  </a:lnTo>
                  <a:lnTo>
                    <a:pt x="731921" y="748390"/>
                  </a:lnTo>
                  <a:lnTo>
                    <a:pt x="796029" y="754259"/>
                  </a:lnTo>
                  <a:lnTo>
                    <a:pt x="861669" y="758521"/>
                  </a:lnTo>
                  <a:lnTo>
                    <a:pt x="928692" y="761121"/>
                  </a:lnTo>
                  <a:lnTo>
                    <a:pt x="996950" y="762000"/>
                  </a:lnTo>
                  <a:lnTo>
                    <a:pt x="1065207" y="761121"/>
                  </a:lnTo>
                  <a:lnTo>
                    <a:pt x="1132230" y="758521"/>
                  </a:lnTo>
                  <a:lnTo>
                    <a:pt x="1197870" y="754259"/>
                  </a:lnTo>
                  <a:lnTo>
                    <a:pt x="1261978" y="748390"/>
                  </a:lnTo>
                  <a:lnTo>
                    <a:pt x="1324407" y="740971"/>
                  </a:lnTo>
                  <a:lnTo>
                    <a:pt x="1385007" y="732059"/>
                  </a:lnTo>
                  <a:lnTo>
                    <a:pt x="1443631" y="721710"/>
                  </a:lnTo>
                  <a:lnTo>
                    <a:pt x="1500129" y="709982"/>
                  </a:lnTo>
                  <a:lnTo>
                    <a:pt x="1554353" y="696931"/>
                  </a:lnTo>
                  <a:lnTo>
                    <a:pt x="1606156" y="682613"/>
                  </a:lnTo>
                  <a:lnTo>
                    <a:pt x="1655387" y="667086"/>
                  </a:lnTo>
                  <a:lnTo>
                    <a:pt x="1701899" y="650407"/>
                  </a:lnTo>
                  <a:lnTo>
                    <a:pt x="1745544" y="632632"/>
                  </a:lnTo>
                  <a:lnTo>
                    <a:pt x="1786172" y="613817"/>
                  </a:lnTo>
                  <a:lnTo>
                    <a:pt x="1823636" y="594020"/>
                  </a:lnTo>
                  <a:lnTo>
                    <a:pt x="1857786" y="573297"/>
                  </a:lnTo>
                  <a:lnTo>
                    <a:pt x="1915554" y="529302"/>
                  </a:lnTo>
                  <a:lnTo>
                    <a:pt x="1958287" y="482284"/>
                  </a:lnTo>
                  <a:lnTo>
                    <a:pt x="1984799" y="432699"/>
                  </a:lnTo>
                  <a:lnTo>
                    <a:pt x="1993900" y="381000"/>
                  </a:lnTo>
                  <a:lnTo>
                    <a:pt x="1991600" y="354914"/>
                  </a:lnTo>
                  <a:lnTo>
                    <a:pt x="1973645" y="304215"/>
                  </a:lnTo>
                  <a:lnTo>
                    <a:pt x="1938874" y="255857"/>
                  </a:lnTo>
                  <a:lnTo>
                    <a:pt x="1888475" y="210293"/>
                  </a:lnTo>
                  <a:lnTo>
                    <a:pt x="1823636" y="167979"/>
                  </a:lnTo>
                  <a:lnTo>
                    <a:pt x="1786172" y="148182"/>
                  </a:lnTo>
                  <a:lnTo>
                    <a:pt x="1745544" y="129367"/>
                  </a:lnTo>
                  <a:lnTo>
                    <a:pt x="1701899" y="111592"/>
                  </a:lnTo>
                  <a:lnTo>
                    <a:pt x="1655387" y="94913"/>
                  </a:lnTo>
                  <a:lnTo>
                    <a:pt x="1606156" y="79386"/>
                  </a:lnTo>
                  <a:lnTo>
                    <a:pt x="1554353" y="65068"/>
                  </a:lnTo>
                  <a:lnTo>
                    <a:pt x="1500129" y="52017"/>
                  </a:lnTo>
                  <a:lnTo>
                    <a:pt x="1443631" y="40289"/>
                  </a:lnTo>
                  <a:lnTo>
                    <a:pt x="1385007" y="29940"/>
                  </a:lnTo>
                  <a:lnTo>
                    <a:pt x="1324407" y="21028"/>
                  </a:lnTo>
                  <a:lnTo>
                    <a:pt x="1261978" y="13609"/>
                  </a:lnTo>
                  <a:lnTo>
                    <a:pt x="1197870" y="7740"/>
                  </a:lnTo>
                  <a:lnTo>
                    <a:pt x="1132230" y="3478"/>
                  </a:lnTo>
                  <a:lnTo>
                    <a:pt x="1065207" y="878"/>
                  </a:lnTo>
                  <a:lnTo>
                    <a:pt x="996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36974" y="2974657"/>
              <a:ext cx="791845" cy="393065"/>
            </a:xfrm>
            <a:custGeom>
              <a:avLst/>
              <a:gdLst/>
              <a:ahLst/>
              <a:cxnLst/>
              <a:rect l="l" t="t" r="r" b="b"/>
              <a:pathLst>
                <a:path w="791845" h="393064">
                  <a:moveTo>
                    <a:pt x="157302" y="33655"/>
                  </a:moveTo>
                  <a:lnTo>
                    <a:pt x="132067" y="2286"/>
                  </a:lnTo>
                  <a:lnTo>
                    <a:pt x="119303" y="0"/>
                  </a:lnTo>
                  <a:lnTo>
                    <a:pt x="112395" y="0"/>
                  </a:lnTo>
                  <a:lnTo>
                    <a:pt x="79540" y="20993"/>
                  </a:lnTo>
                  <a:lnTo>
                    <a:pt x="77330" y="27952"/>
                  </a:lnTo>
                  <a:lnTo>
                    <a:pt x="77330" y="35369"/>
                  </a:lnTo>
                  <a:lnTo>
                    <a:pt x="107264" y="61722"/>
                  </a:lnTo>
                  <a:lnTo>
                    <a:pt x="117983" y="62636"/>
                  </a:lnTo>
                  <a:lnTo>
                    <a:pt x="123558" y="62064"/>
                  </a:lnTo>
                  <a:lnTo>
                    <a:pt x="157302" y="33655"/>
                  </a:lnTo>
                  <a:close/>
                </a:path>
                <a:path w="791845" h="393064">
                  <a:moveTo>
                    <a:pt x="235077" y="206146"/>
                  </a:moveTo>
                  <a:lnTo>
                    <a:pt x="199555" y="106324"/>
                  </a:lnTo>
                  <a:lnTo>
                    <a:pt x="173443" y="76327"/>
                  </a:lnTo>
                  <a:lnTo>
                    <a:pt x="87604" y="70383"/>
                  </a:lnTo>
                  <a:lnTo>
                    <a:pt x="77330" y="71297"/>
                  </a:lnTo>
                  <a:lnTo>
                    <a:pt x="74396" y="72326"/>
                  </a:lnTo>
                  <a:lnTo>
                    <a:pt x="71018" y="73012"/>
                  </a:lnTo>
                  <a:lnTo>
                    <a:pt x="42265" y="98679"/>
                  </a:lnTo>
                  <a:lnTo>
                    <a:pt x="26123" y="138036"/>
                  </a:lnTo>
                  <a:lnTo>
                    <a:pt x="20548" y="152755"/>
                  </a:lnTo>
                  <a:lnTo>
                    <a:pt x="15417" y="167817"/>
                  </a:lnTo>
                  <a:lnTo>
                    <a:pt x="2209" y="204089"/>
                  </a:lnTo>
                  <a:lnTo>
                    <a:pt x="0" y="209461"/>
                  </a:lnTo>
                  <a:lnTo>
                    <a:pt x="3822" y="210477"/>
                  </a:lnTo>
                  <a:lnTo>
                    <a:pt x="7785" y="211162"/>
                  </a:lnTo>
                  <a:lnTo>
                    <a:pt x="15417" y="213106"/>
                  </a:lnTo>
                  <a:lnTo>
                    <a:pt x="31254" y="215849"/>
                  </a:lnTo>
                  <a:lnTo>
                    <a:pt x="32435" y="211505"/>
                  </a:lnTo>
                  <a:lnTo>
                    <a:pt x="35953" y="202501"/>
                  </a:lnTo>
                  <a:lnTo>
                    <a:pt x="45351" y="175806"/>
                  </a:lnTo>
                  <a:lnTo>
                    <a:pt x="55613" y="146024"/>
                  </a:lnTo>
                  <a:lnTo>
                    <a:pt x="60312" y="133705"/>
                  </a:lnTo>
                  <a:lnTo>
                    <a:pt x="63690" y="124015"/>
                  </a:lnTo>
                  <a:lnTo>
                    <a:pt x="66332" y="120700"/>
                  </a:lnTo>
                  <a:lnTo>
                    <a:pt x="67945" y="119443"/>
                  </a:lnTo>
                  <a:lnTo>
                    <a:pt x="70586" y="118757"/>
                  </a:lnTo>
                  <a:lnTo>
                    <a:pt x="72199" y="119443"/>
                  </a:lnTo>
                  <a:lnTo>
                    <a:pt x="73520" y="120357"/>
                  </a:lnTo>
                  <a:lnTo>
                    <a:pt x="74396" y="123101"/>
                  </a:lnTo>
                  <a:lnTo>
                    <a:pt x="71018" y="135077"/>
                  </a:lnTo>
                  <a:lnTo>
                    <a:pt x="65011" y="153098"/>
                  </a:lnTo>
                  <a:lnTo>
                    <a:pt x="40652" y="220865"/>
                  </a:lnTo>
                  <a:lnTo>
                    <a:pt x="33756" y="241173"/>
                  </a:lnTo>
                  <a:lnTo>
                    <a:pt x="28181" y="256235"/>
                  </a:lnTo>
                  <a:lnTo>
                    <a:pt x="25679" y="264210"/>
                  </a:lnTo>
                  <a:lnTo>
                    <a:pt x="67500" y="264210"/>
                  </a:lnTo>
                  <a:lnTo>
                    <a:pt x="69265" y="265468"/>
                  </a:lnTo>
                  <a:lnTo>
                    <a:pt x="69265" y="391985"/>
                  </a:lnTo>
                  <a:lnTo>
                    <a:pt x="109905" y="392328"/>
                  </a:lnTo>
                  <a:lnTo>
                    <a:pt x="110350" y="270484"/>
                  </a:lnTo>
                  <a:lnTo>
                    <a:pt x="114604" y="266839"/>
                  </a:lnTo>
                  <a:lnTo>
                    <a:pt x="117094" y="266496"/>
                  </a:lnTo>
                  <a:lnTo>
                    <a:pt x="120027" y="266839"/>
                  </a:lnTo>
                  <a:lnTo>
                    <a:pt x="122669" y="267868"/>
                  </a:lnTo>
                  <a:lnTo>
                    <a:pt x="124434" y="269468"/>
                  </a:lnTo>
                  <a:lnTo>
                    <a:pt x="124879" y="392328"/>
                  </a:lnTo>
                  <a:lnTo>
                    <a:pt x="165811" y="392328"/>
                  </a:lnTo>
                  <a:lnTo>
                    <a:pt x="165811" y="266496"/>
                  </a:lnTo>
                  <a:lnTo>
                    <a:pt x="168452" y="264210"/>
                  </a:lnTo>
                  <a:lnTo>
                    <a:pt x="210273" y="264553"/>
                  </a:lnTo>
                  <a:lnTo>
                    <a:pt x="210273" y="262851"/>
                  </a:lnTo>
                  <a:lnTo>
                    <a:pt x="209384" y="262851"/>
                  </a:lnTo>
                  <a:lnTo>
                    <a:pt x="206463" y="253834"/>
                  </a:lnTo>
                  <a:lnTo>
                    <a:pt x="201320" y="239458"/>
                  </a:lnTo>
                  <a:lnTo>
                    <a:pt x="195300" y="221094"/>
                  </a:lnTo>
                  <a:lnTo>
                    <a:pt x="188112" y="200787"/>
                  </a:lnTo>
                  <a:lnTo>
                    <a:pt x="173888" y="159143"/>
                  </a:lnTo>
                  <a:lnTo>
                    <a:pt x="167576" y="141465"/>
                  </a:lnTo>
                  <a:lnTo>
                    <a:pt x="162445" y="128117"/>
                  </a:lnTo>
                  <a:lnTo>
                    <a:pt x="162001" y="125717"/>
                  </a:lnTo>
                  <a:lnTo>
                    <a:pt x="162001" y="121386"/>
                  </a:lnTo>
                  <a:lnTo>
                    <a:pt x="163753" y="119672"/>
                  </a:lnTo>
                  <a:lnTo>
                    <a:pt x="165811" y="119100"/>
                  </a:lnTo>
                  <a:lnTo>
                    <a:pt x="168452" y="119672"/>
                  </a:lnTo>
                  <a:lnTo>
                    <a:pt x="170065" y="120700"/>
                  </a:lnTo>
                  <a:lnTo>
                    <a:pt x="171386" y="122072"/>
                  </a:lnTo>
                  <a:lnTo>
                    <a:pt x="185039" y="159372"/>
                  </a:lnTo>
                  <a:lnTo>
                    <a:pt x="194868" y="187439"/>
                  </a:lnTo>
                  <a:lnTo>
                    <a:pt x="202196" y="207746"/>
                  </a:lnTo>
                  <a:lnTo>
                    <a:pt x="203377" y="212420"/>
                  </a:lnTo>
                  <a:lnTo>
                    <a:pt x="235077" y="206146"/>
                  </a:lnTo>
                  <a:close/>
                </a:path>
                <a:path w="791845" h="393064">
                  <a:moveTo>
                    <a:pt x="395744" y="28295"/>
                  </a:moveTo>
                  <a:lnTo>
                    <a:pt x="382092" y="8331"/>
                  </a:lnTo>
                  <a:lnTo>
                    <a:pt x="380339" y="6959"/>
                  </a:lnTo>
                  <a:lnTo>
                    <a:pt x="356425" y="0"/>
                  </a:lnTo>
                  <a:lnTo>
                    <a:pt x="351282" y="342"/>
                  </a:lnTo>
                  <a:lnTo>
                    <a:pt x="317093" y="21336"/>
                  </a:lnTo>
                  <a:lnTo>
                    <a:pt x="314452" y="29997"/>
                  </a:lnTo>
                  <a:lnTo>
                    <a:pt x="314452" y="35598"/>
                  </a:lnTo>
                  <a:lnTo>
                    <a:pt x="347472" y="62280"/>
                  </a:lnTo>
                  <a:lnTo>
                    <a:pt x="353047" y="62966"/>
                  </a:lnTo>
                  <a:lnTo>
                    <a:pt x="358178" y="62966"/>
                  </a:lnTo>
                  <a:lnTo>
                    <a:pt x="392226" y="44030"/>
                  </a:lnTo>
                  <a:lnTo>
                    <a:pt x="395300" y="33655"/>
                  </a:lnTo>
                  <a:lnTo>
                    <a:pt x="395300" y="30353"/>
                  </a:lnTo>
                  <a:lnTo>
                    <a:pt x="395744" y="28295"/>
                  </a:lnTo>
                  <a:close/>
                </a:path>
                <a:path w="791845" h="393064">
                  <a:moveTo>
                    <a:pt x="447370" y="207518"/>
                  </a:moveTo>
                  <a:lnTo>
                    <a:pt x="447255" y="124688"/>
                  </a:lnTo>
                  <a:lnTo>
                    <a:pt x="433311" y="84988"/>
                  </a:lnTo>
                  <a:lnTo>
                    <a:pt x="393534" y="73355"/>
                  </a:lnTo>
                  <a:lnTo>
                    <a:pt x="383705" y="72669"/>
                  </a:lnTo>
                  <a:lnTo>
                    <a:pt x="364045" y="72669"/>
                  </a:lnTo>
                  <a:lnTo>
                    <a:pt x="353783" y="73012"/>
                  </a:lnTo>
                  <a:lnTo>
                    <a:pt x="343954" y="73012"/>
                  </a:lnTo>
                  <a:lnTo>
                    <a:pt x="334111" y="73355"/>
                  </a:lnTo>
                  <a:lnTo>
                    <a:pt x="315772" y="72669"/>
                  </a:lnTo>
                  <a:lnTo>
                    <a:pt x="307708" y="74041"/>
                  </a:lnTo>
                  <a:lnTo>
                    <a:pt x="272630" y="90690"/>
                  </a:lnTo>
                  <a:lnTo>
                    <a:pt x="259867" y="120700"/>
                  </a:lnTo>
                  <a:lnTo>
                    <a:pt x="260743" y="222123"/>
                  </a:lnTo>
                  <a:lnTo>
                    <a:pt x="290982" y="222123"/>
                  </a:lnTo>
                  <a:lnTo>
                    <a:pt x="291414" y="207518"/>
                  </a:lnTo>
                  <a:lnTo>
                    <a:pt x="291414" y="143052"/>
                  </a:lnTo>
                  <a:lnTo>
                    <a:pt x="292290" y="124688"/>
                  </a:lnTo>
                  <a:lnTo>
                    <a:pt x="293179" y="123101"/>
                  </a:lnTo>
                  <a:lnTo>
                    <a:pt x="294932" y="122072"/>
                  </a:lnTo>
                  <a:lnTo>
                    <a:pt x="296989" y="121729"/>
                  </a:lnTo>
                  <a:lnTo>
                    <a:pt x="299186" y="121729"/>
                  </a:lnTo>
                  <a:lnTo>
                    <a:pt x="304761" y="128689"/>
                  </a:lnTo>
                  <a:lnTo>
                    <a:pt x="304330" y="390842"/>
                  </a:lnTo>
                  <a:lnTo>
                    <a:pt x="346163" y="390842"/>
                  </a:lnTo>
                  <a:lnTo>
                    <a:pt x="347027" y="233184"/>
                  </a:lnTo>
                  <a:lnTo>
                    <a:pt x="353783" y="229196"/>
                  </a:lnTo>
                  <a:lnTo>
                    <a:pt x="356425" y="229768"/>
                  </a:lnTo>
                  <a:lnTo>
                    <a:pt x="358470" y="230784"/>
                  </a:lnTo>
                  <a:lnTo>
                    <a:pt x="360235" y="231813"/>
                  </a:lnTo>
                  <a:lnTo>
                    <a:pt x="361111" y="233527"/>
                  </a:lnTo>
                  <a:lnTo>
                    <a:pt x="361111" y="390842"/>
                  </a:lnTo>
                  <a:lnTo>
                    <a:pt x="402056" y="390842"/>
                  </a:lnTo>
                  <a:lnTo>
                    <a:pt x="402590" y="229196"/>
                  </a:lnTo>
                  <a:lnTo>
                    <a:pt x="402932" y="126746"/>
                  </a:lnTo>
                  <a:lnTo>
                    <a:pt x="408952" y="121729"/>
                  </a:lnTo>
                  <a:lnTo>
                    <a:pt x="411886" y="122072"/>
                  </a:lnTo>
                  <a:lnTo>
                    <a:pt x="414528" y="123101"/>
                  </a:lnTo>
                  <a:lnTo>
                    <a:pt x="416280" y="124688"/>
                  </a:lnTo>
                  <a:lnTo>
                    <a:pt x="416280" y="223481"/>
                  </a:lnTo>
                  <a:lnTo>
                    <a:pt x="446951" y="222808"/>
                  </a:lnTo>
                  <a:lnTo>
                    <a:pt x="447370" y="207518"/>
                  </a:lnTo>
                  <a:close/>
                </a:path>
                <a:path w="791845" h="393064">
                  <a:moveTo>
                    <a:pt x="607656" y="84988"/>
                  </a:moveTo>
                  <a:lnTo>
                    <a:pt x="579005" y="59664"/>
                  </a:lnTo>
                  <a:lnTo>
                    <a:pt x="568744" y="58293"/>
                  </a:lnTo>
                  <a:lnTo>
                    <a:pt x="563156" y="58635"/>
                  </a:lnTo>
                  <a:lnTo>
                    <a:pt x="529856" y="81343"/>
                  </a:lnTo>
                  <a:lnTo>
                    <a:pt x="529412" y="81686"/>
                  </a:lnTo>
                  <a:lnTo>
                    <a:pt x="529412" y="82372"/>
                  </a:lnTo>
                  <a:lnTo>
                    <a:pt x="529856" y="83058"/>
                  </a:lnTo>
                  <a:lnTo>
                    <a:pt x="529412" y="83388"/>
                  </a:lnTo>
                  <a:lnTo>
                    <a:pt x="528535" y="91033"/>
                  </a:lnTo>
                  <a:lnTo>
                    <a:pt x="528243" y="91033"/>
                  </a:lnTo>
                  <a:lnTo>
                    <a:pt x="529412" y="96062"/>
                  </a:lnTo>
                  <a:lnTo>
                    <a:pt x="559790" y="119672"/>
                  </a:lnTo>
                  <a:lnTo>
                    <a:pt x="569620" y="120700"/>
                  </a:lnTo>
                  <a:lnTo>
                    <a:pt x="574751" y="120357"/>
                  </a:lnTo>
                  <a:lnTo>
                    <a:pt x="607656" y="93319"/>
                  </a:lnTo>
                  <a:lnTo>
                    <a:pt x="607656" y="84988"/>
                  </a:lnTo>
                  <a:close/>
                </a:path>
                <a:path w="791845" h="393064">
                  <a:moveTo>
                    <a:pt x="664095" y="239115"/>
                  </a:moveTo>
                  <a:lnTo>
                    <a:pt x="656361" y="213791"/>
                  </a:lnTo>
                  <a:lnTo>
                    <a:pt x="650328" y="196799"/>
                  </a:lnTo>
                  <a:lnTo>
                    <a:pt x="646963" y="188468"/>
                  </a:lnTo>
                  <a:lnTo>
                    <a:pt x="644474" y="179793"/>
                  </a:lnTo>
                  <a:lnTo>
                    <a:pt x="640041" y="167132"/>
                  </a:lnTo>
                  <a:lnTo>
                    <a:pt x="633310" y="151041"/>
                  </a:lnTo>
                  <a:lnTo>
                    <a:pt x="628637" y="143738"/>
                  </a:lnTo>
                  <a:lnTo>
                    <a:pt x="625500" y="140779"/>
                  </a:lnTo>
                  <a:lnTo>
                    <a:pt x="623493" y="138379"/>
                  </a:lnTo>
                  <a:lnTo>
                    <a:pt x="587959" y="127431"/>
                  </a:lnTo>
                  <a:lnTo>
                    <a:pt x="579894" y="127431"/>
                  </a:lnTo>
                  <a:lnTo>
                    <a:pt x="571817" y="127088"/>
                  </a:lnTo>
                  <a:lnTo>
                    <a:pt x="563600" y="127431"/>
                  </a:lnTo>
                  <a:lnTo>
                    <a:pt x="539242" y="127431"/>
                  </a:lnTo>
                  <a:lnTo>
                    <a:pt x="532498" y="128689"/>
                  </a:lnTo>
                  <a:lnTo>
                    <a:pt x="502996" y="155384"/>
                  </a:lnTo>
                  <a:lnTo>
                    <a:pt x="471309" y="241858"/>
                  </a:lnTo>
                  <a:lnTo>
                    <a:pt x="496989" y="246875"/>
                  </a:lnTo>
                  <a:lnTo>
                    <a:pt x="500354" y="236486"/>
                  </a:lnTo>
                  <a:lnTo>
                    <a:pt x="504621" y="224853"/>
                  </a:lnTo>
                  <a:lnTo>
                    <a:pt x="508876" y="212420"/>
                  </a:lnTo>
                  <a:lnTo>
                    <a:pt x="524281" y="174091"/>
                  </a:lnTo>
                  <a:lnTo>
                    <a:pt x="525602" y="171462"/>
                  </a:lnTo>
                  <a:lnTo>
                    <a:pt x="527354" y="177050"/>
                  </a:lnTo>
                  <a:lnTo>
                    <a:pt x="530301" y="190068"/>
                  </a:lnTo>
                  <a:lnTo>
                    <a:pt x="531622" y="205460"/>
                  </a:lnTo>
                  <a:lnTo>
                    <a:pt x="529412" y="218122"/>
                  </a:lnTo>
                  <a:lnTo>
                    <a:pt x="523405" y="233184"/>
                  </a:lnTo>
                  <a:lnTo>
                    <a:pt x="518706" y="243459"/>
                  </a:lnTo>
                  <a:lnTo>
                    <a:pt x="501688" y="282587"/>
                  </a:lnTo>
                  <a:lnTo>
                    <a:pt x="499922" y="287147"/>
                  </a:lnTo>
                  <a:lnTo>
                    <a:pt x="521792" y="287147"/>
                  </a:lnTo>
                  <a:lnTo>
                    <a:pt x="529412" y="287832"/>
                  </a:lnTo>
                  <a:lnTo>
                    <a:pt x="529412" y="392671"/>
                  </a:lnTo>
                  <a:lnTo>
                    <a:pt x="562724" y="392328"/>
                  </a:lnTo>
                  <a:lnTo>
                    <a:pt x="563156" y="292506"/>
                  </a:lnTo>
                  <a:lnTo>
                    <a:pt x="565810" y="289547"/>
                  </a:lnTo>
                  <a:lnTo>
                    <a:pt x="568299" y="288861"/>
                  </a:lnTo>
                  <a:lnTo>
                    <a:pt x="570941" y="289204"/>
                  </a:lnTo>
                  <a:lnTo>
                    <a:pt x="572998" y="290233"/>
                  </a:lnTo>
                  <a:lnTo>
                    <a:pt x="574751" y="291592"/>
                  </a:lnTo>
                  <a:lnTo>
                    <a:pt x="575195" y="392328"/>
                  </a:lnTo>
                  <a:lnTo>
                    <a:pt x="608952" y="392328"/>
                  </a:lnTo>
                  <a:lnTo>
                    <a:pt x="608952" y="287832"/>
                  </a:lnTo>
                  <a:lnTo>
                    <a:pt x="615391" y="287147"/>
                  </a:lnTo>
                  <a:lnTo>
                    <a:pt x="622134" y="287147"/>
                  </a:lnTo>
                  <a:lnTo>
                    <a:pt x="625208" y="287489"/>
                  </a:lnTo>
                  <a:lnTo>
                    <a:pt x="635787" y="287489"/>
                  </a:lnTo>
                  <a:lnTo>
                    <a:pt x="629932" y="272199"/>
                  </a:lnTo>
                  <a:lnTo>
                    <a:pt x="611911" y="227825"/>
                  </a:lnTo>
                  <a:lnTo>
                    <a:pt x="606767" y="216522"/>
                  </a:lnTo>
                  <a:lnTo>
                    <a:pt x="605586" y="204431"/>
                  </a:lnTo>
                  <a:lnTo>
                    <a:pt x="606298" y="192455"/>
                  </a:lnTo>
                  <a:lnTo>
                    <a:pt x="608952" y="181394"/>
                  </a:lnTo>
                  <a:lnTo>
                    <a:pt x="611441" y="173748"/>
                  </a:lnTo>
                  <a:lnTo>
                    <a:pt x="613625" y="171462"/>
                  </a:lnTo>
                  <a:lnTo>
                    <a:pt x="623493" y="198843"/>
                  </a:lnTo>
                  <a:lnTo>
                    <a:pt x="632421" y="226110"/>
                  </a:lnTo>
                  <a:lnTo>
                    <a:pt x="638860" y="243789"/>
                  </a:lnTo>
                  <a:lnTo>
                    <a:pt x="641350" y="243789"/>
                  </a:lnTo>
                  <a:lnTo>
                    <a:pt x="655002" y="241173"/>
                  </a:lnTo>
                  <a:lnTo>
                    <a:pt x="658075" y="240144"/>
                  </a:lnTo>
                  <a:lnTo>
                    <a:pt x="664095" y="239115"/>
                  </a:lnTo>
                  <a:close/>
                </a:path>
                <a:path w="791845" h="393064">
                  <a:moveTo>
                    <a:pt x="791768" y="117729"/>
                  </a:moveTo>
                  <a:lnTo>
                    <a:pt x="765822" y="89331"/>
                  </a:lnTo>
                  <a:lnTo>
                    <a:pt x="755535" y="88417"/>
                  </a:lnTo>
                  <a:lnTo>
                    <a:pt x="749515" y="88646"/>
                  </a:lnTo>
                  <a:lnTo>
                    <a:pt x="720483" y="113055"/>
                  </a:lnTo>
                  <a:lnTo>
                    <a:pt x="720483" y="119100"/>
                  </a:lnTo>
                  <a:lnTo>
                    <a:pt x="753770" y="145453"/>
                  </a:lnTo>
                  <a:lnTo>
                    <a:pt x="759790" y="145453"/>
                  </a:lnTo>
                  <a:lnTo>
                    <a:pt x="791768" y="1177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3245" y="3127066"/>
              <a:ext cx="139163" cy="23843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082267" y="2668272"/>
            <a:ext cx="8540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latin typeface="Tahoma"/>
                <a:cs typeface="Tahoma"/>
              </a:rPr>
              <a:t>Hu</a:t>
            </a:r>
            <a:r>
              <a:rPr sz="1600" b="1" spc="-30" dirty="0">
                <a:latin typeface="Tahoma"/>
                <a:cs typeface="Tahoma"/>
              </a:rPr>
              <a:t>m</a:t>
            </a:r>
            <a:r>
              <a:rPr sz="1600" b="1" spc="40" dirty="0">
                <a:latin typeface="Tahoma"/>
                <a:cs typeface="Tahoma"/>
              </a:rPr>
              <a:t>a</a:t>
            </a:r>
            <a:r>
              <a:rPr sz="1600" b="1" spc="-25" dirty="0">
                <a:latin typeface="Tahoma"/>
                <a:cs typeface="Tahoma"/>
              </a:rPr>
              <a:t>n</a:t>
            </a:r>
            <a:r>
              <a:rPr sz="1600" b="1" dirty="0">
                <a:latin typeface="Tahoma"/>
                <a:cs typeface="Tahoma"/>
              </a:rPr>
              <a:t>s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36900" y="1866900"/>
            <a:ext cx="2324100" cy="787400"/>
            <a:chOff x="3136900" y="1866900"/>
            <a:chExt cx="2324100" cy="78740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6900" y="1930400"/>
              <a:ext cx="2260600" cy="7239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13100" y="2095500"/>
              <a:ext cx="2108200" cy="4445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32150" y="1873250"/>
              <a:ext cx="2222500" cy="685800"/>
            </a:xfrm>
            <a:custGeom>
              <a:avLst/>
              <a:gdLst/>
              <a:ahLst/>
              <a:cxnLst/>
              <a:rect l="l" t="t" r="r" b="b"/>
              <a:pathLst>
                <a:path w="2222500" h="685800">
                  <a:moveTo>
                    <a:pt x="1111250" y="0"/>
                  </a:moveTo>
                  <a:lnTo>
                    <a:pt x="1040972" y="674"/>
                  </a:lnTo>
                  <a:lnTo>
                    <a:pt x="971857" y="2671"/>
                  </a:lnTo>
                  <a:lnTo>
                    <a:pt x="904033" y="5951"/>
                  </a:lnTo>
                  <a:lnTo>
                    <a:pt x="837631" y="10472"/>
                  </a:lnTo>
                  <a:lnTo>
                    <a:pt x="772781" y="16195"/>
                  </a:lnTo>
                  <a:lnTo>
                    <a:pt x="709613" y="23081"/>
                  </a:lnTo>
                  <a:lnTo>
                    <a:pt x="648258" y="31087"/>
                  </a:lnTo>
                  <a:lnTo>
                    <a:pt x="588845" y="40176"/>
                  </a:lnTo>
                  <a:lnTo>
                    <a:pt x="531505" y="50305"/>
                  </a:lnTo>
                  <a:lnTo>
                    <a:pt x="476369" y="61436"/>
                  </a:lnTo>
                  <a:lnTo>
                    <a:pt x="423565" y="73527"/>
                  </a:lnTo>
                  <a:lnTo>
                    <a:pt x="373224" y="86540"/>
                  </a:lnTo>
                  <a:lnTo>
                    <a:pt x="325477" y="100433"/>
                  </a:lnTo>
                  <a:lnTo>
                    <a:pt x="280454" y="115166"/>
                  </a:lnTo>
                  <a:lnTo>
                    <a:pt x="238284" y="130700"/>
                  </a:lnTo>
                  <a:lnTo>
                    <a:pt x="199099" y="146993"/>
                  </a:lnTo>
                  <a:lnTo>
                    <a:pt x="163027" y="164007"/>
                  </a:lnTo>
                  <a:lnTo>
                    <a:pt x="100747" y="200033"/>
                  </a:lnTo>
                  <a:lnTo>
                    <a:pt x="52486" y="238458"/>
                  </a:lnTo>
                  <a:lnTo>
                    <a:pt x="19285" y="278958"/>
                  </a:lnTo>
                  <a:lnTo>
                    <a:pt x="2186" y="321214"/>
                  </a:lnTo>
                  <a:lnTo>
                    <a:pt x="0" y="342900"/>
                  </a:lnTo>
                  <a:lnTo>
                    <a:pt x="2186" y="364585"/>
                  </a:lnTo>
                  <a:lnTo>
                    <a:pt x="19285" y="406841"/>
                  </a:lnTo>
                  <a:lnTo>
                    <a:pt x="52486" y="447341"/>
                  </a:lnTo>
                  <a:lnTo>
                    <a:pt x="100747" y="485766"/>
                  </a:lnTo>
                  <a:lnTo>
                    <a:pt x="163027" y="521792"/>
                  </a:lnTo>
                  <a:lnTo>
                    <a:pt x="199099" y="538806"/>
                  </a:lnTo>
                  <a:lnTo>
                    <a:pt x="238284" y="555099"/>
                  </a:lnTo>
                  <a:lnTo>
                    <a:pt x="280454" y="570633"/>
                  </a:lnTo>
                  <a:lnTo>
                    <a:pt x="325477" y="585366"/>
                  </a:lnTo>
                  <a:lnTo>
                    <a:pt x="373224" y="599259"/>
                  </a:lnTo>
                  <a:lnTo>
                    <a:pt x="423565" y="612272"/>
                  </a:lnTo>
                  <a:lnTo>
                    <a:pt x="476369" y="624363"/>
                  </a:lnTo>
                  <a:lnTo>
                    <a:pt x="531505" y="635494"/>
                  </a:lnTo>
                  <a:lnTo>
                    <a:pt x="588845" y="645623"/>
                  </a:lnTo>
                  <a:lnTo>
                    <a:pt x="648258" y="654712"/>
                  </a:lnTo>
                  <a:lnTo>
                    <a:pt x="709613" y="662718"/>
                  </a:lnTo>
                  <a:lnTo>
                    <a:pt x="772781" y="669604"/>
                  </a:lnTo>
                  <a:lnTo>
                    <a:pt x="837631" y="675327"/>
                  </a:lnTo>
                  <a:lnTo>
                    <a:pt x="904033" y="679848"/>
                  </a:lnTo>
                  <a:lnTo>
                    <a:pt x="971857" y="683128"/>
                  </a:lnTo>
                  <a:lnTo>
                    <a:pt x="1040972" y="685125"/>
                  </a:lnTo>
                  <a:lnTo>
                    <a:pt x="1111250" y="685800"/>
                  </a:lnTo>
                  <a:lnTo>
                    <a:pt x="1181527" y="685125"/>
                  </a:lnTo>
                  <a:lnTo>
                    <a:pt x="1250642" y="683128"/>
                  </a:lnTo>
                  <a:lnTo>
                    <a:pt x="1318466" y="679848"/>
                  </a:lnTo>
                  <a:lnTo>
                    <a:pt x="1384868" y="675327"/>
                  </a:lnTo>
                  <a:lnTo>
                    <a:pt x="1449718" y="669604"/>
                  </a:lnTo>
                  <a:lnTo>
                    <a:pt x="1512886" y="662718"/>
                  </a:lnTo>
                  <a:lnTo>
                    <a:pt x="1574241" y="654712"/>
                  </a:lnTo>
                  <a:lnTo>
                    <a:pt x="1633654" y="645623"/>
                  </a:lnTo>
                  <a:lnTo>
                    <a:pt x="1690994" y="635494"/>
                  </a:lnTo>
                  <a:lnTo>
                    <a:pt x="1746130" y="624363"/>
                  </a:lnTo>
                  <a:lnTo>
                    <a:pt x="1798934" y="612272"/>
                  </a:lnTo>
                  <a:lnTo>
                    <a:pt x="1849275" y="599259"/>
                  </a:lnTo>
                  <a:lnTo>
                    <a:pt x="1897022" y="585366"/>
                  </a:lnTo>
                  <a:lnTo>
                    <a:pt x="1942045" y="570633"/>
                  </a:lnTo>
                  <a:lnTo>
                    <a:pt x="1984215" y="555099"/>
                  </a:lnTo>
                  <a:lnTo>
                    <a:pt x="2023400" y="538806"/>
                  </a:lnTo>
                  <a:lnTo>
                    <a:pt x="2059472" y="521792"/>
                  </a:lnTo>
                  <a:lnTo>
                    <a:pt x="2121752" y="485766"/>
                  </a:lnTo>
                  <a:lnTo>
                    <a:pt x="2170013" y="447341"/>
                  </a:lnTo>
                  <a:lnTo>
                    <a:pt x="2203214" y="406841"/>
                  </a:lnTo>
                  <a:lnTo>
                    <a:pt x="2220313" y="364585"/>
                  </a:lnTo>
                  <a:lnTo>
                    <a:pt x="2222500" y="342900"/>
                  </a:lnTo>
                  <a:lnTo>
                    <a:pt x="2220313" y="321214"/>
                  </a:lnTo>
                  <a:lnTo>
                    <a:pt x="2203214" y="278958"/>
                  </a:lnTo>
                  <a:lnTo>
                    <a:pt x="2170013" y="238458"/>
                  </a:lnTo>
                  <a:lnTo>
                    <a:pt x="2121752" y="200033"/>
                  </a:lnTo>
                  <a:lnTo>
                    <a:pt x="2059472" y="164007"/>
                  </a:lnTo>
                  <a:lnTo>
                    <a:pt x="2023400" y="146993"/>
                  </a:lnTo>
                  <a:lnTo>
                    <a:pt x="1984215" y="130700"/>
                  </a:lnTo>
                  <a:lnTo>
                    <a:pt x="1942045" y="115166"/>
                  </a:lnTo>
                  <a:lnTo>
                    <a:pt x="1897022" y="100433"/>
                  </a:lnTo>
                  <a:lnTo>
                    <a:pt x="1849275" y="86540"/>
                  </a:lnTo>
                  <a:lnTo>
                    <a:pt x="1798934" y="73527"/>
                  </a:lnTo>
                  <a:lnTo>
                    <a:pt x="1746130" y="61436"/>
                  </a:lnTo>
                  <a:lnTo>
                    <a:pt x="1690994" y="50305"/>
                  </a:lnTo>
                  <a:lnTo>
                    <a:pt x="1633654" y="40176"/>
                  </a:lnTo>
                  <a:lnTo>
                    <a:pt x="1574241" y="31087"/>
                  </a:lnTo>
                  <a:lnTo>
                    <a:pt x="1512886" y="23081"/>
                  </a:lnTo>
                  <a:lnTo>
                    <a:pt x="1449718" y="16195"/>
                  </a:lnTo>
                  <a:lnTo>
                    <a:pt x="1384868" y="10472"/>
                  </a:lnTo>
                  <a:lnTo>
                    <a:pt x="1318466" y="5951"/>
                  </a:lnTo>
                  <a:lnTo>
                    <a:pt x="1250642" y="2671"/>
                  </a:lnTo>
                  <a:lnTo>
                    <a:pt x="1181527" y="674"/>
                  </a:lnTo>
                  <a:lnTo>
                    <a:pt x="1111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32150" y="1873250"/>
              <a:ext cx="2222500" cy="685800"/>
            </a:xfrm>
            <a:custGeom>
              <a:avLst/>
              <a:gdLst/>
              <a:ahLst/>
              <a:cxnLst/>
              <a:rect l="l" t="t" r="r" b="b"/>
              <a:pathLst>
                <a:path w="2222500" h="685800">
                  <a:moveTo>
                    <a:pt x="0" y="342900"/>
                  </a:moveTo>
                  <a:lnTo>
                    <a:pt x="8658" y="299887"/>
                  </a:lnTo>
                  <a:lnTo>
                    <a:pt x="33938" y="258469"/>
                  </a:lnTo>
                  <a:lnTo>
                    <a:pt x="74799" y="218966"/>
                  </a:lnTo>
                  <a:lnTo>
                    <a:pt x="130200" y="181701"/>
                  </a:lnTo>
                  <a:lnTo>
                    <a:pt x="199098" y="146993"/>
                  </a:lnTo>
                  <a:lnTo>
                    <a:pt x="238284" y="130700"/>
                  </a:lnTo>
                  <a:lnTo>
                    <a:pt x="280454" y="115166"/>
                  </a:lnTo>
                  <a:lnTo>
                    <a:pt x="325477" y="100433"/>
                  </a:lnTo>
                  <a:lnTo>
                    <a:pt x="373224" y="86540"/>
                  </a:lnTo>
                  <a:lnTo>
                    <a:pt x="423565" y="73527"/>
                  </a:lnTo>
                  <a:lnTo>
                    <a:pt x="476368" y="61436"/>
                  </a:lnTo>
                  <a:lnTo>
                    <a:pt x="531505" y="50305"/>
                  </a:lnTo>
                  <a:lnTo>
                    <a:pt x="588845" y="40176"/>
                  </a:lnTo>
                  <a:lnTo>
                    <a:pt x="648258" y="31087"/>
                  </a:lnTo>
                  <a:lnTo>
                    <a:pt x="709613" y="23081"/>
                  </a:lnTo>
                  <a:lnTo>
                    <a:pt x="772781" y="16195"/>
                  </a:lnTo>
                  <a:lnTo>
                    <a:pt x="837631" y="10472"/>
                  </a:lnTo>
                  <a:lnTo>
                    <a:pt x="904033" y="5951"/>
                  </a:lnTo>
                  <a:lnTo>
                    <a:pt x="971857" y="2671"/>
                  </a:lnTo>
                  <a:lnTo>
                    <a:pt x="1040972" y="674"/>
                  </a:lnTo>
                  <a:lnTo>
                    <a:pt x="1111250" y="0"/>
                  </a:lnTo>
                  <a:lnTo>
                    <a:pt x="1181527" y="674"/>
                  </a:lnTo>
                  <a:lnTo>
                    <a:pt x="1250642" y="2671"/>
                  </a:lnTo>
                  <a:lnTo>
                    <a:pt x="1318466" y="5951"/>
                  </a:lnTo>
                  <a:lnTo>
                    <a:pt x="1384868" y="10472"/>
                  </a:lnTo>
                  <a:lnTo>
                    <a:pt x="1449718" y="16195"/>
                  </a:lnTo>
                  <a:lnTo>
                    <a:pt x="1512886" y="23081"/>
                  </a:lnTo>
                  <a:lnTo>
                    <a:pt x="1574241" y="31087"/>
                  </a:lnTo>
                  <a:lnTo>
                    <a:pt x="1633654" y="40176"/>
                  </a:lnTo>
                  <a:lnTo>
                    <a:pt x="1690993" y="50305"/>
                  </a:lnTo>
                  <a:lnTo>
                    <a:pt x="1746130" y="61436"/>
                  </a:lnTo>
                  <a:lnTo>
                    <a:pt x="1798934" y="73527"/>
                  </a:lnTo>
                  <a:lnTo>
                    <a:pt x="1849275" y="86540"/>
                  </a:lnTo>
                  <a:lnTo>
                    <a:pt x="1897022" y="100433"/>
                  </a:lnTo>
                  <a:lnTo>
                    <a:pt x="1942045" y="115166"/>
                  </a:lnTo>
                  <a:lnTo>
                    <a:pt x="1984215" y="130700"/>
                  </a:lnTo>
                  <a:lnTo>
                    <a:pt x="2023400" y="146993"/>
                  </a:lnTo>
                  <a:lnTo>
                    <a:pt x="2059472" y="164007"/>
                  </a:lnTo>
                  <a:lnTo>
                    <a:pt x="2121752" y="200034"/>
                  </a:lnTo>
                  <a:lnTo>
                    <a:pt x="2170013" y="238458"/>
                  </a:lnTo>
                  <a:lnTo>
                    <a:pt x="2203214" y="278958"/>
                  </a:lnTo>
                  <a:lnTo>
                    <a:pt x="2220313" y="321214"/>
                  </a:lnTo>
                  <a:lnTo>
                    <a:pt x="2222500" y="342900"/>
                  </a:lnTo>
                  <a:lnTo>
                    <a:pt x="2220313" y="364585"/>
                  </a:lnTo>
                  <a:lnTo>
                    <a:pt x="2203214" y="406841"/>
                  </a:lnTo>
                  <a:lnTo>
                    <a:pt x="2170013" y="447341"/>
                  </a:lnTo>
                  <a:lnTo>
                    <a:pt x="2121752" y="485765"/>
                  </a:lnTo>
                  <a:lnTo>
                    <a:pt x="2059472" y="521792"/>
                  </a:lnTo>
                  <a:lnTo>
                    <a:pt x="2023400" y="538806"/>
                  </a:lnTo>
                  <a:lnTo>
                    <a:pt x="1984215" y="555099"/>
                  </a:lnTo>
                  <a:lnTo>
                    <a:pt x="1942045" y="570633"/>
                  </a:lnTo>
                  <a:lnTo>
                    <a:pt x="1897022" y="585366"/>
                  </a:lnTo>
                  <a:lnTo>
                    <a:pt x="1849275" y="599259"/>
                  </a:lnTo>
                  <a:lnTo>
                    <a:pt x="1798934" y="612272"/>
                  </a:lnTo>
                  <a:lnTo>
                    <a:pt x="1746130" y="624363"/>
                  </a:lnTo>
                  <a:lnTo>
                    <a:pt x="1690993" y="635494"/>
                  </a:lnTo>
                  <a:lnTo>
                    <a:pt x="1633654" y="645623"/>
                  </a:lnTo>
                  <a:lnTo>
                    <a:pt x="1574241" y="654712"/>
                  </a:lnTo>
                  <a:lnTo>
                    <a:pt x="1512886" y="662718"/>
                  </a:lnTo>
                  <a:lnTo>
                    <a:pt x="1449718" y="669604"/>
                  </a:lnTo>
                  <a:lnTo>
                    <a:pt x="1384868" y="675327"/>
                  </a:lnTo>
                  <a:lnTo>
                    <a:pt x="1318466" y="679848"/>
                  </a:lnTo>
                  <a:lnTo>
                    <a:pt x="1250642" y="683128"/>
                  </a:lnTo>
                  <a:lnTo>
                    <a:pt x="1181527" y="685125"/>
                  </a:lnTo>
                  <a:lnTo>
                    <a:pt x="1111250" y="685800"/>
                  </a:lnTo>
                  <a:lnTo>
                    <a:pt x="1040972" y="685125"/>
                  </a:lnTo>
                  <a:lnTo>
                    <a:pt x="971857" y="683128"/>
                  </a:lnTo>
                  <a:lnTo>
                    <a:pt x="904033" y="679848"/>
                  </a:lnTo>
                  <a:lnTo>
                    <a:pt x="837631" y="675327"/>
                  </a:lnTo>
                  <a:lnTo>
                    <a:pt x="772781" y="669604"/>
                  </a:lnTo>
                  <a:lnTo>
                    <a:pt x="709613" y="662718"/>
                  </a:lnTo>
                  <a:lnTo>
                    <a:pt x="648258" y="654712"/>
                  </a:lnTo>
                  <a:lnTo>
                    <a:pt x="588845" y="645623"/>
                  </a:lnTo>
                  <a:lnTo>
                    <a:pt x="531505" y="635494"/>
                  </a:lnTo>
                  <a:lnTo>
                    <a:pt x="476368" y="624363"/>
                  </a:lnTo>
                  <a:lnTo>
                    <a:pt x="423565" y="612272"/>
                  </a:lnTo>
                  <a:lnTo>
                    <a:pt x="373224" y="599259"/>
                  </a:lnTo>
                  <a:lnTo>
                    <a:pt x="325477" y="585366"/>
                  </a:lnTo>
                  <a:lnTo>
                    <a:pt x="280454" y="570633"/>
                  </a:lnTo>
                  <a:lnTo>
                    <a:pt x="238284" y="555099"/>
                  </a:lnTo>
                  <a:lnTo>
                    <a:pt x="199098" y="538806"/>
                  </a:lnTo>
                  <a:lnTo>
                    <a:pt x="163027" y="521792"/>
                  </a:lnTo>
                  <a:lnTo>
                    <a:pt x="100747" y="485765"/>
                  </a:lnTo>
                  <a:lnTo>
                    <a:pt x="52486" y="447341"/>
                  </a:lnTo>
                  <a:lnTo>
                    <a:pt x="19285" y="406841"/>
                  </a:lnTo>
                  <a:lnTo>
                    <a:pt x="2186" y="364585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406192" y="2074948"/>
            <a:ext cx="18700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Tahoma"/>
                <a:cs typeface="Tahoma"/>
              </a:rPr>
              <a:t>Land-use</a:t>
            </a:r>
            <a:r>
              <a:rPr sz="1600" b="1" spc="3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changes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4500" y="1358900"/>
            <a:ext cx="2324100" cy="800100"/>
            <a:chOff x="444500" y="1358900"/>
            <a:chExt cx="2324100" cy="800100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500" y="1422400"/>
              <a:ext cx="2260600" cy="7239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1200" y="1460500"/>
              <a:ext cx="1739900" cy="6985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39750" y="1365250"/>
              <a:ext cx="2222500" cy="685800"/>
            </a:xfrm>
            <a:custGeom>
              <a:avLst/>
              <a:gdLst/>
              <a:ahLst/>
              <a:cxnLst/>
              <a:rect l="l" t="t" r="r" b="b"/>
              <a:pathLst>
                <a:path w="2222500" h="685800">
                  <a:moveTo>
                    <a:pt x="1111250" y="0"/>
                  </a:moveTo>
                  <a:lnTo>
                    <a:pt x="1040972" y="674"/>
                  </a:lnTo>
                  <a:lnTo>
                    <a:pt x="971857" y="2671"/>
                  </a:lnTo>
                  <a:lnTo>
                    <a:pt x="904033" y="5951"/>
                  </a:lnTo>
                  <a:lnTo>
                    <a:pt x="837631" y="10472"/>
                  </a:lnTo>
                  <a:lnTo>
                    <a:pt x="772781" y="16195"/>
                  </a:lnTo>
                  <a:lnTo>
                    <a:pt x="709613" y="23081"/>
                  </a:lnTo>
                  <a:lnTo>
                    <a:pt x="648258" y="31087"/>
                  </a:lnTo>
                  <a:lnTo>
                    <a:pt x="588845" y="40176"/>
                  </a:lnTo>
                  <a:lnTo>
                    <a:pt x="531505" y="50305"/>
                  </a:lnTo>
                  <a:lnTo>
                    <a:pt x="476369" y="61436"/>
                  </a:lnTo>
                  <a:lnTo>
                    <a:pt x="423565" y="73527"/>
                  </a:lnTo>
                  <a:lnTo>
                    <a:pt x="373224" y="86540"/>
                  </a:lnTo>
                  <a:lnTo>
                    <a:pt x="325477" y="100433"/>
                  </a:lnTo>
                  <a:lnTo>
                    <a:pt x="280454" y="115166"/>
                  </a:lnTo>
                  <a:lnTo>
                    <a:pt x="238284" y="130700"/>
                  </a:lnTo>
                  <a:lnTo>
                    <a:pt x="199098" y="146993"/>
                  </a:lnTo>
                  <a:lnTo>
                    <a:pt x="163027" y="164007"/>
                  </a:lnTo>
                  <a:lnTo>
                    <a:pt x="100747" y="200033"/>
                  </a:lnTo>
                  <a:lnTo>
                    <a:pt x="52486" y="238458"/>
                  </a:lnTo>
                  <a:lnTo>
                    <a:pt x="19285" y="278958"/>
                  </a:lnTo>
                  <a:lnTo>
                    <a:pt x="2186" y="321214"/>
                  </a:lnTo>
                  <a:lnTo>
                    <a:pt x="0" y="342900"/>
                  </a:lnTo>
                  <a:lnTo>
                    <a:pt x="2186" y="364585"/>
                  </a:lnTo>
                  <a:lnTo>
                    <a:pt x="19285" y="406841"/>
                  </a:lnTo>
                  <a:lnTo>
                    <a:pt x="52486" y="447341"/>
                  </a:lnTo>
                  <a:lnTo>
                    <a:pt x="100747" y="485766"/>
                  </a:lnTo>
                  <a:lnTo>
                    <a:pt x="163027" y="521792"/>
                  </a:lnTo>
                  <a:lnTo>
                    <a:pt x="199098" y="538806"/>
                  </a:lnTo>
                  <a:lnTo>
                    <a:pt x="238284" y="555099"/>
                  </a:lnTo>
                  <a:lnTo>
                    <a:pt x="280454" y="570633"/>
                  </a:lnTo>
                  <a:lnTo>
                    <a:pt x="325477" y="585366"/>
                  </a:lnTo>
                  <a:lnTo>
                    <a:pt x="373224" y="599259"/>
                  </a:lnTo>
                  <a:lnTo>
                    <a:pt x="423565" y="612272"/>
                  </a:lnTo>
                  <a:lnTo>
                    <a:pt x="476369" y="624363"/>
                  </a:lnTo>
                  <a:lnTo>
                    <a:pt x="531505" y="635494"/>
                  </a:lnTo>
                  <a:lnTo>
                    <a:pt x="588845" y="645623"/>
                  </a:lnTo>
                  <a:lnTo>
                    <a:pt x="648258" y="654712"/>
                  </a:lnTo>
                  <a:lnTo>
                    <a:pt x="709613" y="662718"/>
                  </a:lnTo>
                  <a:lnTo>
                    <a:pt x="772781" y="669604"/>
                  </a:lnTo>
                  <a:lnTo>
                    <a:pt x="837631" y="675327"/>
                  </a:lnTo>
                  <a:lnTo>
                    <a:pt x="904033" y="679848"/>
                  </a:lnTo>
                  <a:lnTo>
                    <a:pt x="971857" y="683128"/>
                  </a:lnTo>
                  <a:lnTo>
                    <a:pt x="1040972" y="685125"/>
                  </a:lnTo>
                  <a:lnTo>
                    <a:pt x="1111250" y="685800"/>
                  </a:lnTo>
                  <a:lnTo>
                    <a:pt x="1181527" y="685125"/>
                  </a:lnTo>
                  <a:lnTo>
                    <a:pt x="1250642" y="683128"/>
                  </a:lnTo>
                  <a:lnTo>
                    <a:pt x="1318466" y="679848"/>
                  </a:lnTo>
                  <a:lnTo>
                    <a:pt x="1384868" y="675327"/>
                  </a:lnTo>
                  <a:lnTo>
                    <a:pt x="1449718" y="669604"/>
                  </a:lnTo>
                  <a:lnTo>
                    <a:pt x="1512886" y="662718"/>
                  </a:lnTo>
                  <a:lnTo>
                    <a:pt x="1574241" y="654712"/>
                  </a:lnTo>
                  <a:lnTo>
                    <a:pt x="1633654" y="645623"/>
                  </a:lnTo>
                  <a:lnTo>
                    <a:pt x="1690994" y="635494"/>
                  </a:lnTo>
                  <a:lnTo>
                    <a:pt x="1746130" y="624363"/>
                  </a:lnTo>
                  <a:lnTo>
                    <a:pt x="1798934" y="612272"/>
                  </a:lnTo>
                  <a:lnTo>
                    <a:pt x="1849275" y="599259"/>
                  </a:lnTo>
                  <a:lnTo>
                    <a:pt x="1897022" y="585366"/>
                  </a:lnTo>
                  <a:lnTo>
                    <a:pt x="1942045" y="570633"/>
                  </a:lnTo>
                  <a:lnTo>
                    <a:pt x="1984215" y="555099"/>
                  </a:lnTo>
                  <a:lnTo>
                    <a:pt x="2023400" y="538806"/>
                  </a:lnTo>
                  <a:lnTo>
                    <a:pt x="2059472" y="521792"/>
                  </a:lnTo>
                  <a:lnTo>
                    <a:pt x="2121752" y="485766"/>
                  </a:lnTo>
                  <a:lnTo>
                    <a:pt x="2170013" y="447341"/>
                  </a:lnTo>
                  <a:lnTo>
                    <a:pt x="2203214" y="406841"/>
                  </a:lnTo>
                  <a:lnTo>
                    <a:pt x="2220313" y="364585"/>
                  </a:lnTo>
                  <a:lnTo>
                    <a:pt x="2222500" y="342900"/>
                  </a:lnTo>
                  <a:lnTo>
                    <a:pt x="2220313" y="321214"/>
                  </a:lnTo>
                  <a:lnTo>
                    <a:pt x="2203214" y="278958"/>
                  </a:lnTo>
                  <a:lnTo>
                    <a:pt x="2170013" y="238458"/>
                  </a:lnTo>
                  <a:lnTo>
                    <a:pt x="2121752" y="200033"/>
                  </a:lnTo>
                  <a:lnTo>
                    <a:pt x="2059472" y="164007"/>
                  </a:lnTo>
                  <a:lnTo>
                    <a:pt x="2023400" y="146993"/>
                  </a:lnTo>
                  <a:lnTo>
                    <a:pt x="1984215" y="130700"/>
                  </a:lnTo>
                  <a:lnTo>
                    <a:pt x="1942045" y="115166"/>
                  </a:lnTo>
                  <a:lnTo>
                    <a:pt x="1897022" y="100433"/>
                  </a:lnTo>
                  <a:lnTo>
                    <a:pt x="1849275" y="86540"/>
                  </a:lnTo>
                  <a:lnTo>
                    <a:pt x="1798934" y="73527"/>
                  </a:lnTo>
                  <a:lnTo>
                    <a:pt x="1746130" y="61436"/>
                  </a:lnTo>
                  <a:lnTo>
                    <a:pt x="1690994" y="50305"/>
                  </a:lnTo>
                  <a:lnTo>
                    <a:pt x="1633654" y="40176"/>
                  </a:lnTo>
                  <a:lnTo>
                    <a:pt x="1574241" y="31087"/>
                  </a:lnTo>
                  <a:lnTo>
                    <a:pt x="1512886" y="23081"/>
                  </a:lnTo>
                  <a:lnTo>
                    <a:pt x="1449718" y="16195"/>
                  </a:lnTo>
                  <a:lnTo>
                    <a:pt x="1384868" y="10472"/>
                  </a:lnTo>
                  <a:lnTo>
                    <a:pt x="1318466" y="5951"/>
                  </a:lnTo>
                  <a:lnTo>
                    <a:pt x="1250642" y="2671"/>
                  </a:lnTo>
                  <a:lnTo>
                    <a:pt x="1181527" y="674"/>
                  </a:lnTo>
                  <a:lnTo>
                    <a:pt x="1111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9750" y="1365250"/>
              <a:ext cx="2222500" cy="685800"/>
            </a:xfrm>
            <a:custGeom>
              <a:avLst/>
              <a:gdLst/>
              <a:ahLst/>
              <a:cxnLst/>
              <a:rect l="l" t="t" r="r" b="b"/>
              <a:pathLst>
                <a:path w="2222500" h="685800">
                  <a:moveTo>
                    <a:pt x="0" y="342900"/>
                  </a:moveTo>
                  <a:lnTo>
                    <a:pt x="8658" y="299887"/>
                  </a:lnTo>
                  <a:lnTo>
                    <a:pt x="33938" y="258469"/>
                  </a:lnTo>
                  <a:lnTo>
                    <a:pt x="74799" y="218966"/>
                  </a:lnTo>
                  <a:lnTo>
                    <a:pt x="130200" y="181701"/>
                  </a:lnTo>
                  <a:lnTo>
                    <a:pt x="199098" y="146993"/>
                  </a:lnTo>
                  <a:lnTo>
                    <a:pt x="238284" y="130700"/>
                  </a:lnTo>
                  <a:lnTo>
                    <a:pt x="280454" y="115166"/>
                  </a:lnTo>
                  <a:lnTo>
                    <a:pt x="325477" y="100433"/>
                  </a:lnTo>
                  <a:lnTo>
                    <a:pt x="373224" y="86540"/>
                  </a:lnTo>
                  <a:lnTo>
                    <a:pt x="423565" y="73527"/>
                  </a:lnTo>
                  <a:lnTo>
                    <a:pt x="476368" y="61436"/>
                  </a:lnTo>
                  <a:lnTo>
                    <a:pt x="531505" y="50305"/>
                  </a:lnTo>
                  <a:lnTo>
                    <a:pt x="588845" y="40176"/>
                  </a:lnTo>
                  <a:lnTo>
                    <a:pt x="648258" y="31087"/>
                  </a:lnTo>
                  <a:lnTo>
                    <a:pt x="709613" y="23081"/>
                  </a:lnTo>
                  <a:lnTo>
                    <a:pt x="772781" y="16195"/>
                  </a:lnTo>
                  <a:lnTo>
                    <a:pt x="837631" y="10472"/>
                  </a:lnTo>
                  <a:lnTo>
                    <a:pt x="904033" y="5951"/>
                  </a:lnTo>
                  <a:lnTo>
                    <a:pt x="971857" y="2671"/>
                  </a:lnTo>
                  <a:lnTo>
                    <a:pt x="1040972" y="674"/>
                  </a:lnTo>
                  <a:lnTo>
                    <a:pt x="1111250" y="0"/>
                  </a:lnTo>
                  <a:lnTo>
                    <a:pt x="1181527" y="674"/>
                  </a:lnTo>
                  <a:lnTo>
                    <a:pt x="1250642" y="2671"/>
                  </a:lnTo>
                  <a:lnTo>
                    <a:pt x="1318466" y="5951"/>
                  </a:lnTo>
                  <a:lnTo>
                    <a:pt x="1384868" y="10472"/>
                  </a:lnTo>
                  <a:lnTo>
                    <a:pt x="1449718" y="16195"/>
                  </a:lnTo>
                  <a:lnTo>
                    <a:pt x="1512886" y="23081"/>
                  </a:lnTo>
                  <a:lnTo>
                    <a:pt x="1574241" y="31087"/>
                  </a:lnTo>
                  <a:lnTo>
                    <a:pt x="1633654" y="40176"/>
                  </a:lnTo>
                  <a:lnTo>
                    <a:pt x="1690993" y="50305"/>
                  </a:lnTo>
                  <a:lnTo>
                    <a:pt x="1746130" y="61436"/>
                  </a:lnTo>
                  <a:lnTo>
                    <a:pt x="1798934" y="73527"/>
                  </a:lnTo>
                  <a:lnTo>
                    <a:pt x="1849275" y="86540"/>
                  </a:lnTo>
                  <a:lnTo>
                    <a:pt x="1897022" y="100433"/>
                  </a:lnTo>
                  <a:lnTo>
                    <a:pt x="1942045" y="115166"/>
                  </a:lnTo>
                  <a:lnTo>
                    <a:pt x="1984215" y="130700"/>
                  </a:lnTo>
                  <a:lnTo>
                    <a:pt x="2023400" y="146993"/>
                  </a:lnTo>
                  <a:lnTo>
                    <a:pt x="2059472" y="164007"/>
                  </a:lnTo>
                  <a:lnTo>
                    <a:pt x="2121752" y="200034"/>
                  </a:lnTo>
                  <a:lnTo>
                    <a:pt x="2170013" y="238458"/>
                  </a:lnTo>
                  <a:lnTo>
                    <a:pt x="2203214" y="278958"/>
                  </a:lnTo>
                  <a:lnTo>
                    <a:pt x="2220313" y="321214"/>
                  </a:lnTo>
                  <a:lnTo>
                    <a:pt x="2222500" y="342900"/>
                  </a:lnTo>
                  <a:lnTo>
                    <a:pt x="2220313" y="364585"/>
                  </a:lnTo>
                  <a:lnTo>
                    <a:pt x="2203214" y="406841"/>
                  </a:lnTo>
                  <a:lnTo>
                    <a:pt x="2170013" y="447341"/>
                  </a:lnTo>
                  <a:lnTo>
                    <a:pt x="2121752" y="485765"/>
                  </a:lnTo>
                  <a:lnTo>
                    <a:pt x="2059472" y="521792"/>
                  </a:lnTo>
                  <a:lnTo>
                    <a:pt x="2023400" y="538806"/>
                  </a:lnTo>
                  <a:lnTo>
                    <a:pt x="1984215" y="555099"/>
                  </a:lnTo>
                  <a:lnTo>
                    <a:pt x="1942045" y="570633"/>
                  </a:lnTo>
                  <a:lnTo>
                    <a:pt x="1897022" y="585366"/>
                  </a:lnTo>
                  <a:lnTo>
                    <a:pt x="1849275" y="599259"/>
                  </a:lnTo>
                  <a:lnTo>
                    <a:pt x="1798934" y="612272"/>
                  </a:lnTo>
                  <a:lnTo>
                    <a:pt x="1746130" y="624363"/>
                  </a:lnTo>
                  <a:lnTo>
                    <a:pt x="1690993" y="635494"/>
                  </a:lnTo>
                  <a:lnTo>
                    <a:pt x="1633654" y="645623"/>
                  </a:lnTo>
                  <a:lnTo>
                    <a:pt x="1574241" y="654712"/>
                  </a:lnTo>
                  <a:lnTo>
                    <a:pt x="1512886" y="662718"/>
                  </a:lnTo>
                  <a:lnTo>
                    <a:pt x="1449718" y="669604"/>
                  </a:lnTo>
                  <a:lnTo>
                    <a:pt x="1384868" y="675327"/>
                  </a:lnTo>
                  <a:lnTo>
                    <a:pt x="1318466" y="679848"/>
                  </a:lnTo>
                  <a:lnTo>
                    <a:pt x="1250642" y="683128"/>
                  </a:lnTo>
                  <a:lnTo>
                    <a:pt x="1181527" y="685125"/>
                  </a:lnTo>
                  <a:lnTo>
                    <a:pt x="1111250" y="685800"/>
                  </a:lnTo>
                  <a:lnTo>
                    <a:pt x="1040972" y="685125"/>
                  </a:lnTo>
                  <a:lnTo>
                    <a:pt x="971857" y="683128"/>
                  </a:lnTo>
                  <a:lnTo>
                    <a:pt x="904033" y="679848"/>
                  </a:lnTo>
                  <a:lnTo>
                    <a:pt x="837631" y="675327"/>
                  </a:lnTo>
                  <a:lnTo>
                    <a:pt x="772781" y="669604"/>
                  </a:lnTo>
                  <a:lnTo>
                    <a:pt x="709613" y="662718"/>
                  </a:lnTo>
                  <a:lnTo>
                    <a:pt x="648258" y="654712"/>
                  </a:lnTo>
                  <a:lnTo>
                    <a:pt x="588845" y="645623"/>
                  </a:lnTo>
                  <a:lnTo>
                    <a:pt x="531505" y="635494"/>
                  </a:lnTo>
                  <a:lnTo>
                    <a:pt x="476368" y="624363"/>
                  </a:lnTo>
                  <a:lnTo>
                    <a:pt x="423565" y="612272"/>
                  </a:lnTo>
                  <a:lnTo>
                    <a:pt x="373224" y="599259"/>
                  </a:lnTo>
                  <a:lnTo>
                    <a:pt x="325477" y="585366"/>
                  </a:lnTo>
                  <a:lnTo>
                    <a:pt x="280454" y="570633"/>
                  </a:lnTo>
                  <a:lnTo>
                    <a:pt x="238284" y="555099"/>
                  </a:lnTo>
                  <a:lnTo>
                    <a:pt x="199098" y="538806"/>
                  </a:lnTo>
                  <a:lnTo>
                    <a:pt x="163027" y="521792"/>
                  </a:lnTo>
                  <a:lnTo>
                    <a:pt x="100747" y="485765"/>
                  </a:lnTo>
                  <a:lnTo>
                    <a:pt x="52486" y="447341"/>
                  </a:lnTo>
                  <a:lnTo>
                    <a:pt x="19285" y="406841"/>
                  </a:lnTo>
                  <a:lnTo>
                    <a:pt x="2186" y="364585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03893" y="1448371"/>
            <a:ext cx="149288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68300" marR="5080" indent="-355600">
              <a:lnSpc>
                <a:spcPts val="1900"/>
              </a:lnSpc>
              <a:spcBef>
                <a:spcPts val="180"/>
              </a:spcBef>
            </a:pPr>
            <a:r>
              <a:rPr sz="1600" b="1" spc="5" dirty="0">
                <a:latin typeface="Tahoma"/>
                <a:cs typeface="Tahoma"/>
              </a:rPr>
              <a:t>Global</a:t>
            </a:r>
            <a:r>
              <a:rPr sz="1600" b="1" spc="-10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climate </a:t>
            </a:r>
            <a:r>
              <a:rPr sz="1600" b="1" spc="-450" dirty="0">
                <a:latin typeface="Tahoma"/>
                <a:cs typeface="Tahoma"/>
              </a:rPr>
              <a:t> </a:t>
            </a:r>
            <a:r>
              <a:rPr sz="1600" b="1" spc="-15" dirty="0">
                <a:latin typeface="Tahoma"/>
                <a:cs typeface="Tahoma"/>
              </a:rPr>
              <a:t>change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68300" y="2870200"/>
            <a:ext cx="2387600" cy="787400"/>
            <a:chOff x="368300" y="2870200"/>
            <a:chExt cx="2387600" cy="787400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8300" y="2933700"/>
              <a:ext cx="2324100" cy="7239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6400" y="3098800"/>
              <a:ext cx="2235200" cy="4445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63550" y="2876550"/>
              <a:ext cx="2286000" cy="685800"/>
            </a:xfrm>
            <a:custGeom>
              <a:avLst/>
              <a:gdLst/>
              <a:ahLst/>
              <a:cxnLst/>
              <a:rect l="l" t="t" r="r" b="b"/>
              <a:pathLst>
                <a:path w="2286000" h="685800">
                  <a:moveTo>
                    <a:pt x="1143000" y="0"/>
                  </a:moveTo>
                  <a:lnTo>
                    <a:pt x="1073371" y="625"/>
                  </a:lnTo>
                  <a:lnTo>
                    <a:pt x="1004846" y="2479"/>
                  </a:lnTo>
                  <a:lnTo>
                    <a:pt x="937544" y="5524"/>
                  </a:lnTo>
                  <a:lnTo>
                    <a:pt x="871584" y="9725"/>
                  </a:lnTo>
                  <a:lnTo>
                    <a:pt x="807086" y="15047"/>
                  </a:lnTo>
                  <a:lnTo>
                    <a:pt x="744170" y="21452"/>
                  </a:lnTo>
                  <a:lnTo>
                    <a:pt x="682955" y="28906"/>
                  </a:lnTo>
                  <a:lnTo>
                    <a:pt x="623560" y="37372"/>
                  </a:lnTo>
                  <a:lnTo>
                    <a:pt x="566105" y="46815"/>
                  </a:lnTo>
                  <a:lnTo>
                    <a:pt x="510711" y="57199"/>
                  </a:lnTo>
                  <a:lnTo>
                    <a:pt x="457496" y="68488"/>
                  </a:lnTo>
                  <a:lnTo>
                    <a:pt x="406579" y="80645"/>
                  </a:lnTo>
                  <a:lnTo>
                    <a:pt x="358081" y="93636"/>
                  </a:lnTo>
                  <a:lnTo>
                    <a:pt x="312121" y="107424"/>
                  </a:lnTo>
                  <a:lnTo>
                    <a:pt x="268819" y="121973"/>
                  </a:lnTo>
                  <a:lnTo>
                    <a:pt x="228293" y="137248"/>
                  </a:lnTo>
                  <a:lnTo>
                    <a:pt x="190665" y="153213"/>
                  </a:lnTo>
                  <a:lnTo>
                    <a:pt x="156052" y="169831"/>
                  </a:lnTo>
                  <a:lnTo>
                    <a:pt x="96355" y="204886"/>
                  </a:lnTo>
                  <a:lnTo>
                    <a:pt x="50157" y="242125"/>
                  </a:lnTo>
                  <a:lnTo>
                    <a:pt x="18415" y="281263"/>
                  </a:lnTo>
                  <a:lnTo>
                    <a:pt x="2085" y="322011"/>
                  </a:lnTo>
                  <a:lnTo>
                    <a:pt x="0" y="342900"/>
                  </a:lnTo>
                  <a:lnTo>
                    <a:pt x="2085" y="363788"/>
                  </a:lnTo>
                  <a:lnTo>
                    <a:pt x="18415" y="404536"/>
                  </a:lnTo>
                  <a:lnTo>
                    <a:pt x="50157" y="443674"/>
                  </a:lnTo>
                  <a:lnTo>
                    <a:pt x="96355" y="480913"/>
                  </a:lnTo>
                  <a:lnTo>
                    <a:pt x="156052" y="515968"/>
                  </a:lnTo>
                  <a:lnTo>
                    <a:pt x="190665" y="532586"/>
                  </a:lnTo>
                  <a:lnTo>
                    <a:pt x="228293" y="548551"/>
                  </a:lnTo>
                  <a:lnTo>
                    <a:pt x="268819" y="563826"/>
                  </a:lnTo>
                  <a:lnTo>
                    <a:pt x="312121" y="578375"/>
                  </a:lnTo>
                  <a:lnTo>
                    <a:pt x="358081" y="592163"/>
                  </a:lnTo>
                  <a:lnTo>
                    <a:pt x="406579" y="605154"/>
                  </a:lnTo>
                  <a:lnTo>
                    <a:pt x="457496" y="617311"/>
                  </a:lnTo>
                  <a:lnTo>
                    <a:pt x="510711" y="628600"/>
                  </a:lnTo>
                  <a:lnTo>
                    <a:pt x="566105" y="638984"/>
                  </a:lnTo>
                  <a:lnTo>
                    <a:pt x="623560" y="648427"/>
                  </a:lnTo>
                  <a:lnTo>
                    <a:pt x="682955" y="656893"/>
                  </a:lnTo>
                  <a:lnTo>
                    <a:pt x="744170" y="664347"/>
                  </a:lnTo>
                  <a:lnTo>
                    <a:pt x="807086" y="670752"/>
                  </a:lnTo>
                  <a:lnTo>
                    <a:pt x="871584" y="676074"/>
                  </a:lnTo>
                  <a:lnTo>
                    <a:pt x="937544" y="680275"/>
                  </a:lnTo>
                  <a:lnTo>
                    <a:pt x="1004846" y="683320"/>
                  </a:lnTo>
                  <a:lnTo>
                    <a:pt x="1073371" y="685174"/>
                  </a:lnTo>
                  <a:lnTo>
                    <a:pt x="1143000" y="685800"/>
                  </a:lnTo>
                  <a:lnTo>
                    <a:pt x="1212628" y="685174"/>
                  </a:lnTo>
                  <a:lnTo>
                    <a:pt x="1281153" y="683320"/>
                  </a:lnTo>
                  <a:lnTo>
                    <a:pt x="1348455" y="680275"/>
                  </a:lnTo>
                  <a:lnTo>
                    <a:pt x="1414415" y="676074"/>
                  </a:lnTo>
                  <a:lnTo>
                    <a:pt x="1478913" y="670752"/>
                  </a:lnTo>
                  <a:lnTo>
                    <a:pt x="1541829" y="664347"/>
                  </a:lnTo>
                  <a:lnTo>
                    <a:pt x="1603044" y="656893"/>
                  </a:lnTo>
                  <a:lnTo>
                    <a:pt x="1662439" y="648427"/>
                  </a:lnTo>
                  <a:lnTo>
                    <a:pt x="1719893" y="638984"/>
                  </a:lnTo>
                  <a:lnTo>
                    <a:pt x="1775288" y="628600"/>
                  </a:lnTo>
                  <a:lnTo>
                    <a:pt x="1828503" y="617311"/>
                  </a:lnTo>
                  <a:lnTo>
                    <a:pt x="1879420" y="605154"/>
                  </a:lnTo>
                  <a:lnTo>
                    <a:pt x="1927918" y="592163"/>
                  </a:lnTo>
                  <a:lnTo>
                    <a:pt x="1973878" y="578375"/>
                  </a:lnTo>
                  <a:lnTo>
                    <a:pt x="2017180" y="563826"/>
                  </a:lnTo>
                  <a:lnTo>
                    <a:pt x="2057705" y="548551"/>
                  </a:lnTo>
                  <a:lnTo>
                    <a:pt x="2095334" y="532586"/>
                  </a:lnTo>
                  <a:lnTo>
                    <a:pt x="2129946" y="515968"/>
                  </a:lnTo>
                  <a:lnTo>
                    <a:pt x="2189644" y="480913"/>
                  </a:lnTo>
                  <a:lnTo>
                    <a:pt x="2235842" y="443674"/>
                  </a:lnTo>
                  <a:lnTo>
                    <a:pt x="2267584" y="404536"/>
                  </a:lnTo>
                  <a:lnTo>
                    <a:pt x="2283914" y="363788"/>
                  </a:lnTo>
                  <a:lnTo>
                    <a:pt x="2286000" y="342900"/>
                  </a:lnTo>
                  <a:lnTo>
                    <a:pt x="2283914" y="322011"/>
                  </a:lnTo>
                  <a:lnTo>
                    <a:pt x="2267584" y="281263"/>
                  </a:lnTo>
                  <a:lnTo>
                    <a:pt x="2235842" y="242125"/>
                  </a:lnTo>
                  <a:lnTo>
                    <a:pt x="2189644" y="204886"/>
                  </a:lnTo>
                  <a:lnTo>
                    <a:pt x="2129946" y="169831"/>
                  </a:lnTo>
                  <a:lnTo>
                    <a:pt x="2095334" y="153213"/>
                  </a:lnTo>
                  <a:lnTo>
                    <a:pt x="2057705" y="137248"/>
                  </a:lnTo>
                  <a:lnTo>
                    <a:pt x="2017180" y="121973"/>
                  </a:lnTo>
                  <a:lnTo>
                    <a:pt x="1973878" y="107424"/>
                  </a:lnTo>
                  <a:lnTo>
                    <a:pt x="1927918" y="93636"/>
                  </a:lnTo>
                  <a:lnTo>
                    <a:pt x="1879420" y="80645"/>
                  </a:lnTo>
                  <a:lnTo>
                    <a:pt x="1828503" y="68488"/>
                  </a:lnTo>
                  <a:lnTo>
                    <a:pt x="1775288" y="57199"/>
                  </a:lnTo>
                  <a:lnTo>
                    <a:pt x="1719893" y="46815"/>
                  </a:lnTo>
                  <a:lnTo>
                    <a:pt x="1662439" y="37372"/>
                  </a:lnTo>
                  <a:lnTo>
                    <a:pt x="1603044" y="28906"/>
                  </a:lnTo>
                  <a:lnTo>
                    <a:pt x="1541829" y="21452"/>
                  </a:lnTo>
                  <a:lnTo>
                    <a:pt x="1478913" y="15047"/>
                  </a:lnTo>
                  <a:lnTo>
                    <a:pt x="1414415" y="9725"/>
                  </a:lnTo>
                  <a:lnTo>
                    <a:pt x="1348455" y="5524"/>
                  </a:lnTo>
                  <a:lnTo>
                    <a:pt x="1281153" y="2479"/>
                  </a:lnTo>
                  <a:lnTo>
                    <a:pt x="1212628" y="625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3550" y="2876550"/>
              <a:ext cx="2286000" cy="685800"/>
            </a:xfrm>
            <a:custGeom>
              <a:avLst/>
              <a:gdLst/>
              <a:ahLst/>
              <a:cxnLst/>
              <a:rect l="l" t="t" r="r" b="b"/>
              <a:pathLst>
                <a:path w="2286000" h="685800">
                  <a:moveTo>
                    <a:pt x="0" y="342900"/>
                  </a:moveTo>
                  <a:lnTo>
                    <a:pt x="8264" y="301453"/>
                  </a:lnTo>
                  <a:lnTo>
                    <a:pt x="32419" y="261475"/>
                  </a:lnTo>
                  <a:lnTo>
                    <a:pt x="71508" y="223251"/>
                  </a:lnTo>
                  <a:lnTo>
                    <a:pt x="124576" y="187068"/>
                  </a:lnTo>
                  <a:lnTo>
                    <a:pt x="190665" y="153213"/>
                  </a:lnTo>
                  <a:lnTo>
                    <a:pt x="228293" y="137248"/>
                  </a:lnTo>
                  <a:lnTo>
                    <a:pt x="268819" y="121973"/>
                  </a:lnTo>
                  <a:lnTo>
                    <a:pt x="312121" y="107424"/>
                  </a:lnTo>
                  <a:lnTo>
                    <a:pt x="358081" y="93636"/>
                  </a:lnTo>
                  <a:lnTo>
                    <a:pt x="406579" y="80645"/>
                  </a:lnTo>
                  <a:lnTo>
                    <a:pt x="457496" y="68488"/>
                  </a:lnTo>
                  <a:lnTo>
                    <a:pt x="510711" y="57199"/>
                  </a:lnTo>
                  <a:lnTo>
                    <a:pt x="566106" y="46815"/>
                  </a:lnTo>
                  <a:lnTo>
                    <a:pt x="623560" y="37372"/>
                  </a:lnTo>
                  <a:lnTo>
                    <a:pt x="682955" y="28906"/>
                  </a:lnTo>
                  <a:lnTo>
                    <a:pt x="744170" y="21452"/>
                  </a:lnTo>
                  <a:lnTo>
                    <a:pt x="807086" y="15047"/>
                  </a:lnTo>
                  <a:lnTo>
                    <a:pt x="871584" y="9725"/>
                  </a:lnTo>
                  <a:lnTo>
                    <a:pt x="937544" y="5524"/>
                  </a:lnTo>
                  <a:lnTo>
                    <a:pt x="1004846" y="2479"/>
                  </a:lnTo>
                  <a:lnTo>
                    <a:pt x="1073371" y="625"/>
                  </a:lnTo>
                  <a:lnTo>
                    <a:pt x="1143000" y="0"/>
                  </a:lnTo>
                  <a:lnTo>
                    <a:pt x="1212628" y="625"/>
                  </a:lnTo>
                  <a:lnTo>
                    <a:pt x="1281153" y="2479"/>
                  </a:lnTo>
                  <a:lnTo>
                    <a:pt x="1348455" y="5524"/>
                  </a:lnTo>
                  <a:lnTo>
                    <a:pt x="1414415" y="9725"/>
                  </a:lnTo>
                  <a:lnTo>
                    <a:pt x="1478913" y="15047"/>
                  </a:lnTo>
                  <a:lnTo>
                    <a:pt x="1541829" y="21452"/>
                  </a:lnTo>
                  <a:lnTo>
                    <a:pt x="1603045" y="28906"/>
                  </a:lnTo>
                  <a:lnTo>
                    <a:pt x="1662439" y="37372"/>
                  </a:lnTo>
                  <a:lnTo>
                    <a:pt x="1719894" y="46815"/>
                  </a:lnTo>
                  <a:lnTo>
                    <a:pt x="1775288" y="57199"/>
                  </a:lnTo>
                  <a:lnTo>
                    <a:pt x="1828504" y="68488"/>
                  </a:lnTo>
                  <a:lnTo>
                    <a:pt x="1879420" y="80645"/>
                  </a:lnTo>
                  <a:lnTo>
                    <a:pt x="1927918" y="93636"/>
                  </a:lnTo>
                  <a:lnTo>
                    <a:pt x="1973878" y="107424"/>
                  </a:lnTo>
                  <a:lnTo>
                    <a:pt x="2017180" y="121973"/>
                  </a:lnTo>
                  <a:lnTo>
                    <a:pt x="2057706" y="137248"/>
                  </a:lnTo>
                  <a:lnTo>
                    <a:pt x="2095334" y="153213"/>
                  </a:lnTo>
                  <a:lnTo>
                    <a:pt x="2129947" y="169831"/>
                  </a:lnTo>
                  <a:lnTo>
                    <a:pt x="2189644" y="204886"/>
                  </a:lnTo>
                  <a:lnTo>
                    <a:pt x="2235842" y="242126"/>
                  </a:lnTo>
                  <a:lnTo>
                    <a:pt x="2267584" y="281263"/>
                  </a:lnTo>
                  <a:lnTo>
                    <a:pt x="2283914" y="322011"/>
                  </a:lnTo>
                  <a:lnTo>
                    <a:pt x="2286000" y="342900"/>
                  </a:lnTo>
                  <a:lnTo>
                    <a:pt x="2283914" y="363788"/>
                  </a:lnTo>
                  <a:lnTo>
                    <a:pt x="2267584" y="404536"/>
                  </a:lnTo>
                  <a:lnTo>
                    <a:pt x="2235842" y="443674"/>
                  </a:lnTo>
                  <a:lnTo>
                    <a:pt x="2189644" y="480913"/>
                  </a:lnTo>
                  <a:lnTo>
                    <a:pt x="2129947" y="515968"/>
                  </a:lnTo>
                  <a:lnTo>
                    <a:pt x="2095334" y="532586"/>
                  </a:lnTo>
                  <a:lnTo>
                    <a:pt x="2057706" y="548551"/>
                  </a:lnTo>
                  <a:lnTo>
                    <a:pt x="2017180" y="563826"/>
                  </a:lnTo>
                  <a:lnTo>
                    <a:pt x="1973878" y="578375"/>
                  </a:lnTo>
                  <a:lnTo>
                    <a:pt x="1927918" y="592163"/>
                  </a:lnTo>
                  <a:lnTo>
                    <a:pt x="1879420" y="605154"/>
                  </a:lnTo>
                  <a:lnTo>
                    <a:pt x="1828504" y="617311"/>
                  </a:lnTo>
                  <a:lnTo>
                    <a:pt x="1775288" y="628600"/>
                  </a:lnTo>
                  <a:lnTo>
                    <a:pt x="1719894" y="638984"/>
                  </a:lnTo>
                  <a:lnTo>
                    <a:pt x="1662439" y="648427"/>
                  </a:lnTo>
                  <a:lnTo>
                    <a:pt x="1603045" y="656893"/>
                  </a:lnTo>
                  <a:lnTo>
                    <a:pt x="1541829" y="664347"/>
                  </a:lnTo>
                  <a:lnTo>
                    <a:pt x="1478913" y="670752"/>
                  </a:lnTo>
                  <a:lnTo>
                    <a:pt x="1414415" y="676074"/>
                  </a:lnTo>
                  <a:lnTo>
                    <a:pt x="1348455" y="680275"/>
                  </a:lnTo>
                  <a:lnTo>
                    <a:pt x="1281153" y="683320"/>
                  </a:lnTo>
                  <a:lnTo>
                    <a:pt x="1212628" y="685174"/>
                  </a:lnTo>
                  <a:lnTo>
                    <a:pt x="1143000" y="685800"/>
                  </a:lnTo>
                  <a:lnTo>
                    <a:pt x="1073371" y="685174"/>
                  </a:lnTo>
                  <a:lnTo>
                    <a:pt x="1004846" y="683320"/>
                  </a:lnTo>
                  <a:lnTo>
                    <a:pt x="937544" y="680275"/>
                  </a:lnTo>
                  <a:lnTo>
                    <a:pt x="871584" y="676074"/>
                  </a:lnTo>
                  <a:lnTo>
                    <a:pt x="807086" y="670752"/>
                  </a:lnTo>
                  <a:lnTo>
                    <a:pt x="744170" y="664347"/>
                  </a:lnTo>
                  <a:lnTo>
                    <a:pt x="682955" y="656893"/>
                  </a:lnTo>
                  <a:lnTo>
                    <a:pt x="623560" y="648427"/>
                  </a:lnTo>
                  <a:lnTo>
                    <a:pt x="566106" y="638984"/>
                  </a:lnTo>
                  <a:lnTo>
                    <a:pt x="510711" y="628600"/>
                  </a:lnTo>
                  <a:lnTo>
                    <a:pt x="457496" y="617311"/>
                  </a:lnTo>
                  <a:lnTo>
                    <a:pt x="406579" y="605154"/>
                  </a:lnTo>
                  <a:lnTo>
                    <a:pt x="358081" y="592163"/>
                  </a:lnTo>
                  <a:lnTo>
                    <a:pt x="312121" y="578375"/>
                  </a:lnTo>
                  <a:lnTo>
                    <a:pt x="268819" y="563826"/>
                  </a:lnTo>
                  <a:lnTo>
                    <a:pt x="228293" y="548551"/>
                  </a:lnTo>
                  <a:lnTo>
                    <a:pt x="190665" y="532586"/>
                  </a:lnTo>
                  <a:lnTo>
                    <a:pt x="156053" y="515968"/>
                  </a:lnTo>
                  <a:lnTo>
                    <a:pt x="96355" y="480913"/>
                  </a:lnTo>
                  <a:lnTo>
                    <a:pt x="50157" y="443674"/>
                  </a:lnTo>
                  <a:lnTo>
                    <a:pt x="18415" y="404536"/>
                  </a:lnTo>
                  <a:lnTo>
                    <a:pt x="2085" y="363788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04576" y="3080946"/>
            <a:ext cx="19939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Tahoma"/>
                <a:cs typeface="Tahoma"/>
              </a:rPr>
              <a:t>Loss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of</a:t>
            </a:r>
            <a:r>
              <a:rPr sz="1600" b="1" spc="-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ozone</a:t>
            </a:r>
            <a:r>
              <a:rPr sz="1600" b="1" spc="50" dirty="0">
                <a:latin typeface="Tahoma"/>
                <a:cs typeface="Tahoma"/>
              </a:rPr>
              <a:t> </a:t>
            </a:r>
            <a:r>
              <a:rPr sz="1600" b="1" spc="15" dirty="0">
                <a:latin typeface="Tahoma"/>
                <a:cs typeface="Tahoma"/>
              </a:rPr>
              <a:t>layer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604000" y="1816100"/>
            <a:ext cx="2324100" cy="787400"/>
            <a:chOff x="6604000" y="1816100"/>
            <a:chExt cx="2324100" cy="787400"/>
          </a:xfrm>
        </p:grpSpPr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4000" y="1879600"/>
              <a:ext cx="2260600" cy="7239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000" y="2044700"/>
              <a:ext cx="2247900" cy="44450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699250" y="1822450"/>
              <a:ext cx="2222500" cy="685800"/>
            </a:xfrm>
            <a:custGeom>
              <a:avLst/>
              <a:gdLst/>
              <a:ahLst/>
              <a:cxnLst/>
              <a:rect l="l" t="t" r="r" b="b"/>
              <a:pathLst>
                <a:path w="2222500" h="685800">
                  <a:moveTo>
                    <a:pt x="1111250" y="0"/>
                  </a:moveTo>
                  <a:lnTo>
                    <a:pt x="1040972" y="674"/>
                  </a:lnTo>
                  <a:lnTo>
                    <a:pt x="971857" y="2671"/>
                  </a:lnTo>
                  <a:lnTo>
                    <a:pt x="904033" y="5951"/>
                  </a:lnTo>
                  <a:lnTo>
                    <a:pt x="837631" y="10472"/>
                  </a:lnTo>
                  <a:lnTo>
                    <a:pt x="772781" y="16195"/>
                  </a:lnTo>
                  <a:lnTo>
                    <a:pt x="709613" y="23081"/>
                  </a:lnTo>
                  <a:lnTo>
                    <a:pt x="648258" y="31087"/>
                  </a:lnTo>
                  <a:lnTo>
                    <a:pt x="588845" y="40176"/>
                  </a:lnTo>
                  <a:lnTo>
                    <a:pt x="531505" y="50305"/>
                  </a:lnTo>
                  <a:lnTo>
                    <a:pt x="476369" y="61436"/>
                  </a:lnTo>
                  <a:lnTo>
                    <a:pt x="423565" y="73527"/>
                  </a:lnTo>
                  <a:lnTo>
                    <a:pt x="373224" y="86540"/>
                  </a:lnTo>
                  <a:lnTo>
                    <a:pt x="325477" y="100433"/>
                  </a:lnTo>
                  <a:lnTo>
                    <a:pt x="280454" y="115166"/>
                  </a:lnTo>
                  <a:lnTo>
                    <a:pt x="238284" y="130700"/>
                  </a:lnTo>
                  <a:lnTo>
                    <a:pt x="199099" y="146993"/>
                  </a:lnTo>
                  <a:lnTo>
                    <a:pt x="163027" y="164007"/>
                  </a:lnTo>
                  <a:lnTo>
                    <a:pt x="100747" y="200033"/>
                  </a:lnTo>
                  <a:lnTo>
                    <a:pt x="52486" y="238458"/>
                  </a:lnTo>
                  <a:lnTo>
                    <a:pt x="19285" y="278958"/>
                  </a:lnTo>
                  <a:lnTo>
                    <a:pt x="2186" y="321214"/>
                  </a:lnTo>
                  <a:lnTo>
                    <a:pt x="0" y="342900"/>
                  </a:lnTo>
                  <a:lnTo>
                    <a:pt x="2186" y="364585"/>
                  </a:lnTo>
                  <a:lnTo>
                    <a:pt x="19285" y="406841"/>
                  </a:lnTo>
                  <a:lnTo>
                    <a:pt x="52486" y="447341"/>
                  </a:lnTo>
                  <a:lnTo>
                    <a:pt x="100747" y="485766"/>
                  </a:lnTo>
                  <a:lnTo>
                    <a:pt x="163027" y="521792"/>
                  </a:lnTo>
                  <a:lnTo>
                    <a:pt x="199099" y="538806"/>
                  </a:lnTo>
                  <a:lnTo>
                    <a:pt x="238284" y="555099"/>
                  </a:lnTo>
                  <a:lnTo>
                    <a:pt x="280454" y="570633"/>
                  </a:lnTo>
                  <a:lnTo>
                    <a:pt x="325477" y="585366"/>
                  </a:lnTo>
                  <a:lnTo>
                    <a:pt x="373224" y="599259"/>
                  </a:lnTo>
                  <a:lnTo>
                    <a:pt x="423565" y="612272"/>
                  </a:lnTo>
                  <a:lnTo>
                    <a:pt x="476369" y="624363"/>
                  </a:lnTo>
                  <a:lnTo>
                    <a:pt x="531505" y="635494"/>
                  </a:lnTo>
                  <a:lnTo>
                    <a:pt x="588845" y="645623"/>
                  </a:lnTo>
                  <a:lnTo>
                    <a:pt x="648258" y="654712"/>
                  </a:lnTo>
                  <a:lnTo>
                    <a:pt x="709613" y="662718"/>
                  </a:lnTo>
                  <a:lnTo>
                    <a:pt x="772781" y="669604"/>
                  </a:lnTo>
                  <a:lnTo>
                    <a:pt x="837631" y="675327"/>
                  </a:lnTo>
                  <a:lnTo>
                    <a:pt x="904033" y="679848"/>
                  </a:lnTo>
                  <a:lnTo>
                    <a:pt x="971857" y="683128"/>
                  </a:lnTo>
                  <a:lnTo>
                    <a:pt x="1040972" y="685125"/>
                  </a:lnTo>
                  <a:lnTo>
                    <a:pt x="1111250" y="685800"/>
                  </a:lnTo>
                  <a:lnTo>
                    <a:pt x="1181527" y="685125"/>
                  </a:lnTo>
                  <a:lnTo>
                    <a:pt x="1250642" y="683128"/>
                  </a:lnTo>
                  <a:lnTo>
                    <a:pt x="1318466" y="679848"/>
                  </a:lnTo>
                  <a:lnTo>
                    <a:pt x="1384868" y="675327"/>
                  </a:lnTo>
                  <a:lnTo>
                    <a:pt x="1449718" y="669604"/>
                  </a:lnTo>
                  <a:lnTo>
                    <a:pt x="1512886" y="662718"/>
                  </a:lnTo>
                  <a:lnTo>
                    <a:pt x="1574241" y="654712"/>
                  </a:lnTo>
                  <a:lnTo>
                    <a:pt x="1633654" y="645623"/>
                  </a:lnTo>
                  <a:lnTo>
                    <a:pt x="1690994" y="635494"/>
                  </a:lnTo>
                  <a:lnTo>
                    <a:pt x="1746130" y="624363"/>
                  </a:lnTo>
                  <a:lnTo>
                    <a:pt x="1798934" y="612272"/>
                  </a:lnTo>
                  <a:lnTo>
                    <a:pt x="1849275" y="599259"/>
                  </a:lnTo>
                  <a:lnTo>
                    <a:pt x="1897022" y="585366"/>
                  </a:lnTo>
                  <a:lnTo>
                    <a:pt x="1942045" y="570633"/>
                  </a:lnTo>
                  <a:lnTo>
                    <a:pt x="1984215" y="555099"/>
                  </a:lnTo>
                  <a:lnTo>
                    <a:pt x="2023400" y="538806"/>
                  </a:lnTo>
                  <a:lnTo>
                    <a:pt x="2059472" y="521792"/>
                  </a:lnTo>
                  <a:lnTo>
                    <a:pt x="2121752" y="485766"/>
                  </a:lnTo>
                  <a:lnTo>
                    <a:pt x="2170013" y="447341"/>
                  </a:lnTo>
                  <a:lnTo>
                    <a:pt x="2203214" y="406841"/>
                  </a:lnTo>
                  <a:lnTo>
                    <a:pt x="2220313" y="364585"/>
                  </a:lnTo>
                  <a:lnTo>
                    <a:pt x="2222500" y="342900"/>
                  </a:lnTo>
                  <a:lnTo>
                    <a:pt x="2220313" y="321214"/>
                  </a:lnTo>
                  <a:lnTo>
                    <a:pt x="2203214" y="278958"/>
                  </a:lnTo>
                  <a:lnTo>
                    <a:pt x="2170013" y="238458"/>
                  </a:lnTo>
                  <a:lnTo>
                    <a:pt x="2121752" y="200033"/>
                  </a:lnTo>
                  <a:lnTo>
                    <a:pt x="2059472" y="164007"/>
                  </a:lnTo>
                  <a:lnTo>
                    <a:pt x="2023400" y="146993"/>
                  </a:lnTo>
                  <a:lnTo>
                    <a:pt x="1984215" y="130700"/>
                  </a:lnTo>
                  <a:lnTo>
                    <a:pt x="1942045" y="115166"/>
                  </a:lnTo>
                  <a:lnTo>
                    <a:pt x="1897022" y="100433"/>
                  </a:lnTo>
                  <a:lnTo>
                    <a:pt x="1849275" y="86540"/>
                  </a:lnTo>
                  <a:lnTo>
                    <a:pt x="1798934" y="73527"/>
                  </a:lnTo>
                  <a:lnTo>
                    <a:pt x="1746130" y="61436"/>
                  </a:lnTo>
                  <a:lnTo>
                    <a:pt x="1690994" y="50305"/>
                  </a:lnTo>
                  <a:lnTo>
                    <a:pt x="1633654" y="40176"/>
                  </a:lnTo>
                  <a:lnTo>
                    <a:pt x="1574241" y="31087"/>
                  </a:lnTo>
                  <a:lnTo>
                    <a:pt x="1512886" y="23081"/>
                  </a:lnTo>
                  <a:lnTo>
                    <a:pt x="1449718" y="16195"/>
                  </a:lnTo>
                  <a:lnTo>
                    <a:pt x="1384868" y="10472"/>
                  </a:lnTo>
                  <a:lnTo>
                    <a:pt x="1318466" y="5951"/>
                  </a:lnTo>
                  <a:lnTo>
                    <a:pt x="1250642" y="2671"/>
                  </a:lnTo>
                  <a:lnTo>
                    <a:pt x="1181527" y="674"/>
                  </a:lnTo>
                  <a:lnTo>
                    <a:pt x="1111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99250" y="1822450"/>
              <a:ext cx="2222500" cy="685800"/>
            </a:xfrm>
            <a:custGeom>
              <a:avLst/>
              <a:gdLst/>
              <a:ahLst/>
              <a:cxnLst/>
              <a:rect l="l" t="t" r="r" b="b"/>
              <a:pathLst>
                <a:path w="2222500" h="685800">
                  <a:moveTo>
                    <a:pt x="0" y="342900"/>
                  </a:moveTo>
                  <a:lnTo>
                    <a:pt x="8658" y="299887"/>
                  </a:lnTo>
                  <a:lnTo>
                    <a:pt x="33938" y="258469"/>
                  </a:lnTo>
                  <a:lnTo>
                    <a:pt x="74799" y="218966"/>
                  </a:lnTo>
                  <a:lnTo>
                    <a:pt x="130200" y="181701"/>
                  </a:lnTo>
                  <a:lnTo>
                    <a:pt x="199099" y="146993"/>
                  </a:lnTo>
                  <a:lnTo>
                    <a:pt x="238284" y="130700"/>
                  </a:lnTo>
                  <a:lnTo>
                    <a:pt x="280454" y="115166"/>
                  </a:lnTo>
                  <a:lnTo>
                    <a:pt x="325477" y="100433"/>
                  </a:lnTo>
                  <a:lnTo>
                    <a:pt x="373224" y="86540"/>
                  </a:lnTo>
                  <a:lnTo>
                    <a:pt x="423565" y="73527"/>
                  </a:lnTo>
                  <a:lnTo>
                    <a:pt x="476369" y="61436"/>
                  </a:lnTo>
                  <a:lnTo>
                    <a:pt x="531506" y="50305"/>
                  </a:lnTo>
                  <a:lnTo>
                    <a:pt x="588845" y="40176"/>
                  </a:lnTo>
                  <a:lnTo>
                    <a:pt x="648258" y="31087"/>
                  </a:lnTo>
                  <a:lnTo>
                    <a:pt x="709613" y="23081"/>
                  </a:lnTo>
                  <a:lnTo>
                    <a:pt x="772781" y="16195"/>
                  </a:lnTo>
                  <a:lnTo>
                    <a:pt x="837631" y="10472"/>
                  </a:lnTo>
                  <a:lnTo>
                    <a:pt x="904033" y="5951"/>
                  </a:lnTo>
                  <a:lnTo>
                    <a:pt x="971857" y="2671"/>
                  </a:lnTo>
                  <a:lnTo>
                    <a:pt x="1040972" y="674"/>
                  </a:lnTo>
                  <a:lnTo>
                    <a:pt x="1111250" y="0"/>
                  </a:lnTo>
                  <a:lnTo>
                    <a:pt x="1181527" y="674"/>
                  </a:lnTo>
                  <a:lnTo>
                    <a:pt x="1250642" y="2671"/>
                  </a:lnTo>
                  <a:lnTo>
                    <a:pt x="1318466" y="5951"/>
                  </a:lnTo>
                  <a:lnTo>
                    <a:pt x="1384868" y="10472"/>
                  </a:lnTo>
                  <a:lnTo>
                    <a:pt x="1449718" y="16195"/>
                  </a:lnTo>
                  <a:lnTo>
                    <a:pt x="1512886" y="23081"/>
                  </a:lnTo>
                  <a:lnTo>
                    <a:pt x="1574241" y="31087"/>
                  </a:lnTo>
                  <a:lnTo>
                    <a:pt x="1633654" y="40176"/>
                  </a:lnTo>
                  <a:lnTo>
                    <a:pt x="1690993" y="50305"/>
                  </a:lnTo>
                  <a:lnTo>
                    <a:pt x="1746130" y="61436"/>
                  </a:lnTo>
                  <a:lnTo>
                    <a:pt x="1798934" y="73527"/>
                  </a:lnTo>
                  <a:lnTo>
                    <a:pt x="1849275" y="86540"/>
                  </a:lnTo>
                  <a:lnTo>
                    <a:pt x="1897022" y="100433"/>
                  </a:lnTo>
                  <a:lnTo>
                    <a:pt x="1942045" y="115166"/>
                  </a:lnTo>
                  <a:lnTo>
                    <a:pt x="1984215" y="130700"/>
                  </a:lnTo>
                  <a:lnTo>
                    <a:pt x="2023400" y="146993"/>
                  </a:lnTo>
                  <a:lnTo>
                    <a:pt x="2059472" y="164007"/>
                  </a:lnTo>
                  <a:lnTo>
                    <a:pt x="2121752" y="200034"/>
                  </a:lnTo>
                  <a:lnTo>
                    <a:pt x="2170013" y="238458"/>
                  </a:lnTo>
                  <a:lnTo>
                    <a:pt x="2203214" y="278958"/>
                  </a:lnTo>
                  <a:lnTo>
                    <a:pt x="2220313" y="321214"/>
                  </a:lnTo>
                  <a:lnTo>
                    <a:pt x="2222500" y="342900"/>
                  </a:lnTo>
                  <a:lnTo>
                    <a:pt x="2220313" y="364585"/>
                  </a:lnTo>
                  <a:lnTo>
                    <a:pt x="2203214" y="406841"/>
                  </a:lnTo>
                  <a:lnTo>
                    <a:pt x="2170013" y="447341"/>
                  </a:lnTo>
                  <a:lnTo>
                    <a:pt x="2121752" y="485765"/>
                  </a:lnTo>
                  <a:lnTo>
                    <a:pt x="2059472" y="521792"/>
                  </a:lnTo>
                  <a:lnTo>
                    <a:pt x="2023400" y="538806"/>
                  </a:lnTo>
                  <a:lnTo>
                    <a:pt x="1984215" y="555099"/>
                  </a:lnTo>
                  <a:lnTo>
                    <a:pt x="1942045" y="570633"/>
                  </a:lnTo>
                  <a:lnTo>
                    <a:pt x="1897022" y="585366"/>
                  </a:lnTo>
                  <a:lnTo>
                    <a:pt x="1849275" y="599259"/>
                  </a:lnTo>
                  <a:lnTo>
                    <a:pt x="1798934" y="612272"/>
                  </a:lnTo>
                  <a:lnTo>
                    <a:pt x="1746130" y="624363"/>
                  </a:lnTo>
                  <a:lnTo>
                    <a:pt x="1690993" y="635494"/>
                  </a:lnTo>
                  <a:lnTo>
                    <a:pt x="1633654" y="645623"/>
                  </a:lnTo>
                  <a:lnTo>
                    <a:pt x="1574241" y="654712"/>
                  </a:lnTo>
                  <a:lnTo>
                    <a:pt x="1512886" y="662718"/>
                  </a:lnTo>
                  <a:lnTo>
                    <a:pt x="1449718" y="669604"/>
                  </a:lnTo>
                  <a:lnTo>
                    <a:pt x="1384868" y="675327"/>
                  </a:lnTo>
                  <a:lnTo>
                    <a:pt x="1318466" y="679848"/>
                  </a:lnTo>
                  <a:lnTo>
                    <a:pt x="1250642" y="683128"/>
                  </a:lnTo>
                  <a:lnTo>
                    <a:pt x="1181527" y="685125"/>
                  </a:lnTo>
                  <a:lnTo>
                    <a:pt x="1111250" y="685800"/>
                  </a:lnTo>
                  <a:lnTo>
                    <a:pt x="1040972" y="685125"/>
                  </a:lnTo>
                  <a:lnTo>
                    <a:pt x="971857" y="683128"/>
                  </a:lnTo>
                  <a:lnTo>
                    <a:pt x="904033" y="679848"/>
                  </a:lnTo>
                  <a:lnTo>
                    <a:pt x="837631" y="675327"/>
                  </a:lnTo>
                  <a:lnTo>
                    <a:pt x="772781" y="669604"/>
                  </a:lnTo>
                  <a:lnTo>
                    <a:pt x="709613" y="662718"/>
                  </a:lnTo>
                  <a:lnTo>
                    <a:pt x="648258" y="654712"/>
                  </a:lnTo>
                  <a:lnTo>
                    <a:pt x="588845" y="645623"/>
                  </a:lnTo>
                  <a:lnTo>
                    <a:pt x="531506" y="635494"/>
                  </a:lnTo>
                  <a:lnTo>
                    <a:pt x="476369" y="624363"/>
                  </a:lnTo>
                  <a:lnTo>
                    <a:pt x="423565" y="612272"/>
                  </a:lnTo>
                  <a:lnTo>
                    <a:pt x="373224" y="599259"/>
                  </a:lnTo>
                  <a:lnTo>
                    <a:pt x="325477" y="585366"/>
                  </a:lnTo>
                  <a:lnTo>
                    <a:pt x="280454" y="570633"/>
                  </a:lnTo>
                  <a:lnTo>
                    <a:pt x="238284" y="555099"/>
                  </a:lnTo>
                  <a:lnTo>
                    <a:pt x="199099" y="538806"/>
                  </a:lnTo>
                  <a:lnTo>
                    <a:pt x="163027" y="521792"/>
                  </a:lnTo>
                  <a:lnTo>
                    <a:pt x="100747" y="485765"/>
                  </a:lnTo>
                  <a:lnTo>
                    <a:pt x="52486" y="447341"/>
                  </a:lnTo>
                  <a:lnTo>
                    <a:pt x="19285" y="406841"/>
                  </a:lnTo>
                  <a:lnTo>
                    <a:pt x="2186" y="364585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804828" y="2028468"/>
            <a:ext cx="20097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Tahoma"/>
                <a:cs typeface="Tahoma"/>
              </a:rPr>
              <a:t>Loss</a:t>
            </a:r>
            <a:r>
              <a:rPr sz="1600" b="1" spc="-35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of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biodiversity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334000" y="2984500"/>
            <a:ext cx="2324100" cy="800100"/>
            <a:chOff x="5334000" y="2984500"/>
            <a:chExt cx="2324100" cy="800100"/>
          </a:xfrm>
        </p:grpSpPr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34000" y="3048000"/>
              <a:ext cx="2260600" cy="7366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61000" y="3086100"/>
              <a:ext cx="2006600" cy="69850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429250" y="2990850"/>
              <a:ext cx="2222500" cy="698500"/>
            </a:xfrm>
            <a:custGeom>
              <a:avLst/>
              <a:gdLst/>
              <a:ahLst/>
              <a:cxnLst/>
              <a:rect l="l" t="t" r="r" b="b"/>
              <a:pathLst>
                <a:path w="2222500" h="698500">
                  <a:moveTo>
                    <a:pt x="1111250" y="0"/>
                  </a:moveTo>
                  <a:lnTo>
                    <a:pt x="1040972" y="687"/>
                  </a:lnTo>
                  <a:lnTo>
                    <a:pt x="971857" y="2721"/>
                  </a:lnTo>
                  <a:lnTo>
                    <a:pt x="904033" y="6061"/>
                  </a:lnTo>
                  <a:lnTo>
                    <a:pt x="837631" y="10666"/>
                  </a:lnTo>
                  <a:lnTo>
                    <a:pt x="772781" y="16495"/>
                  </a:lnTo>
                  <a:lnTo>
                    <a:pt x="709613" y="23508"/>
                  </a:lnTo>
                  <a:lnTo>
                    <a:pt x="648258" y="31663"/>
                  </a:lnTo>
                  <a:lnTo>
                    <a:pt x="588845" y="40920"/>
                  </a:lnTo>
                  <a:lnTo>
                    <a:pt x="531505" y="51237"/>
                  </a:lnTo>
                  <a:lnTo>
                    <a:pt x="476369" y="62574"/>
                  </a:lnTo>
                  <a:lnTo>
                    <a:pt x="423565" y="74889"/>
                  </a:lnTo>
                  <a:lnTo>
                    <a:pt x="373224" y="88142"/>
                  </a:lnTo>
                  <a:lnTo>
                    <a:pt x="325477" y="102293"/>
                  </a:lnTo>
                  <a:lnTo>
                    <a:pt x="280454" y="117299"/>
                  </a:lnTo>
                  <a:lnTo>
                    <a:pt x="238284" y="133120"/>
                  </a:lnTo>
                  <a:lnTo>
                    <a:pt x="199099" y="149716"/>
                  </a:lnTo>
                  <a:lnTo>
                    <a:pt x="163027" y="167044"/>
                  </a:lnTo>
                  <a:lnTo>
                    <a:pt x="100747" y="203738"/>
                  </a:lnTo>
                  <a:lnTo>
                    <a:pt x="52486" y="242874"/>
                  </a:lnTo>
                  <a:lnTo>
                    <a:pt x="19285" y="284124"/>
                  </a:lnTo>
                  <a:lnTo>
                    <a:pt x="2186" y="327162"/>
                  </a:lnTo>
                  <a:lnTo>
                    <a:pt x="0" y="349250"/>
                  </a:lnTo>
                  <a:lnTo>
                    <a:pt x="2186" y="371337"/>
                  </a:lnTo>
                  <a:lnTo>
                    <a:pt x="19285" y="414375"/>
                  </a:lnTo>
                  <a:lnTo>
                    <a:pt x="52486" y="455625"/>
                  </a:lnTo>
                  <a:lnTo>
                    <a:pt x="100747" y="494761"/>
                  </a:lnTo>
                  <a:lnTo>
                    <a:pt x="163027" y="531455"/>
                  </a:lnTo>
                  <a:lnTo>
                    <a:pt x="199099" y="548783"/>
                  </a:lnTo>
                  <a:lnTo>
                    <a:pt x="238284" y="565379"/>
                  </a:lnTo>
                  <a:lnTo>
                    <a:pt x="280454" y="581200"/>
                  </a:lnTo>
                  <a:lnTo>
                    <a:pt x="325477" y="596206"/>
                  </a:lnTo>
                  <a:lnTo>
                    <a:pt x="373224" y="610357"/>
                  </a:lnTo>
                  <a:lnTo>
                    <a:pt x="423565" y="623610"/>
                  </a:lnTo>
                  <a:lnTo>
                    <a:pt x="476369" y="635925"/>
                  </a:lnTo>
                  <a:lnTo>
                    <a:pt x="531505" y="647262"/>
                  </a:lnTo>
                  <a:lnTo>
                    <a:pt x="588845" y="657579"/>
                  </a:lnTo>
                  <a:lnTo>
                    <a:pt x="648258" y="666836"/>
                  </a:lnTo>
                  <a:lnTo>
                    <a:pt x="709613" y="674991"/>
                  </a:lnTo>
                  <a:lnTo>
                    <a:pt x="772781" y="682004"/>
                  </a:lnTo>
                  <a:lnTo>
                    <a:pt x="837631" y="687833"/>
                  </a:lnTo>
                  <a:lnTo>
                    <a:pt x="904033" y="692438"/>
                  </a:lnTo>
                  <a:lnTo>
                    <a:pt x="971857" y="695778"/>
                  </a:lnTo>
                  <a:lnTo>
                    <a:pt x="1040972" y="697812"/>
                  </a:lnTo>
                  <a:lnTo>
                    <a:pt x="1111250" y="698500"/>
                  </a:lnTo>
                  <a:lnTo>
                    <a:pt x="1181527" y="697812"/>
                  </a:lnTo>
                  <a:lnTo>
                    <a:pt x="1250642" y="695778"/>
                  </a:lnTo>
                  <a:lnTo>
                    <a:pt x="1318466" y="692438"/>
                  </a:lnTo>
                  <a:lnTo>
                    <a:pt x="1384868" y="687833"/>
                  </a:lnTo>
                  <a:lnTo>
                    <a:pt x="1449718" y="682004"/>
                  </a:lnTo>
                  <a:lnTo>
                    <a:pt x="1512886" y="674991"/>
                  </a:lnTo>
                  <a:lnTo>
                    <a:pt x="1574241" y="666836"/>
                  </a:lnTo>
                  <a:lnTo>
                    <a:pt x="1633654" y="657579"/>
                  </a:lnTo>
                  <a:lnTo>
                    <a:pt x="1690994" y="647262"/>
                  </a:lnTo>
                  <a:lnTo>
                    <a:pt x="1746130" y="635925"/>
                  </a:lnTo>
                  <a:lnTo>
                    <a:pt x="1798934" y="623610"/>
                  </a:lnTo>
                  <a:lnTo>
                    <a:pt x="1849275" y="610357"/>
                  </a:lnTo>
                  <a:lnTo>
                    <a:pt x="1897022" y="596206"/>
                  </a:lnTo>
                  <a:lnTo>
                    <a:pt x="1942045" y="581200"/>
                  </a:lnTo>
                  <a:lnTo>
                    <a:pt x="1984215" y="565379"/>
                  </a:lnTo>
                  <a:lnTo>
                    <a:pt x="2023400" y="548783"/>
                  </a:lnTo>
                  <a:lnTo>
                    <a:pt x="2059472" y="531455"/>
                  </a:lnTo>
                  <a:lnTo>
                    <a:pt x="2121752" y="494761"/>
                  </a:lnTo>
                  <a:lnTo>
                    <a:pt x="2170013" y="455625"/>
                  </a:lnTo>
                  <a:lnTo>
                    <a:pt x="2203214" y="414375"/>
                  </a:lnTo>
                  <a:lnTo>
                    <a:pt x="2220313" y="371337"/>
                  </a:lnTo>
                  <a:lnTo>
                    <a:pt x="2222500" y="349250"/>
                  </a:lnTo>
                  <a:lnTo>
                    <a:pt x="2220313" y="327162"/>
                  </a:lnTo>
                  <a:lnTo>
                    <a:pt x="2203214" y="284124"/>
                  </a:lnTo>
                  <a:lnTo>
                    <a:pt x="2170013" y="242874"/>
                  </a:lnTo>
                  <a:lnTo>
                    <a:pt x="2121752" y="203738"/>
                  </a:lnTo>
                  <a:lnTo>
                    <a:pt x="2059472" y="167044"/>
                  </a:lnTo>
                  <a:lnTo>
                    <a:pt x="2023400" y="149716"/>
                  </a:lnTo>
                  <a:lnTo>
                    <a:pt x="1984215" y="133120"/>
                  </a:lnTo>
                  <a:lnTo>
                    <a:pt x="1942045" y="117299"/>
                  </a:lnTo>
                  <a:lnTo>
                    <a:pt x="1897022" y="102293"/>
                  </a:lnTo>
                  <a:lnTo>
                    <a:pt x="1849275" y="88142"/>
                  </a:lnTo>
                  <a:lnTo>
                    <a:pt x="1798934" y="74889"/>
                  </a:lnTo>
                  <a:lnTo>
                    <a:pt x="1746130" y="62574"/>
                  </a:lnTo>
                  <a:lnTo>
                    <a:pt x="1690994" y="51237"/>
                  </a:lnTo>
                  <a:lnTo>
                    <a:pt x="1633654" y="40920"/>
                  </a:lnTo>
                  <a:lnTo>
                    <a:pt x="1574241" y="31663"/>
                  </a:lnTo>
                  <a:lnTo>
                    <a:pt x="1512886" y="23508"/>
                  </a:lnTo>
                  <a:lnTo>
                    <a:pt x="1449718" y="16495"/>
                  </a:lnTo>
                  <a:lnTo>
                    <a:pt x="1384868" y="10666"/>
                  </a:lnTo>
                  <a:lnTo>
                    <a:pt x="1318466" y="6061"/>
                  </a:lnTo>
                  <a:lnTo>
                    <a:pt x="1250642" y="2721"/>
                  </a:lnTo>
                  <a:lnTo>
                    <a:pt x="1181527" y="687"/>
                  </a:lnTo>
                  <a:lnTo>
                    <a:pt x="1111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29250" y="2990850"/>
              <a:ext cx="2222500" cy="698500"/>
            </a:xfrm>
            <a:custGeom>
              <a:avLst/>
              <a:gdLst/>
              <a:ahLst/>
              <a:cxnLst/>
              <a:rect l="l" t="t" r="r" b="b"/>
              <a:pathLst>
                <a:path w="2222500" h="698500">
                  <a:moveTo>
                    <a:pt x="0" y="349250"/>
                  </a:moveTo>
                  <a:lnTo>
                    <a:pt x="8658" y="305440"/>
                  </a:lnTo>
                  <a:lnTo>
                    <a:pt x="33938" y="263255"/>
                  </a:lnTo>
                  <a:lnTo>
                    <a:pt x="74799" y="223021"/>
                  </a:lnTo>
                  <a:lnTo>
                    <a:pt x="130200" y="185065"/>
                  </a:lnTo>
                  <a:lnTo>
                    <a:pt x="199098" y="149715"/>
                  </a:lnTo>
                  <a:lnTo>
                    <a:pt x="238284" y="133120"/>
                  </a:lnTo>
                  <a:lnTo>
                    <a:pt x="280454" y="117299"/>
                  </a:lnTo>
                  <a:lnTo>
                    <a:pt x="325477" y="102292"/>
                  </a:lnTo>
                  <a:lnTo>
                    <a:pt x="373224" y="88142"/>
                  </a:lnTo>
                  <a:lnTo>
                    <a:pt x="423565" y="74889"/>
                  </a:lnTo>
                  <a:lnTo>
                    <a:pt x="476368" y="62573"/>
                  </a:lnTo>
                  <a:lnTo>
                    <a:pt x="531505" y="51237"/>
                  </a:lnTo>
                  <a:lnTo>
                    <a:pt x="588845" y="40920"/>
                  </a:lnTo>
                  <a:lnTo>
                    <a:pt x="648258" y="31663"/>
                  </a:lnTo>
                  <a:lnTo>
                    <a:pt x="709613" y="23508"/>
                  </a:lnTo>
                  <a:lnTo>
                    <a:pt x="772781" y="16495"/>
                  </a:lnTo>
                  <a:lnTo>
                    <a:pt x="837631" y="10666"/>
                  </a:lnTo>
                  <a:lnTo>
                    <a:pt x="904033" y="6061"/>
                  </a:lnTo>
                  <a:lnTo>
                    <a:pt x="971857" y="2721"/>
                  </a:lnTo>
                  <a:lnTo>
                    <a:pt x="1040972" y="687"/>
                  </a:lnTo>
                  <a:lnTo>
                    <a:pt x="1111250" y="0"/>
                  </a:lnTo>
                  <a:lnTo>
                    <a:pt x="1181527" y="687"/>
                  </a:lnTo>
                  <a:lnTo>
                    <a:pt x="1250642" y="2721"/>
                  </a:lnTo>
                  <a:lnTo>
                    <a:pt x="1318466" y="6061"/>
                  </a:lnTo>
                  <a:lnTo>
                    <a:pt x="1384868" y="10666"/>
                  </a:lnTo>
                  <a:lnTo>
                    <a:pt x="1449718" y="16495"/>
                  </a:lnTo>
                  <a:lnTo>
                    <a:pt x="1512886" y="23508"/>
                  </a:lnTo>
                  <a:lnTo>
                    <a:pt x="1574241" y="31663"/>
                  </a:lnTo>
                  <a:lnTo>
                    <a:pt x="1633654" y="40920"/>
                  </a:lnTo>
                  <a:lnTo>
                    <a:pt x="1690993" y="51237"/>
                  </a:lnTo>
                  <a:lnTo>
                    <a:pt x="1746130" y="62573"/>
                  </a:lnTo>
                  <a:lnTo>
                    <a:pt x="1798934" y="74889"/>
                  </a:lnTo>
                  <a:lnTo>
                    <a:pt x="1849275" y="88142"/>
                  </a:lnTo>
                  <a:lnTo>
                    <a:pt x="1897022" y="102292"/>
                  </a:lnTo>
                  <a:lnTo>
                    <a:pt x="1942045" y="117299"/>
                  </a:lnTo>
                  <a:lnTo>
                    <a:pt x="1984215" y="133120"/>
                  </a:lnTo>
                  <a:lnTo>
                    <a:pt x="2023400" y="149715"/>
                  </a:lnTo>
                  <a:lnTo>
                    <a:pt x="2059472" y="167044"/>
                  </a:lnTo>
                  <a:lnTo>
                    <a:pt x="2121752" y="203738"/>
                  </a:lnTo>
                  <a:lnTo>
                    <a:pt x="2170013" y="242874"/>
                  </a:lnTo>
                  <a:lnTo>
                    <a:pt x="2203214" y="284124"/>
                  </a:lnTo>
                  <a:lnTo>
                    <a:pt x="2220313" y="327162"/>
                  </a:lnTo>
                  <a:lnTo>
                    <a:pt x="2222500" y="349250"/>
                  </a:lnTo>
                  <a:lnTo>
                    <a:pt x="2220313" y="371337"/>
                  </a:lnTo>
                  <a:lnTo>
                    <a:pt x="2203214" y="414375"/>
                  </a:lnTo>
                  <a:lnTo>
                    <a:pt x="2170013" y="455625"/>
                  </a:lnTo>
                  <a:lnTo>
                    <a:pt x="2121752" y="494761"/>
                  </a:lnTo>
                  <a:lnTo>
                    <a:pt x="2059472" y="531455"/>
                  </a:lnTo>
                  <a:lnTo>
                    <a:pt x="2023400" y="548784"/>
                  </a:lnTo>
                  <a:lnTo>
                    <a:pt x="1984215" y="565379"/>
                  </a:lnTo>
                  <a:lnTo>
                    <a:pt x="1942045" y="581200"/>
                  </a:lnTo>
                  <a:lnTo>
                    <a:pt x="1897022" y="596207"/>
                  </a:lnTo>
                  <a:lnTo>
                    <a:pt x="1849275" y="610357"/>
                  </a:lnTo>
                  <a:lnTo>
                    <a:pt x="1798934" y="623610"/>
                  </a:lnTo>
                  <a:lnTo>
                    <a:pt x="1746130" y="635926"/>
                  </a:lnTo>
                  <a:lnTo>
                    <a:pt x="1690993" y="647262"/>
                  </a:lnTo>
                  <a:lnTo>
                    <a:pt x="1633654" y="657579"/>
                  </a:lnTo>
                  <a:lnTo>
                    <a:pt x="1574241" y="666836"/>
                  </a:lnTo>
                  <a:lnTo>
                    <a:pt x="1512886" y="674991"/>
                  </a:lnTo>
                  <a:lnTo>
                    <a:pt x="1449718" y="682004"/>
                  </a:lnTo>
                  <a:lnTo>
                    <a:pt x="1384868" y="687833"/>
                  </a:lnTo>
                  <a:lnTo>
                    <a:pt x="1318466" y="692438"/>
                  </a:lnTo>
                  <a:lnTo>
                    <a:pt x="1250642" y="695778"/>
                  </a:lnTo>
                  <a:lnTo>
                    <a:pt x="1181527" y="697812"/>
                  </a:lnTo>
                  <a:lnTo>
                    <a:pt x="1111250" y="698500"/>
                  </a:lnTo>
                  <a:lnTo>
                    <a:pt x="1040972" y="697812"/>
                  </a:lnTo>
                  <a:lnTo>
                    <a:pt x="971857" y="695778"/>
                  </a:lnTo>
                  <a:lnTo>
                    <a:pt x="904033" y="692438"/>
                  </a:lnTo>
                  <a:lnTo>
                    <a:pt x="837631" y="687833"/>
                  </a:lnTo>
                  <a:lnTo>
                    <a:pt x="772781" y="682004"/>
                  </a:lnTo>
                  <a:lnTo>
                    <a:pt x="709613" y="674991"/>
                  </a:lnTo>
                  <a:lnTo>
                    <a:pt x="648258" y="666836"/>
                  </a:lnTo>
                  <a:lnTo>
                    <a:pt x="588845" y="657579"/>
                  </a:lnTo>
                  <a:lnTo>
                    <a:pt x="531505" y="647262"/>
                  </a:lnTo>
                  <a:lnTo>
                    <a:pt x="476368" y="635926"/>
                  </a:lnTo>
                  <a:lnTo>
                    <a:pt x="423565" y="623610"/>
                  </a:lnTo>
                  <a:lnTo>
                    <a:pt x="373224" y="610357"/>
                  </a:lnTo>
                  <a:lnTo>
                    <a:pt x="325477" y="596207"/>
                  </a:lnTo>
                  <a:lnTo>
                    <a:pt x="280454" y="581200"/>
                  </a:lnTo>
                  <a:lnTo>
                    <a:pt x="238284" y="565379"/>
                  </a:lnTo>
                  <a:lnTo>
                    <a:pt x="199098" y="548784"/>
                  </a:lnTo>
                  <a:lnTo>
                    <a:pt x="163027" y="531455"/>
                  </a:lnTo>
                  <a:lnTo>
                    <a:pt x="100747" y="494761"/>
                  </a:lnTo>
                  <a:lnTo>
                    <a:pt x="52486" y="455625"/>
                  </a:lnTo>
                  <a:lnTo>
                    <a:pt x="19285" y="414375"/>
                  </a:lnTo>
                  <a:lnTo>
                    <a:pt x="2186" y="371337"/>
                  </a:lnTo>
                  <a:lnTo>
                    <a:pt x="0" y="349250"/>
                  </a:lnTo>
                  <a:close/>
                </a:path>
              </a:pathLst>
            </a:custGeom>
            <a:ln w="1270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655147" y="3076061"/>
            <a:ext cx="171767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03200" marR="5080" indent="-190500">
              <a:lnSpc>
                <a:spcPts val="1900"/>
              </a:lnSpc>
              <a:spcBef>
                <a:spcPts val="180"/>
              </a:spcBef>
            </a:pPr>
            <a:r>
              <a:rPr sz="1600" b="1" spc="-5" dirty="0">
                <a:latin typeface="Tahoma"/>
                <a:cs typeface="Tahoma"/>
              </a:rPr>
              <a:t>Invasive </a:t>
            </a:r>
            <a:r>
              <a:rPr sz="1600" b="1" spc="5" dirty="0">
                <a:latin typeface="Tahoma"/>
                <a:cs typeface="Tahoma"/>
              </a:rPr>
              <a:t>species </a:t>
            </a:r>
            <a:r>
              <a:rPr sz="1600" b="1" spc="-45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introductions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238500" y="177800"/>
            <a:ext cx="2324100" cy="787400"/>
            <a:chOff x="3238500" y="177800"/>
            <a:chExt cx="2324100" cy="787400"/>
          </a:xfrm>
        </p:grpSpPr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8500" y="241300"/>
              <a:ext cx="2260600" cy="72390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89300" y="406400"/>
              <a:ext cx="2146300" cy="44450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333750" y="184150"/>
              <a:ext cx="2222500" cy="685800"/>
            </a:xfrm>
            <a:custGeom>
              <a:avLst/>
              <a:gdLst/>
              <a:ahLst/>
              <a:cxnLst/>
              <a:rect l="l" t="t" r="r" b="b"/>
              <a:pathLst>
                <a:path w="2222500" h="685800">
                  <a:moveTo>
                    <a:pt x="1111250" y="0"/>
                  </a:moveTo>
                  <a:lnTo>
                    <a:pt x="1040972" y="674"/>
                  </a:lnTo>
                  <a:lnTo>
                    <a:pt x="971857" y="2671"/>
                  </a:lnTo>
                  <a:lnTo>
                    <a:pt x="904033" y="5951"/>
                  </a:lnTo>
                  <a:lnTo>
                    <a:pt x="837631" y="10472"/>
                  </a:lnTo>
                  <a:lnTo>
                    <a:pt x="772781" y="16195"/>
                  </a:lnTo>
                  <a:lnTo>
                    <a:pt x="709613" y="23081"/>
                  </a:lnTo>
                  <a:lnTo>
                    <a:pt x="648258" y="31087"/>
                  </a:lnTo>
                  <a:lnTo>
                    <a:pt x="588845" y="40176"/>
                  </a:lnTo>
                  <a:lnTo>
                    <a:pt x="531505" y="50305"/>
                  </a:lnTo>
                  <a:lnTo>
                    <a:pt x="476369" y="61436"/>
                  </a:lnTo>
                  <a:lnTo>
                    <a:pt x="423565" y="73527"/>
                  </a:lnTo>
                  <a:lnTo>
                    <a:pt x="373224" y="86540"/>
                  </a:lnTo>
                  <a:lnTo>
                    <a:pt x="325477" y="100433"/>
                  </a:lnTo>
                  <a:lnTo>
                    <a:pt x="280454" y="115166"/>
                  </a:lnTo>
                  <a:lnTo>
                    <a:pt x="238284" y="130700"/>
                  </a:lnTo>
                  <a:lnTo>
                    <a:pt x="199099" y="146993"/>
                  </a:lnTo>
                  <a:lnTo>
                    <a:pt x="163027" y="164007"/>
                  </a:lnTo>
                  <a:lnTo>
                    <a:pt x="100747" y="200033"/>
                  </a:lnTo>
                  <a:lnTo>
                    <a:pt x="52486" y="238458"/>
                  </a:lnTo>
                  <a:lnTo>
                    <a:pt x="19285" y="278958"/>
                  </a:lnTo>
                  <a:lnTo>
                    <a:pt x="2186" y="321214"/>
                  </a:lnTo>
                  <a:lnTo>
                    <a:pt x="0" y="342900"/>
                  </a:lnTo>
                  <a:lnTo>
                    <a:pt x="2186" y="364585"/>
                  </a:lnTo>
                  <a:lnTo>
                    <a:pt x="19285" y="406841"/>
                  </a:lnTo>
                  <a:lnTo>
                    <a:pt x="52486" y="447341"/>
                  </a:lnTo>
                  <a:lnTo>
                    <a:pt x="100747" y="485766"/>
                  </a:lnTo>
                  <a:lnTo>
                    <a:pt x="163027" y="521792"/>
                  </a:lnTo>
                  <a:lnTo>
                    <a:pt x="199099" y="538806"/>
                  </a:lnTo>
                  <a:lnTo>
                    <a:pt x="238284" y="555099"/>
                  </a:lnTo>
                  <a:lnTo>
                    <a:pt x="280454" y="570633"/>
                  </a:lnTo>
                  <a:lnTo>
                    <a:pt x="325477" y="585366"/>
                  </a:lnTo>
                  <a:lnTo>
                    <a:pt x="373224" y="599259"/>
                  </a:lnTo>
                  <a:lnTo>
                    <a:pt x="423565" y="612272"/>
                  </a:lnTo>
                  <a:lnTo>
                    <a:pt x="476369" y="624363"/>
                  </a:lnTo>
                  <a:lnTo>
                    <a:pt x="531505" y="635494"/>
                  </a:lnTo>
                  <a:lnTo>
                    <a:pt x="588845" y="645623"/>
                  </a:lnTo>
                  <a:lnTo>
                    <a:pt x="648258" y="654712"/>
                  </a:lnTo>
                  <a:lnTo>
                    <a:pt x="709613" y="662718"/>
                  </a:lnTo>
                  <a:lnTo>
                    <a:pt x="772781" y="669604"/>
                  </a:lnTo>
                  <a:lnTo>
                    <a:pt x="837631" y="675327"/>
                  </a:lnTo>
                  <a:lnTo>
                    <a:pt x="904033" y="679848"/>
                  </a:lnTo>
                  <a:lnTo>
                    <a:pt x="971857" y="683128"/>
                  </a:lnTo>
                  <a:lnTo>
                    <a:pt x="1040972" y="685125"/>
                  </a:lnTo>
                  <a:lnTo>
                    <a:pt x="1111250" y="685800"/>
                  </a:lnTo>
                  <a:lnTo>
                    <a:pt x="1181527" y="685125"/>
                  </a:lnTo>
                  <a:lnTo>
                    <a:pt x="1250642" y="683128"/>
                  </a:lnTo>
                  <a:lnTo>
                    <a:pt x="1318466" y="679848"/>
                  </a:lnTo>
                  <a:lnTo>
                    <a:pt x="1384868" y="675327"/>
                  </a:lnTo>
                  <a:lnTo>
                    <a:pt x="1449718" y="669604"/>
                  </a:lnTo>
                  <a:lnTo>
                    <a:pt x="1512886" y="662718"/>
                  </a:lnTo>
                  <a:lnTo>
                    <a:pt x="1574241" y="654712"/>
                  </a:lnTo>
                  <a:lnTo>
                    <a:pt x="1633654" y="645623"/>
                  </a:lnTo>
                  <a:lnTo>
                    <a:pt x="1690994" y="635494"/>
                  </a:lnTo>
                  <a:lnTo>
                    <a:pt x="1746130" y="624363"/>
                  </a:lnTo>
                  <a:lnTo>
                    <a:pt x="1798934" y="612272"/>
                  </a:lnTo>
                  <a:lnTo>
                    <a:pt x="1849275" y="599259"/>
                  </a:lnTo>
                  <a:lnTo>
                    <a:pt x="1897022" y="585366"/>
                  </a:lnTo>
                  <a:lnTo>
                    <a:pt x="1942045" y="570633"/>
                  </a:lnTo>
                  <a:lnTo>
                    <a:pt x="1984215" y="555099"/>
                  </a:lnTo>
                  <a:lnTo>
                    <a:pt x="2023400" y="538806"/>
                  </a:lnTo>
                  <a:lnTo>
                    <a:pt x="2059472" y="521792"/>
                  </a:lnTo>
                  <a:lnTo>
                    <a:pt x="2121752" y="485766"/>
                  </a:lnTo>
                  <a:lnTo>
                    <a:pt x="2170013" y="447341"/>
                  </a:lnTo>
                  <a:lnTo>
                    <a:pt x="2203214" y="406841"/>
                  </a:lnTo>
                  <a:lnTo>
                    <a:pt x="2220313" y="364585"/>
                  </a:lnTo>
                  <a:lnTo>
                    <a:pt x="2222500" y="342900"/>
                  </a:lnTo>
                  <a:lnTo>
                    <a:pt x="2220313" y="321214"/>
                  </a:lnTo>
                  <a:lnTo>
                    <a:pt x="2203214" y="278958"/>
                  </a:lnTo>
                  <a:lnTo>
                    <a:pt x="2170013" y="238458"/>
                  </a:lnTo>
                  <a:lnTo>
                    <a:pt x="2121752" y="200033"/>
                  </a:lnTo>
                  <a:lnTo>
                    <a:pt x="2059472" y="164007"/>
                  </a:lnTo>
                  <a:lnTo>
                    <a:pt x="2023400" y="146993"/>
                  </a:lnTo>
                  <a:lnTo>
                    <a:pt x="1984215" y="130700"/>
                  </a:lnTo>
                  <a:lnTo>
                    <a:pt x="1942045" y="115166"/>
                  </a:lnTo>
                  <a:lnTo>
                    <a:pt x="1897022" y="100433"/>
                  </a:lnTo>
                  <a:lnTo>
                    <a:pt x="1849275" y="86540"/>
                  </a:lnTo>
                  <a:lnTo>
                    <a:pt x="1798934" y="73527"/>
                  </a:lnTo>
                  <a:lnTo>
                    <a:pt x="1746130" y="61436"/>
                  </a:lnTo>
                  <a:lnTo>
                    <a:pt x="1690994" y="50305"/>
                  </a:lnTo>
                  <a:lnTo>
                    <a:pt x="1633654" y="40176"/>
                  </a:lnTo>
                  <a:lnTo>
                    <a:pt x="1574241" y="31087"/>
                  </a:lnTo>
                  <a:lnTo>
                    <a:pt x="1512886" y="23081"/>
                  </a:lnTo>
                  <a:lnTo>
                    <a:pt x="1449718" y="16195"/>
                  </a:lnTo>
                  <a:lnTo>
                    <a:pt x="1384868" y="10472"/>
                  </a:lnTo>
                  <a:lnTo>
                    <a:pt x="1318466" y="5951"/>
                  </a:lnTo>
                  <a:lnTo>
                    <a:pt x="1250642" y="2671"/>
                  </a:lnTo>
                  <a:lnTo>
                    <a:pt x="1181527" y="674"/>
                  </a:lnTo>
                  <a:lnTo>
                    <a:pt x="1111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333750" y="184150"/>
              <a:ext cx="2222500" cy="685800"/>
            </a:xfrm>
            <a:custGeom>
              <a:avLst/>
              <a:gdLst/>
              <a:ahLst/>
              <a:cxnLst/>
              <a:rect l="l" t="t" r="r" b="b"/>
              <a:pathLst>
                <a:path w="2222500" h="685800">
                  <a:moveTo>
                    <a:pt x="0" y="342900"/>
                  </a:moveTo>
                  <a:lnTo>
                    <a:pt x="8658" y="299887"/>
                  </a:lnTo>
                  <a:lnTo>
                    <a:pt x="33938" y="258469"/>
                  </a:lnTo>
                  <a:lnTo>
                    <a:pt x="74799" y="218966"/>
                  </a:lnTo>
                  <a:lnTo>
                    <a:pt x="130200" y="181701"/>
                  </a:lnTo>
                  <a:lnTo>
                    <a:pt x="199098" y="146993"/>
                  </a:lnTo>
                  <a:lnTo>
                    <a:pt x="238284" y="130700"/>
                  </a:lnTo>
                  <a:lnTo>
                    <a:pt x="280454" y="115166"/>
                  </a:lnTo>
                  <a:lnTo>
                    <a:pt x="325477" y="100433"/>
                  </a:lnTo>
                  <a:lnTo>
                    <a:pt x="373224" y="86540"/>
                  </a:lnTo>
                  <a:lnTo>
                    <a:pt x="423565" y="73527"/>
                  </a:lnTo>
                  <a:lnTo>
                    <a:pt x="476368" y="61436"/>
                  </a:lnTo>
                  <a:lnTo>
                    <a:pt x="531505" y="50305"/>
                  </a:lnTo>
                  <a:lnTo>
                    <a:pt x="588845" y="40176"/>
                  </a:lnTo>
                  <a:lnTo>
                    <a:pt x="648258" y="31087"/>
                  </a:lnTo>
                  <a:lnTo>
                    <a:pt x="709613" y="23081"/>
                  </a:lnTo>
                  <a:lnTo>
                    <a:pt x="772781" y="16195"/>
                  </a:lnTo>
                  <a:lnTo>
                    <a:pt x="837631" y="10472"/>
                  </a:lnTo>
                  <a:lnTo>
                    <a:pt x="904033" y="5951"/>
                  </a:lnTo>
                  <a:lnTo>
                    <a:pt x="971857" y="2671"/>
                  </a:lnTo>
                  <a:lnTo>
                    <a:pt x="1040972" y="674"/>
                  </a:lnTo>
                  <a:lnTo>
                    <a:pt x="1111250" y="0"/>
                  </a:lnTo>
                  <a:lnTo>
                    <a:pt x="1181527" y="674"/>
                  </a:lnTo>
                  <a:lnTo>
                    <a:pt x="1250642" y="2671"/>
                  </a:lnTo>
                  <a:lnTo>
                    <a:pt x="1318466" y="5951"/>
                  </a:lnTo>
                  <a:lnTo>
                    <a:pt x="1384868" y="10472"/>
                  </a:lnTo>
                  <a:lnTo>
                    <a:pt x="1449718" y="16195"/>
                  </a:lnTo>
                  <a:lnTo>
                    <a:pt x="1512886" y="23081"/>
                  </a:lnTo>
                  <a:lnTo>
                    <a:pt x="1574241" y="31087"/>
                  </a:lnTo>
                  <a:lnTo>
                    <a:pt x="1633654" y="40176"/>
                  </a:lnTo>
                  <a:lnTo>
                    <a:pt x="1690993" y="50305"/>
                  </a:lnTo>
                  <a:lnTo>
                    <a:pt x="1746130" y="61436"/>
                  </a:lnTo>
                  <a:lnTo>
                    <a:pt x="1798934" y="73527"/>
                  </a:lnTo>
                  <a:lnTo>
                    <a:pt x="1849275" y="86540"/>
                  </a:lnTo>
                  <a:lnTo>
                    <a:pt x="1897022" y="100433"/>
                  </a:lnTo>
                  <a:lnTo>
                    <a:pt x="1942045" y="115166"/>
                  </a:lnTo>
                  <a:lnTo>
                    <a:pt x="1984215" y="130700"/>
                  </a:lnTo>
                  <a:lnTo>
                    <a:pt x="2023400" y="146993"/>
                  </a:lnTo>
                  <a:lnTo>
                    <a:pt x="2059472" y="164007"/>
                  </a:lnTo>
                  <a:lnTo>
                    <a:pt x="2121752" y="200034"/>
                  </a:lnTo>
                  <a:lnTo>
                    <a:pt x="2170013" y="238458"/>
                  </a:lnTo>
                  <a:lnTo>
                    <a:pt x="2203214" y="278958"/>
                  </a:lnTo>
                  <a:lnTo>
                    <a:pt x="2220313" y="321214"/>
                  </a:lnTo>
                  <a:lnTo>
                    <a:pt x="2222500" y="342900"/>
                  </a:lnTo>
                  <a:lnTo>
                    <a:pt x="2220313" y="364585"/>
                  </a:lnTo>
                  <a:lnTo>
                    <a:pt x="2203214" y="406841"/>
                  </a:lnTo>
                  <a:lnTo>
                    <a:pt x="2170013" y="447341"/>
                  </a:lnTo>
                  <a:lnTo>
                    <a:pt x="2121752" y="485765"/>
                  </a:lnTo>
                  <a:lnTo>
                    <a:pt x="2059472" y="521792"/>
                  </a:lnTo>
                  <a:lnTo>
                    <a:pt x="2023400" y="538806"/>
                  </a:lnTo>
                  <a:lnTo>
                    <a:pt x="1984215" y="555099"/>
                  </a:lnTo>
                  <a:lnTo>
                    <a:pt x="1942045" y="570633"/>
                  </a:lnTo>
                  <a:lnTo>
                    <a:pt x="1897022" y="585366"/>
                  </a:lnTo>
                  <a:lnTo>
                    <a:pt x="1849275" y="599259"/>
                  </a:lnTo>
                  <a:lnTo>
                    <a:pt x="1798934" y="612272"/>
                  </a:lnTo>
                  <a:lnTo>
                    <a:pt x="1746130" y="624363"/>
                  </a:lnTo>
                  <a:lnTo>
                    <a:pt x="1690993" y="635494"/>
                  </a:lnTo>
                  <a:lnTo>
                    <a:pt x="1633654" y="645623"/>
                  </a:lnTo>
                  <a:lnTo>
                    <a:pt x="1574241" y="654712"/>
                  </a:lnTo>
                  <a:lnTo>
                    <a:pt x="1512886" y="662718"/>
                  </a:lnTo>
                  <a:lnTo>
                    <a:pt x="1449718" y="669604"/>
                  </a:lnTo>
                  <a:lnTo>
                    <a:pt x="1384868" y="675327"/>
                  </a:lnTo>
                  <a:lnTo>
                    <a:pt x="1318466" y="679848"/>
                  </a:lnTo>
                  <a:lnTo>
                    <a:pt x="1250642" y="683128"/>
                  </a:lnTo>
                  <a:lnTo>
                    <a:pt x="1181527" y="685125"/>
                  </a:lnTo>
                  <a:lnTo>
                    <a:pt x="1111250" y="685800"/>
                  </a:lnTo>
                  <a:lnTo>
                    <a:pt x="1040972" y="685125"/>
                  </a:lnTo>
                  <a:lnTo>
                    <a:pt x="971857" y="683128"/>
                  </a:lnTo>
                  <a:lnTo>
                    <a:pt x="904033" y="679848"/>
                  </a:lnTo>
                  <a:lnTo>
                    <a:pt x="837631" y="675327"/>
                  </a:lnTo>
                  <a:lnTo>
                    <a:pt x="772781" y="669604"/>
                  </a:lnTo>
                  <a:lnTo>
                    <a:pt x="709613" y="662718"/>
                  </a:lnTo>
                  <a:lnTo>
                    <a:pt x="648258" y="654712"/>
                  </a:lnTo>
                  <a:lnTo>
                    <a:pt x="588845" y="645623"/>
                  </a:lnTo>
                  <a:lnTo>
                    <a:pt x="531505" y="635494"/>
                  </a:lnTo>
                  <a:lnTo>
                    <a:pt x="476368" y="624363"/>
                  </a:lnTo>
                  <a:lnTo>
                    <a:pt x="423565" y="612272"/>
                  </a:lnTo>
                  <a:lnTo>
                    <a:pt x="373224" y="599259"/>
                  </a:lnTo>
                  <a:lnTo>
                    <a:pt x="325477" y="585366"/>
                  </a:lnTo>
                  <a:lnTo>
                    <a:pt x="280454" y="570633"/>
                  </a:lnTo>
                  <a:lnTo>
                    <a:pt x="238284" y="555099"/>
                  </a:lnTo>
                  <a:lnTo>
                    <a:pt x="199098" y="538806"/>
                  </a:lnTo>
                  <a:lnTo>
                    <a:pt x="163027" y="521792"/>
                  </a:lnTo>
                  <a:lnTo>
                    <a:pt x="100747" y="485765"/>
                  </a:lnTo>
                  <a:lnTo>
                    <a:pt x="52486" y="447341"/>
                  </a:lnTo>
                  <a:lnTo>
                    <a:pt x="19285" y="406841"/>
                  </a:lnTo>
                  <a:lnTo>
                    <a:pt x="2186" y="364585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3490438" y="389987"/>
            <a:ext cx="1898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ahoma"/>
                <a:cs typeface="Tahoma"/>
              </a:rPr>
              <a:t>Infectious</a:t>
            </a:r>
            <a:r>
              <a:rPr sz="1600" b="1" spc="-50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disease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813991" y="477295"/>
            <a:ext cx="7688580" cy="3930015"/>
            <a:chOff x="813991" y="477295"/>
            <a:chExt cx="7688580" cy="3930015"/>
          </a:xfrm>
        </p:grpSpPr>
        <p:sp>
          <p:nvSpPr>
            <p:cNvPr id="52" name="object 52"/>
            <p:cNvSpPr/>
            <p:nvPr/>
          </p:nvSpPr>
          <p:spPr>
            <a:xfrm>
              <a:off x="2146060" y="770807"/>
              <a:ext cx="1271270" cy="542290"/>
            </a:xfrm>
            <a:custGeom>
              <a:avLst/>
              <a:gdLst/>
              <a:ahLst/>
              <a:cxnLst/>
              <a:rect l="l" t="t" r="r" b="b"/>
              <a:pathLst>
                <a:path w="1271270" h="542290">
                  <a:moveTo>
                    <a:pt x="0" y="541716"/>
                  </a:moveTo>
                  <a:lnTo>
                    <a:pt x="44955" y="513436"/>
                  </a:lnTo>
                  <a:lnTo>
                    <a:pt x="90112" y="485773"/>
                  </a:lnTo>
                  <a:lnTo>
                    <a:pt x="135466" y="458729"/>
                  </a:lnTo>
                  <a:lnTo>
                    <a:pt x="181012" y="432305"/>
                  </a:lnTo>
                  <a:lnTo>
                    <a:pt x="226745" y="406503"/>
                  </a:lnTo>
                  <a:lnTo>
                    <a:pt x="272661" y="381325"/>
                  </a:lnTo>
                  <a:lnTo>
                    <a:pt x="318755" y="356773"/>
                  </a:lnTo>
                  <a:lnTo>
                    <a:pt x="365023" y="332848"/>
                  </a:lnTo>
                  <a:lnTo>
                    <a:pt x="411459" y="309553"/>
                  </a:lnTo>
                  <a:lnTo>
                    <a:pt x="458059" y="286889"/>
                  </a:lnTo>
                  <a:lnTo>
                    <a:pt x="504819" y="264859"/>
                  </a:lnTo>
                  <a:lnTo>
                    <a:pt x="551734" y="243463"/>
                  </a:lnTo>
                  <a:lnTo>
                    <a:pt x="598798" y="222705"/>
                  </a:lnTo>
                  <a:lnTo>
                    <a:pt x="646009" y="202585"/>
                  </a:lnTo>
                  <a:lnTo>
                    <a:pt x="693360" y="183106"/>
                  </a:lnTo>
                  <a:lnTo>
                    <a:pt x="740847" y="164270"/>
                  </a:lnTo>
                  <a:lnTo>
                    <a:pt x="788466" y="146077"/>
                  </a:lnTo>
                  <a:lnTo>
                    <a:pt x="836212" y="128531"/>
                  </a:lnTo>
                  <a:lnTo>
                    <a:pt x="884080" y="111633"/>
                  </a:lnTo>
                  <a:lnTo>
                    <a:pt x="932066" y="95385"/>
                  </a:lnTo>
                  <a:lnTo>
                    <a:pt x="980164" y="79789"/>
                  </a:lnTo>
                  <a:lnTo>
                    <a:pt x="1028371" y="64846"/>
                  </a:lnTo>
                  <a:lnTo>
                    <a:pt x="1076682" y="50558"/>
                  </a:lnTo>
                  <a:lnTo>
                    <a:pt x="1125091" y="36928"/>
                  </a:lnTo>
                  <a:lnTo>
                    <a:pt x="1173595" y="23957"/>
                  </a:lnTo>
                  <a:lnTo>
                    <a:pt x="1222188" y="11647"/>
                  </a:lnTo>
                  <a:lnTo>
                    <a:pt x="1270867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13981" y="477303"/>
              <a:ext cx="7688580" cy="3930015"/>
            </a:xfrm>
            <a:custGeom>
              <a:avLst/>
              <a:gdLst/>
              <a:ahLst/>
              <a:cxnLst/>
              <a:rect l="l" t="t" r="r" b="b"/>
              <a:pathLst>
                <a:path w="7688580" h="3930015">
                  <a:moveTo>
                    <a:pt x="302463" y="1686991"/>
                  </a:moveTo>
                  <a:lnTo>
                    <a:pt x="279361" y="1676412"/>
                  </a:lnTo>
                  <a:lnTo>
                    <a:pt x="30022" y="2220442"/>
                  </a:lnTo>
                  <a:lnTo>
                    <a:pt x="25285" y="2172424"/>
                  </a:lnTo>
                  <a:lnTo>
                    <a:pt x="19062" y="2167318"/>
                  </a:lnTo>
                  <a:lnTo>
                    <a:pt x="5105" y="2168702"/>
                  </a:lnTo>
                  <a:lnTo>
                    <a:pt x="0" y="2174913"/>
                  </a:lnTo>
                  <a:lnTo>
                    <a:pt x="11493" y="2291359"/>
                  </a:lnTo>
                  <a:lnTo>
                    <a:pt x="107188" y="2224049"/>
                  </a:lnTo>
                  <a:lnTo>
                    <a:pt x="108572" y="2216124"/>
                  </a:lnTo>
                  <a:lnTo>
                    <a:pt x="100495" y="2204643"/>
                  </a:lnTo>
                  <a:lnTo>
                    <a:pt x="92583" y="2203272"/>
                  </a:lnTo>
                  <a:lnTo>
                    <a:pt x="53111" y="2231034"/>
                  </a:lnTo>
                  <a:lnTo>
                    <a:pt x="302463" y="1686991"/>
                  </a:lnTo>
                  <a:close/>
                </a:path>
                <a:path w="7688580" h="3930015">
                  <a:moveTo>
                    <a:pt x="518325" y="1798091"/>
                  </a:moveTo>
                  <a:lnTo>
                    <a:pt x="506831" y="1681645"/>
                  </a:lnTo>
                  <a:lnTo>
                    <a:pt x="411137" y="1748955"/>
                  </a:lnTo>
                  <a:lnTo>
                    <a:pt x="409752" y="1756879"/>
                  </a:lnTo>
                  <a:lnTo>
                    <a:pt x="417830" y="1768360"/>
                  </a:lnTo>
                  <a:lnTo>
                    <a:pt x="425742" y="1769732"/>
                  </a:lnTo>
                  <a:lnTo>
                    <a:pt x="465213" y="1741970"/>
                  </a:lnTo>
                  <a:lnTo>
                    <a:pt x="215861" y="2286012"/>
                  </a:lnTo>
                  <a:lnTo>
                    <a:pt x="238963" y="2296591"/>
                  </a:lnTo>
                  <a:lnTo>
                    <a:pt x="488302" y="1752561"/>
                  </a:lnTo>
                  <a:lnTo>
                    <a:pt x="493039" y="1800580"/>
                  </a:lnTo>
                  <a:lnTo>
                    <a:pt x="499262" y="1805673"/>
                  </a:lnTo>
                  <a:lnTo>
                    <a:pt x="513219" y="1804301"/>
                  </a:lnTo>
                  <a:lnTo>
                    <a:pt x="518325" y="1798091"/>
                  </a:lnTo>
                  <a:close/>
                </a:path>
                <a:path w="7688580" h="3930015">
                  <a:moveTo>
                    <a:pt x="2170569" y="3497821"/>
                  </a:moveTo>
                  <a:lnTo>
                    <a:pt x="2092921" y="3410293"/>
                  </a:lnTo>
                  <a:lnTo>
                    <a:pt x="2084895" y="3409810"/>
                  </a:lnTo>
                  <a:lnTo>
                    <a:pt x="2074405" y="3419119"/>
                  </a:lnTo>
                  <a:lnTo>
                    <a:pt x="2073922" y="3427145"/>
                  </a:lnTo>
                  <a:lnTo>
                    <a:pt x="2105939" y="3463252"/>
                  </a:lnTo>
                  <a:lnTo>
                    <a:pt x="1361668" y="3219031"/>
                  </a:lnTo>
                  <a:lnTo>
                    <a:pt x="1353756" y="3243173"/>
                  </a:lnTo>
                  <a:lnTo>
                    <a:pt x="2098027" y="3487382"/>
                  </a:lnTo>
                  <a:lnTo>
                    <a:pt x="2050846" y="3497491"/>
                  </a:lnTo>
                  <a:lnTo>
                    <a:pt x="2046478" y="3504234"/>
                  </a:lnTo>
                  <a:lnTo>
                    <a:pt x="2049411" y="3517963"/>
                  </a:lnTo>
                  <a:lnTo>
                    <a:pt x="2056168" y="3522332"/>
                  </a:lnTo>
                  <a:lnTo>
                    <a:pt x="2170569" y="3497821"/>
                  </a:lnTo>
                  <a:close/>
                </a:path>
                <a:path w="7688580" h="3930015">
                  <a:moveTo>
                    <a:pt x="2423096" y="3199866"/>
                  </a:moveTo>
                  <a:lnTo>
                    <a:pt x="1681518" y="1765338"/>
                  </a:lnTo>
                  <a:lnTo>
                    <a:pt x="1722259" y="1791195"/>
                  </a:lnTo>
                  <a:lnTo>
                    <a:pt x="1730108" y="1789442"/>
                  </a:lnTo>
                  <a:lnTo>
                    <a:pt x="1737614" y="1777606"/>
                  </a:lnTo>
                  <a:lnTo>
                    <a:pt x="1735861" y="1769757"/>
                  </a:lnTo>
                  <a:lnTo>
                    <a:pt x="1637080" y="1707045"/>
                  </a:lnTo>
                  <a:lnTo>
                    <a:pt x="1631124" y="1823897"/>
                  </a:lnTo>
                  <a:lnTo>
                    <a:pt x="1636509" y="1829866"/>
                  </a:lnTo>
                  <a:lnTo>
                    <a:pt x="1650530" y="1830578"/>
                  </a:lnTo>
                  <a:lnTo>
                    <a:pt x="1656499" y="1825193"/>
                  </a:lnTo>
                  <a:lnTo>
                    <a:pt x="1658950" y="1776996"/>
                  </a:lnTo>
                  <a:lnTo>
                    <a:pt x="2400528" y="3211538"/>
                  </a:lnTo>
                  <a:lnTo>
                    <a:pt x="2423096" y="3199866"/>
                  </a:lnTo>
                  <a:close/>
                </a:path>
                <a:path w="7688580" h="3930015">
                  <a:moveTo>
                    <a:pt x="2431415" y="36474"/>
                  </a:moveTo>
                  <a:lnTo>
                    <a:pt x="2302637" y="9232"/>
                  </a:lnTo>
                  <a:lnTo>
                    <a:pt x="2295055" y="14173"/>
                  </a:lnTo>
                  <a:lnTo>
                    <a:pt x="2291791" y="29616"/>
                  </a:lnTo>
                  <a:lnTo>
                    <a:pt x="2296718" y="37198"/>
                  </a:lnTo>
                  <a:lnTo>
                    <a:pt x="2349843" y="48425"/>
                  </a:lnTo>
                  <a:lnTo>
                    <a:pt x="2230539" y="87922"/>
                  </a:lnTo>
                  <a:lnTo>
                    <a:pt x="2035733" y="161353"/>
                  </a:lnTo>
                  <a:lnTo>
                    <a:pt x="1842681" y="243090"/>
                  </a:lnTo>
                  <a:lnTo>
                    <a:pt x="1651673" y="332994"/>
                  </a:lnTo>
                  <a:lnTo>
                    <a:pt x="1462963" y="430936"/>
                  </a:lnTo>
                  <a:lnTo>
                    <a:pt x="1276819" y="536790"/>
                  </a:lnTo>
                  <a:lnTo>
                    <a:pt x="1093508" y="650417"/>
                  </a:lnTo>
                  <a:lnTo>
                    <a:pt x="913714" y="771398"/>
                  </a:lnTo>
                  <a:lnTo>
                    <a:pt x="929665" y="795096"/>
                  </a:lnTo>
                  <a:lnTo>
                    <a:pt x="1109459" y="674128"/>
                  </a:lnTo>
                  <a:lnTo>
                    <a:pt x="1291869" y="561073"/>
                  </a:lnTo>
                  <a:lnTo>
                    <a:pt x="1477086" y="455777"/>
                  </a:lnTo>
                  <a:lnTo>
                    <a:pt x="1664843" y="358355"/>
                  </a:lnTo>
                  <a:lnTo>
                    <a:pt x="1854860" y="268947"/>
                  </a:lnTo>
                  <a:lnTo>
                    <a:pt x="2046871" y="187667"/>
                  </a:lnTo>
                  <a:lnTo>
                    <a:pt x="2240623" y="114668"/>
                  </a:lnTo>
                  <a:lnTo>
                    <a:pt x="2358821" y="75552"/>
                  </a:lnTo>
                  <a:lnTo>
                    <a:pt x="2322893" y="116255"/>
                  </a:lnTo>
                  <a:lnTo>
                    <a:pt x="2323452" y="125285"/>
                  </a:lnTo>
                  <a:lnTo>
                    <a:pt x="2335288" y="135724"/>
                  </a:lnTo>
                  <a:lnTo>
                    <a:pt x="2344318" y="135166"/>
                  </a:lnTo>
                  <a:lnTo>
                    <a:pt x="2431415" y="36474"/>
                  </a:lnTo>
                  <a:close/>
                </a:path>
                <a:path w="7688580" h="3930015">
                  <a:moveTo>
                    <a:pt x="2449969" y="1605521"/>
                  </a:moveTo>
                  <a:lnTo>
                    <a:pt x="2374442" y="1516164"/>
                  </a:lnTo>
                  <a:lnTo>
                    <a:pt x="2366429" y="1515491"/>
                  </a:lnTo>
                  <a:lnTo>
                    <a:pt x="2355710" y="1524546"/>
                  </a:lnTo>
                  <a:lnTo>
                    <a:pt x="2355037" y="1532559"/>
                  </a:lnTo>
                  <a:lnTo>
                    <a:pt x="2386190" y="1569415"/>
                  </a:lnTo>
                  <a:lnTo>
                    <a:pt x="2060460" y="1453832"/>
                  </a:lnTo>
                  <a:lnTo>
                    <a:pt x="2051964" y="1477772"/>
                  </a:lnTo>
                  <a:lnTo>
                    <a:pt x="2377694" y="1593354"/>
                  </a:lnTo>
                  <a:lnTo>
                    <a:pt x="2330285" y="1602333"/>
                  </a:lnTo>
                  <a:lnTo>
                    <a:pt x="2325751" y="1608975"/>
                  </a:lnTo>
                  <a:lnTo>
                    <a:pt x="2328367" y="1622755"/>
                  </a:lnTo>
                  <a:lnTo>
                    <a:pt x="2335009" y="1627289"/>
                  </a:lnTo>
                  <a:lnTo>
                    <a:pt x="2449969" y="1605521"/>
                  </a:lnTo>
                  <a:close/>
                </a:path>
                <a:path w="7688580" h="3930015">
                  <a:moveTo>
                    <a:pt x="2572372" y="2952292"/>
                  </a:moveTo>
                  <a:lnTo>
                    <a:pt x="2570315" y="2944520"/>
                  </a:lnTo>
                  <a:lnTo>
                    <a:pt x="2558199" y="2937446"/>
                  </a:lnTo>
                  <a:lnTo>
                    <a:pt x="2550426" y="2939504"/>
                  </a:lnTo>
                  <a:lnTo>
                    <a:pt x="2526119" y="2981185"/>
                  </a:lnTo>
                  <a:lnTo>
                    <a:pt x="2526106" y="2088095"/>
                  </a:lnTo>
                  <a:lnTo>
                    <a:pt x="2500706" y="2088095"/>
                  </a:lnTo>
                  <a:lnTo>
                    <a:pt x="2500719" y="2981185"/>
                  </a:lnTo>
                  <a:lnTo>
                    <a:pt x="2476398" y="2939504"/>
                  </a:lnTo>
                  <a:lnTo>
                    <a:pt x="2468626" y="2937446"/>
                  </a:lnTo>
                  <a:lnTo>
                    <a:pt x="2456510" y="2944520"/>
                  </a:lnTo>
                  <a:lnTo>
                    <a:pt x="2454452" y="2952292"/>
                  </a:lnTo>
                  <a:lnTo>
                    <a:pt x="2513419" y="3053359"/>
                  </a:lnTo>
                  <a:lnTo>
                    <a:pt x="2572372" y="2952292"/>
                  </a:lnTo>
                  <a:close/>
                </a:path>
                <a:path w="7688580" h="3930015">
                  <a:moveTo>
                    <a:pt x="2682671" y="1479207"/>
                  </a:moveTo>
                  <a:lnTo>
                    <a:pt x="2128520" y="1286941"/>
                  </a:lnTo>
                  <a:lnTo>
                    <a:pt x="2175865" y="1277632"/>
                  </a:lnTo>
                  <a:lnTo>
                    <a:pt x="2180348" y="1270952"/>
                  </a:lnTo>
                  <a:lnTo>
                    <a:pt x="2177643" y="1257198"/>
                  </a:lnTo>
                  <a:lnTo>
                    <a:pt x="2170963" y="1252715"/>
                  </a:lnTo>
                  <a:lnTo>
                    <a:pt x="2056155" y="1275283"/>
                  </a:lnTo>
                  <a:lnTo>
                    <a:pt x="2132317" y="1364107"/>
                  </a:lnTo>
                  <a:lnTo>
                    <a:pt x="2140331" y="1364716"/>
                  </a:lnTo>
                  <a:lnTo>
                    <a:pt x="2150986" y="1355585"/>
                  </a:lnTo>
                  <a:lnTo>
                    <a:pt x="2151596" y="1347571"/>
                  </a:lnTo>
                  <a:lnTo>
                    <a:pt x="2120188" y="1310944"/>
                  </a:lnTo>
                  <a:lnTo>
                    <a:pt x="2674353" y="1503197"/>
                  </a:lnTo>
                  <a:lnTo>
                    <a:pt x="2682671" y="1479207"/>
                  </a:lnTo>
                  <a:close/>
                </a:path>
                <a:path w="7688580" h="3930015">
                  <a:moveTo>
                    <a:pt x="2724772" y="2252611"/>
                  </a:moveTo>
                  <a:lnTo>
                    <a:pt x="2665806" y="2151545"/>
                  </a:lnTo>
                  <a:lnTo>
                    <a:pt x="2606852" y="2252611"/>
                  </a:lnTo>
                  <a:lnTo>
                    <a:pt x="2608910" y="2260384"/>
                  </a:lnTo>
                  <a:lnTo>
                    <a:pt x="2621026" y="2267458"/>
                  </a:lnTo>
                  <a:lnTo>
                    <a:pt x="2628798" y="2265400"/>
                  </a:lnTo>
                  <a:lnTo>
                    <a:pt x="2653106" y="2223719"/>
                  </a:lnTo>
                  <a:lnTo>
                    <a:pt x="2653119" y="3116796"/>
                  </a:lnTo>
                  <a:lnTo>
                    <a:pt x="2678519" y="3116796"/>
                  </a:lnTo>
                  <a:lnTo>
                    <a:pt x="2678506" y="2223719"/>
                  </a:lnTo>
                  <a:lnTo>
                    <a:pt x="2702826" y="2265400"/>
                  </a:lnTo>
                  <a:lnTo>
                    <a:pt x="2710599" y="2267445"/>
                  </a:lnTo>
                  <a:lnTo>
                    <a:pt x="2722715" y="2260384"/>
                  </a:lnTo>
                  <a:lnTo>
                    <a:pt x="2724772" y="2252611"/>
                  </a:lnTo>
                  <a:close/>
                </a:path>
                <a:path w="7688580" h="3930015">
                  <a:moveTo>
                    <a:pt x="3664572" y="601611"/>
                  </a:moveTo>
                  <a:lnTo>
                    <a:pt x="3605606" y="500545"/>
                  </a:lnTo>
                  <a:lnTo>
                    <a:pt x="3546652" y="601611"/>
                  </a:lnTo>
                  <a:lnTo>
                    <a:pt x="3548710" y="609384"/>
                  </a:lnTo>
                  <a:lnTo>
                    <a:pt x="3560826" y="616458"/>
                  </a:lnTo>
                  <a:lnTo>
                    <a:pt x="3568598" y="614400"/>
                  </a:lnTo>
                  <a:lnTo>
                    <a:pt x="3592906" y="572719"/>
                  </a:lnTo>
                  <a:lnTo>
                    <a:pt x="3592919" y="1376895"/>
                  </a:lnTo>
                  <a:lnTo>
                    <a:pt x="3618319" y="1376895"/>
                  </a:lnTo>
                  <a:lnTo>
                    <a:pt x="3618306" y="572719"/>
                  </a:lnTo>
                  <a:lnTo>
                    <a:pt x="3642626" y="614400"/>
                  </a:lnTo>
                  <a:lnTo>
                    <a:pt x="3650399" y="616445"/>
                  </a:lnTo>
                  <a:lnTo>
                    <a:pt x="3662515" y="609384"/>
                  </a:lnTo>
                  <a:lnTo>
                    <a:pt x="3664572" y="601611"/>
                  </a:lnTo>
                  <a:close/>
                </a:path>
                <a:path w="7688580" h="3930015">
                  <a:moveTo>
                    <a:pt x="5011966" y="2435110"/>
                  </a:moveTo>
                  <a:lnTo>
                    <a:pt x="4628959" y="2018309"/>
                  </a:lnTo>
                  <a:lnTo>
                    <a:pt x="4675073" y="2032558"/>
                  </a:lnTo>
                  <a:lnTo>
                    <a:pt x="4682185" y="2028799"/>
                  </a:lnTo>
                  <a:lnTo>
                    <a:pt x="4686325" y="2015401"/>
                  </a:lnTo>
                  <a:lnTo>
                    <a:pt x="4682566" y="2008289"/>
                  </a:lnTo>
                  <a:lnTo>
                    <a:pt x="4570768" y="1973757"/>
                  </a:lnTo>
                  <a:lnTo>
                    <a:pt x="4595749" y="2088070"/>
                  </a:lnTo>
                  <a:lnTo>
                    <a:pt x="4602518" y="2092401"/>
                  </a:lnTo>
                  <a:lnTo>
                    <a:pt x="4616221" y="2089416"/>
                  </a:lnTo>
                  <a:lnTo>
                    <a:pt x="4620565" y="2082647"/>
                  </a:lnTo>
                  <a:lnTo>
                    <a:pt x="4610265" y="2035505"/>
                  </a:lnTo>
                  <a:lnTo>
                    <a:pt x="4993259" y="2452293"/>
                  </a:lnTo>
                  <a:lnTo>
                    <a:pt x="5011966" y="2435110"/>
                  </a:lnTo>
                  <a:close/>
                </a:path>
                <a:path w="7688580" h="3930015">
                  <a:moveTo>
                    <a:pt x="5142369" y="3396183"/>
                  </a:moveTo>
                  <a:lnTo>
                    <a:pt x="5027333" y="3374834"/>
                  </a:lnTo>
                  <a:lnTo>
                    <a:pt x="5020703" y="3379393"/>
                  </a:lnTo>
                  <a:lnTo>
                    <a:pt x="5018138" y="3393186"/>
                  </a:lnTo>
                  <a:lnTo>
                    <a:pt x="5022697" y="3399815"/>
                  </a:lnTo>
                  <a:lnTo>
                    <a:pt x="5070145" y="3408616"/>
                  </a:lnTo>
                  <a:lnTo>
                    <a:pt x="4642726" y="3562045"/>
                  </a:lnTo>
                  <a:lnTo>
                    <a:pt x="4651299" y="3585959"/>
                  </a:lnTo>
                  <a:lnTo>
                    <a:pt x="5078717" y="3432518"/>
                  </a:lnTo>
                  <a:lnTo>
                    <a:pt x="5047704" y="3469487"/>
                  </a:lnTo>
                  <a:lnTo>
                    <a:pt x="5048415" y="3477501"/>
                  </a:lnTo>
                  <a:lnTo>
                    <a:pt x="5059159" y="3486518"/>
                  </a:lnTo>
                  <a:lnTo>
                    <a:pt x="5067160" y="3485819"/>
                  </a:lnTo>
                  <a:lnTo>
                    <a:pt x="5142369" y="3396183"/>
                  </a:lnTo>
                  <a:close/>
                </a:path>
                <a:path w="7688580" h="3930015">
                  <a:moveTo>
                    <a:pt x="5256657" y="2443746"/>
                  </a:moveTo>
                  <a:lnTo>
                    <a:pt x="5232171" y="2329332"/>
                  </a:lnTo>
                  <a:lnTo>
                    <a:pt x="5225415" y="2324963"/>
                  </a:lnTo>
                  <a:lnTo>
                    <a:pt x="5211699" y="2327897"/>
                  </a:lnTo>
                  <a:lnTo>
                    <a:pt x="5207330" y="2334653"/>
                  </a:lnTo>
                  <a:lnTo>
                    <a:pt x="5217426" y="2381834"/>
                  </a:lnTo>
                  <a:lnTo>
                    <a:pt x="4745304" y="1863648"/>
                  </a:lnTo>
                  <a:lnTo>
                    <a:pt x="4726521" y="1880755"/>
                  </a:lnTo>
                  <a:lnTo>
                    <a:pt x="5198656" y="2398941"/>
                  </a:lnTo>
                  <a:lnTo>
                    <a:pt x="5152606" y="2384501"/>
                  </a:lnTo>
                  <a:lnTo>
                    <a:pt x="5145481" y="2388235"/>
                  </a:lnTo>
                  <a:lnTo>
                    <a:pt x="5141277" y="2401620"/>
                  </a:lnTo>
                  <a:lnTo>
                    <a:pt x="5145011" y="2408745"/>
                  </a:lnTo>
                  <a:lnTo>
                    <a:pt x="5256657" y="2443746"/>
                  </a:lnTo>
                  <a:close/>
                </a:path>
                <a:path w="7688580" h="3930015">
                  <a:moveTo>
                    <a:pt x="5599519" y="1580095"/>
                  </a:moveTo>
                  <a:lnTo>
                    <a:pt x="4858829" y="1580108"/>
                  </a:lnTo>
                  <a:lnTo>
                    <a:pt x="4900511" y="1555788"/>
                  </a:lnTo>
                  <a:lnTo>
                    <a:pt x="4902568" y="1548015"/>
                  </a:lnTo>
                  <a:lnTo>
                    <a:pt x="4897259" y="1538922"/>
                  </a:lnTo>
                  <a:lnTo>
                    <a:pt x="4894440" y="1536903"/>
                  </a:lnTo>
                  <a:lnTo>
                    <a:pt x="4891290" y="1536065"/>
                  </a:lnTo>
                  <a:lnTo>
                    <a:pt x="4888154" y="1535239"/>
                  </a:lnTo>
                  <a:lnTo>
                    <a:pt x="4884686" y="1535620"/>
                  </a:lnTo>
                  <a:lnTo>
                    <a:pt x="4786655" y="1592808"/>
                  </a:lnTo>
                  <a:lnTo>
                    <a:pt x="4887722" y="1651762"/>
                  </a:lnTo>
                  <a:lnTo>
                    <a:pt x="4895494" y="1649704"/>
                  </a:lnTo>
                  <a:lnTo>
                    <a:pt x="4902568" y="1637588"/>
                  </a:lnTo>
                  <a:lnTo>
                    <a:pt x="4900511" y="1629816"/>
                  </a:lnTo>
                  <a:lnTo>
                    <a:pt x="4858829" y="1605508"/>
                  </a:lnTo>
                  <a:lnTo>
                    <a:pt x="5599519" y="1605495"/>
                  </a:lnTo>
                  <a:lnTo>
                    <a:pt x="5599519" y="1580095"/>
                  </a:lnTo>
                  <a:close/>
                </a:path>
                <a:path w="7688580" h="3930015">
                  <a:moveTo>
                    <a:pt x="5675769" y="1770595"/>
                  </a:moveTo>
                  <a:lnTo>
                    <a:pt x="5573128" y="1714436"/>
                  </a:lnTo>
                  <a:lnTo>
                    <a:pt x="5565419" y="1716697"/>
                  </a:lnTo>
                  <a:lnTo>
                    <a:pt x="5558675" y="1729003"/>
                  </a:lnTo>
                  <a:lnTo>
                    <a:pt x="5560936" y="1736712"/>
                  </a:lnTo>
                  <a:lnTo>
                    <a:pt x="5603265" y="1759877"/>
                  </a:lnTo>
                  <a:lnTo>
                    <a:pt x="4748263" y="1783308"/>
                  </a:lnTo>
                  <a:lnTo>
                    <a:pt x="4748962" y="1808695"/>
                  </a:lnTo>
                  <a:lnTo>
                    <a:pt x="5603964" y="1785277"/>
                  </a:lnTo>
                  <a:lnTo>
                    <a:pt x="5562968" y="1810715"/>
                  </a:lnTo>
                  <a:lnTo>
                    <a:pt x="5561139" y="1818551"/>
                  </a:lnTo>
                  <a:lnTo>
                    <a:pt x="5566676" y="1827491"/>
                  </a:lnTo>
                  <a:lnTo>
                    <a:pt x="5569559" y="1829435"/>
                  </a:lnTo>
                  <a:lnTo>
                    <a:pt x="5572722" y="1830171"/>
                  </a:lnTo>
                  <a:lnTo>
                    <a:pt x="5575897" y="1830920"/>
                  </a:lnTo>
                  <a:lnTo>
                    <a:pt x="5579338" y="1830451"/>
                  </a:lnTo>
                  <a:lnTo>
                    <a:pt x="5675769" y="1770595"/>
                  </a:lnTo>
                  <a:close/>
                </a:path>
                <a:path w="7688580" h="3930015">
                  <a:moveTo>
                    <a:pt x="6107277" y="2443442"/>
                  </a:moveTo>
                  <a:lnTo>
                    <a:pt x="5985091" y="2152345"/>
                  </a:lnTo>
                  <a:lnTo>
                    <a:pt x="5842647" y="1868131"/>
                  </a:lnTo>
                  <a:lnTo>
                    <a:pt x="5680634" y="1591729"/>
                  </a:lnTo>
                  <a:lnTo>
                    <a:pt x="5499709" y="1324025"/>
                  </a:lnTo>
                  <a:lnTo>
                    <a:pt x="5300523" y="1065974"/>
                  </a:lnTo>
                  <a:lnTo>
                    <a:pt x="5083746" y="818464"/>
                  </a:lnTo>
                  <a:lnTo>
                    <a:pt x="4850028" y="582422"/>
                  </a:lnTo>
                  <a:lnTo>
                    <a:pt x="4661154" y="413423"/>
                  </a:lnTo>
                  <a:lnTo>
                    <a:pt x="4714341" y="424307"/>
                  </a:lnTo>
                  <a:lnTo>
                    <a:pt x="4721885" y="419315"/>
                  </a:lnTo>
                  <a:lnTo>
                    <a:pt x="4725047" y="403860"/>
                  </a:lnTo>
                  <a:lnTo>
                    <a:pt x="4720069" y="396303"/>
                  </a:lnTo>
                  <a:lnTo>
                    <a:pt x="4712335" y="394728"/>
                  </a:lnTo>
                  <a:lnTo>
                    <a:pt x="4591113" y="369912"/>
                  </a:lnTo>
                  <a:lnTo>
                    <a:pt x="4631614" y="495160"/>
                  </a:lnTo>
                  <a:lnTo>
                    <a:pt x="4639678" y="499275"/>
                  </a:lnTo>
                  <a:lnTo>
                    <a:pt x="4654689" y="494423"/>
                  </a:lnTo>
                  <a:lnTo>
                    <a:pt x="4658804" y="486359"/>
                  </a:lnTo>
                  <a:lnTo>
                    <a:pt x="4642104" y="434708"/>
                  </a:lnTo>
                  <a:lnTo>
                    <a:pt x="4830978" y="603707"/>
                  </a:lnTo>
                  <a:lnTo>
                    <a:pt x="5063439" y="838568"/>
                  </a:lnTo>
                  <a:lnTo>
                    <a:pt x="5279021" y="1084795"/>
                  </a:lnTo>
                  <a:lnTo>
                    <a:pt x="5477091" y="1341488"/>
                  </a:lnTo>
                  <a:lnTo>
                    <a:pt x="5656961" y="1607718"/>
                  </a:lnTo>
                  <a:lnTo>
                    <a:pt x="5817997" y="1882584"/>
                  </a:lnTo>
                  <a:lnTo>
                    <a:pt x="5959538" y="2165146"/>
                  </a:lnTo>
                  <a:lnTo>
                    <a:pt x="6080938" y="2454491"/>
                  </a:lnTo>
                  <a:lnTo>
                    <a:pt x="6107277" y="2443442"/>
                  </a:lnTo>
                  <a:close/>
                </a:path>
                <a:path w="7688580" h="3930015">
                  <a:moveTo>
                    <a:pt x="6391021" y="1259332"/>
                  </a:moveTo>
                  <a:lnTo>
                    <a:pt x="6348400" y="1134795"/>
                  </a:lnTo>
                  <a:lnTo>
                    <a:pt x="6340272" y="1130808"/>
                  </a:lnTo>
                  <a:lnTo>
                    <a:pt x="6325336" y="1135926"/>
                  </a:lnTo>
                  <a:lnTo>
                    <a:pt x="6321361" y="1144041"/>
                  </a:lnTo>
                  <a:lnTo>
                    <a:pt x="6338938" y="1195425"/>
                  </a:lnTo>
                  <a:lnTo>
                    <a:pt x="6200394" y="1075664"/>
                  </a:lnTo>
                  <a:lnTo>
                    <a:pt x="5988367" y="916724"/>
                  </a:lnTo>
                  <a:lnTo>
                    <a:pt x="5764898" y="772007"/>
                  </a:lnTo>
                  <a:lnTo>
                    <a:pt x="5530647" y="641870"/>
                  </a:lnTo>
                  <a:lnTo>
                    <a:pt x="5286311" y="526656"/>
                  </a:lnTo>
                  <a:lnTo>
                    <a:pt x="5032527" y="426707"/>
                  </a:lnTo>
                  <a:lnTo>
                    <a:pt x="4769993" y="342366"/>
                  </a:lnTo>
                  <a:lnTo>
                    <a:pt x="4500232" y="274193"/>
                  </a:lnTo>
                  <a:lnTo>
                    <a:pt x="4493222" y="301891"/>
                  </a:lnTo>
                  <a:lnTo>
                    <a:pt x="4762982" y="370078"/>
                  </a:lnTo>
                  <a:lnTo>
                    <a:pt x="5023790" y="453910"/>
                  </a:lnTo>
                  <a:lnTo>
                    <a:pt x="5275834" y="553237"/>
                  </a:lnTo>
                  <a:lnTo>
                    <a:pt x="5518467" y="667715"/>
                  </a:lnTo>
                  <a:lnTo>
                    <a:pt x="5751017" y="796988"/>
                  </a:lnTo>
                  <a:lnTo>
                    <a:pt x="5972835" y="940701"/>
                  </a:lnTo>
                  <a:lnTo>
                    <a:pt x="6183249" y="1098524"/>
                  </a:lnTo>
                  <a:lnTo>
                    <a:pt x="6320256" y="1217028"/>
                  </a:lnTo>
                  <a:lnTo>
                    <a:pt x="6266891" y="1207046"/>
                  </a:lnTo>
                  <a:lnTo>
                    <a:pt x="6259423" y="1212151"/>
                  </a:lnTo>
                  <a:lnTo>
                    <a:pt x="6256515" y="1227670"/>
                  </a:lnTo>
                  <a:lnTo>
                    <a:pt x="6261633" y="1235125"/>
                  </a:lnTo>
                  <a:lnTo>
                    <a:pt x="6391021" y="1259332"/>
                  </a:lnTo>
                  <a:close/>
                </a:path>
                <a:path w="7688580" h="3930015">
                  <a:moveTo>
                    <a:pt x="6677584" y="2170150"/>
                  </a:moveTo>
                  <a:lnTo>
                    <a:pt x="6655041" y="2158454"/>
                  </a:lnTo>
                  <a:lnTo>
                    <a:pt x="6510439" y="2437333"/>
                  </a:lnTo>
                  <a:lnTo>
                    <a:pt x="6508039" y="2389136"/>
                  </a:lnTo>
                  <a:lnTo>
                    <a:pt x="6502082" y="2383739"/>
                  </a:lnTo>
                  <a:lnTo>
                    <a:pt x="6488062" y="2384437"/>
                  </a:lnTo>
                  <a:lnTo>
                    <a:pt x="6482677" y="2390394"/>
                  </a:lnTo>
                  <a:lnTo>
                    <a:pt x="6488481" y="2507259"/>
                  </a:lnTo>
                  <a:lnTo>
                    <a:pt x="6587350" y="2444673"/>
                  </a:lnTo>
                  <a:lnTo>
                    <a:pt x="6589103" y="2436825"/>
                  </a:lnTo>
                  <a:lnTo>
                    <a:pt x="6581610" y="2424976"/>
                  </a:lnTo>
                  <a:lnTo>
                    <a:pt x="6573761" y="2423210"/>
                  </a:lnTo>
                  <a:lnTo>
                    <a:pt x="6532981" y="2449017"/>
                  </a:lnTo>
                  <a:lnTo>
                    <a:pt x="6677584" y="2170150"/>
                  </a:lnTo>
                  <a:close/>
                </a:path>
                <a:path w="7688580" h="3930015">
                  <a:moveTo>
                    <a:pt x="6863131" y="2276868"/>
                  </a:moveTo>
                  <a:lnTo>
                    <a:pt x="6831431" y="2164245"/>
                  </a:lnTo>
                  <a:lnTo>
                    <a:pt x="6748996" y="2247277"/>
                  </a:lnTo>
                  <a:lnTo>
                    <a:pt x="6749021" y="2255316"/>
                  </a:lnTo>
                  <a:lnTo>
                    <a:pt x="6758978" y="2265197"/>
                  </a:lnTo>
                  <a:lnTo>
                    <a:pt x="6767017" y="2265172"/>
                  </a:lnTo>
                  <a:lnTo>
                    <a:pt x="6801015" y="2230932"/>
                  </a:lnTo>
                  <a:lnTo>
                    <a:pt x="6730225" y="2504008"/>
                  </a:lnTo>
                  <a:lnTo>
                    <a:pt x="6754812" y="2510383"/>
                  </a:lnTo>
                  <a:lnTo>
                    <a:pt x="6825602" y="2237308"/>
                  </a:lnTo>
                  <a:lnTo>
                    <a:pt x="6838683" y="2283752"/>
                  </a:lnTo>
                  <a:lnTo>
                    <a:pt x="6845694" y="2287689"/>
                  </a:lnTo>
                  <a:lnTo>
                    <a:pt x="6859194" y="2283879"/>
                  </a:lnTo>
                  <a:lnTo>
                    <a:pt x="6863131" y="2276868"/>
                  </a:lnTo>
                  <a:close/>
                </a:path>
                <a:path w="7688580" h="3930015">
                  <a:moveTo>
                    <a:pt x="7194156" y="1228382"/>
                  </a:moveTo>
                  <a:lnTo>
                    <a:pt x="6948322" y="1017257"/>
                  </a:lnTo>
                  <a:lnTo>
                    <a:pt x="6686601" y="822325"/>
                  </a:lnTo>
                  <a:lnTo>
                    <a:pt x="6410109" y="644144"/>
                  </a:lnTo>
                  <a:lnTo>
                    <a:pt x="6119914" y="483273"/>
                  </a:lnTo>
                  <a:lnTo>
                    <a:pt x="5817133" y="340233"/>
                  </a:lnTo>
                  <a:lnTo>
                    <a:pt x="5503062" y="215671"/>
                  </a:lnTo>
                  <a:lnTo>
                    <a:pt x="5341950" y="160426"/>
                  </a:lnTo>
                  <a:lnTo>
                    <a:pt x="5178374" y="109982"/>
                  </a:lnTo>
                  <a:lnTo>
                    <a:pt x="5012474" y="64401"/>
                  </a:lnTo>
                  <a:lnTo>
                    <a:pt x="4923663" y="42938"/>
                  </a:lnTo>
                  <a:lnTo>
                    <a:pt x="4975669" y="27368"/>
                  </a:lnTo>
                  <a:lnTo>
                    <a:pt x="4979962" y="19405"/>
                  </a:lnTo>
                  <a:lnTo>
                    <a:pt x="4975441" y="4292"/>
                  </a:lnTo>
                  <a:lnTo>
                    <a:pt x="4967478" y="0"/>
                  </a:lnTo>
                  <a:lnTo>
                    <a:pt x="4959921" y="2260"/>
                  </a:lnTo>
                  <a:lnTo>
                    <a:pt x="4841379" y="37744"/>
                  </a:lnTo>
                  <a:lnTo>
                    <a:pt x="4936312" y="128930"/>
                  </a:lnTo>
                  <a:lnTo>
                    <a:pt x="4945354" y="128752"/>
                  </a:lnTo>
                  <a:lnTo>
                    <a:pt x="4956289" y="117360"/>
                  </a:lnTo>
                  <a:lnTo>
                    <a:pt x="4956111" y="108318"/>
                  </a:lnTo>
                  <a:lnTo>
                    <a:pt x="4916957" y="70713"/>
                  </a:lnTo>
                  <a:lnTo>
                    <a:pt x="5005756" y="92176"/>
                  </a:lnTo>
                  <a:lnTo>
                    <a:pt x="5170805" y="137528"/>
                  </a:lnTo>
                  <a:lnTo>
                    <a:pt x="5333530" y="187731"/>
                  </a:lnTo>
                  <a:lnTo>
                    <a:pt x="5493791" y="242697"/>
                  </a:lnTo>
                  <a:lnTo>
                    <a:pt x="5806605" y="366801"/>
                  </a:lnTo>
                  <a:lnTo>
                    <a:pt x="6107709" y="509104"/>
                  </a:lnTo>
                  <a:lnTo>
                    <a:pt x="6396253" y="669137"/>
                  </a:lnTo>
                  <a:lnTo>
                    <a:pt x="6671119" y="846340"/>
                  </a:lnTo>
                  <a:lnTo>
                    <a:pt x="6931253" y="1040168"/>
                  </a:lnTo>
                  <a:lnTo>
                    <a:pt x="7175538" y="1250048"/>
                  </a:lnTo>
                  <a:lnTo>
                    <a:pt x="7194156" y="1228382"/>
                  </a:lnTo>
                  <a:close/>
                </a:path>
                <a:path w="7688580" h="3930015">
                  <a:moveTo>
                    <a:pt x="7688339" y="2291918"/>
                  </a:moveTo>
                  <a:lnTo>
                    <a:pt x="7631519" y="2189645"/>
                  </a:lnTo>
                  <a:lnTo>
                    <a:pt x="7570457" y="2289454"/>
                  </a:lnTo>
                  <a:lnTo>
                    <a:pt x="7572349" y="2297265"/>
                  </a:lnTo>
                  <a:lnTo>
                    <a:pt x="7584313" y="2304592"/>
                  </a:lnTo>
                  <a:lnTo>
                    <a:pt x="7592123" y="2302713"/>
                  </a:lnTo>
                  <a:lnTo>
                    <a:pt x="7617307" y="2261539"/>
                  </a:lnTo>
                  <a:lnTo>
                    <a:pt x="7615783" y="2335212"/>
                  </a:lnTo>
                  <a:lnTo>
                    <a:pt x="7606843" y="2479256"/>
                  </a:lnTo>
                  <a:lnTo>
                    <a:pt x="7586040" y="2620822"/>
                  </a:lnTo>
                  <a:lnTo>
                    <a:pt x="7569416" y="2689974"/>
                  </a:lnTo>
                  <a:lnTo>
                    <a:pt x="7547673" y="2758008"/>
                  </a:lnTo>
                  <a:lnTo>
                    <a:pt x="7520051" y="2824772"/>
                  </a:lnTo>
                  <a:lnTo>
                    <a:pt x="7485824" y="2890189"/>
                  </a:lnTo>
                  <a:lnTo>
                    <a:pt x="7444219" y="2954134"/>
                  </a:lnTo>
                  <a:lnTo>
                    <a:pt x="7394461" y="3016516"/>
                  </a:lnTo>
                  <a:lnTo>
                    <a:pt x="7335774" y="3077197"/>
                  </a:lnTo>
                  <a:lnTo>
                    <a:pt x="7267359" y="3136049"/>
                  </a:lnTo>
                  <a:lnTo>
                    <a:pt x="7188454" y="3192907"/>
                  </a:lnTo>
                  <a:lnTo>
                    <a:pt x="7098246" y="3247631"/>
                  </a:lnTo>
                  <a:lnTo>
                    <a:pt x="6996214" y="3300107"/>
                  </a:lnTo>
                  <a:lnTo>
                    <a:pt x="6882816" y="3350412"/>
                  </a:lnTo>
                  <a:lnTo>
                    <a:pt x="6758864" y="3398685"/>
                  </a:lnTo>
                  <a:lnTo>
                    <a:pt x="6625095" y="3445027"/>
                  </a:lnTo>
                  <a:lnTo>
                    <a:pt x="6482296" y="3489591"/>
                  </a:lnTo>
                  <a:lnTo>
                    <a:pt x="6331204" y="3532530"/>
                  </a:lnTo>
                  <a:lnTo>
                    <a:pt x="6172581" y="3573983"/>
                  </a:lnTo>
                  <a:lnTo>
                    <a:pt x="6007189" y="3614077"/>
                  </a:lnTo>
                  <a:lnTo>
                    <a:pt x="5835777" y="3652990"/>
                  </a:lnTo>
                  <a:lnTo>
                    <a:pt x="5659145" y="3690836"/>
                  </a:lnTo>
                  <a:lnTo>
                    <a:pt x="5292966" y="3764013"/>
                  </a:lnTo>
                  <a:lnTo>
                    <a:pt x="4914747" y="3834803"/>
                  </a:lnTo>
                  <a:lnTo>
                    <a:pt x="4530445" y="3904399"/>
                  </a:lnTo>
                  <a:lnTo>
                    <a:pt x="4534979" y="3929392"/>
                  </a:lnTo>
                  <a:lnTo>
                    <a:pt x="4919269" y="3859796"/>
                  </a:lnTo>
                  <a:lnTo>
                    <a:pt x="5297640" y="3788981"/>
                  </a:lnTo>
                  <a:lnTo>
                    <a:pt x="5664124" y="3715740"/>
                  </a:lnTo>
                  <a:lnTo>
                    <a:pt x="5841098" y="3677818"/>
                  </a:lnTo>
                  <a:lnTo>
                    <a:pt x="6012815" y="3638854"/>
                  </a:lnTo>
                  <a:lnTo>
                    <a:pt x="6178562" y="3598659"/>
                  </a:lnTo>
                  <a:lnTo>
                    <a:pt x="6337617" y="3557105"/>
                  </a:lnTo>
                  <a:lnTo>
                    <a:pt x="6489230" y="3514026"/>
                  </a:lnTo>
                  <a:lnTo>
                    <a:pt x="6632664" y="3469271"/>
                  </a:lnTo>
                  <a:lnTo>
                    <a:pt x="6767182" y="3422675"/>
                  </a:lnTo>
                  <a:lnTo>
                    <a:pt x="6892036" y="3374085"/>
                  </a:lnTo>
                  <a:lnTo>
                    <a:pt x="7006501" y="3323323"/>
                  </a:lnTo>
                  <a:lnTo>
                    <a:pt x="7109866" y="3270212"/>
                  </a:lnTo>
                  <a:lnTo>
                    <a:pt x="7201611" y="3214624"/>
                  </a:lnTo>
                  <a:lnTo>
                    <a:pt x="7282193" y="3156661"/>
                  </a:lnTo>
                  <a:lnTo>
                    <a:pt x="7352322" y="3096463"/>
                  </a:lnTo>
                  <a:lnTo>
                    <a:pt x="7412710" y="3034182"/>
                  </a:lnTo>
                  <a:lnTo>
                    <a:pt x="7464057" y="2969984"/>
                  </a:lnTo>
                  <a:lnTo>
                    <a:pt x="7507097" y="2904058"/>
                  </a:lnTo>
                  <a:lnTo>
                    <a:pt x="7542543" y="2836570"/>
                  </a:lnTo>
                  <a:lnTo>
                    <a:pt x="7571130" y="2767723"/>
                  </a:lnTo>
                  <a:lnTo>
                    <a:pt x="7593609" y="2697734"/>
                  </a:lnTo>
                  <a:lnTo>
                    <a:pt x="7610729" y="2626766"/>
                  </a:lnTo>
                  <a:lnTo>
                    <a:pt x="7631976" y="2482951"/>
                  </a:lnTo>
                  <a:lnTo>
                    <a:pt x="7641133" y="2336800"/>
                  </a:lnTo>
                  <a:lnTo>
                    <a:pt x="7642695" y="2262060"/>
                  </a:lnTo>
                  <a:lnTo>
                    <a:pt x="7666139" y="2304250"/>
                  </a:lnTo>
                  <a:lnTo>
                    <a:pt x="7673873" y="2306459"/>
                  </a:lnTo>
                  <a:lnTo>
                    <a:pt x="7686141" y="2299652"/>
                  </a:lnTo>
                  <a:lnTo>
                    <a:pt x="7688339" y="22919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774690" y="6367144"/>
            <a:ext cx="3288665" cy="441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0"/>
              </a:spcBef>
            </a:pPr>
            <a:r>
              <a:rPr sz="1400" b="1" i="1" spc="20" dirty="0">
                <a:solidFill>
                  <a:srgbClr val="CCCCCC"/>
                </a:solidFill>
                <a:latin typeface="Arial"/>
                <a:cs typeface="Arial"/>
              </a:rPr>
              <a:t>Modified</a:t>
            </a:r>
            <a:r>
              <a:rPr sz="1400" b="1" i="1" spc="-8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400" b="1" i="1" spc="20" dirty="0">
                <a:solidFill>
                  <a:srgbClr val="CCCCCC"/>
                </a:solidFill>
                <a:latin typeface="Arial"/>
                <a:cs typeface="Arial"/>
              </a:rPr>
              <a:t>after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39"/>
              </a:lnSpc>
            </a:pPr>
            <a:r>
              <a:rPr sz="1400" b="1" i="1" spc="40" dirty="0">
                <a:solidFill>
                  <a:srgbClr val="CCCCCC"/>
                </a:solidFill>
                <a:latin typeface="Arial"/>
                <a:cs typeface="Arial"/>
              </a:rPr>
              <a:t>L</a:t>
            </a:r>
            <a:r>
              <a:rPr sz="1400" b="1" i="1" spc="10" dirty="0">
                <a:solidFill>
                  <a:srgbClr val="CCCCCC"/>
                </a:solidFill>
                <a:latin typeface="Arial"/>
                <a:cs typeface="Arial"/>
              </a:rPr>
              <a:t>i</a:t>
            </a:r>
            <a:r>
              <a:rPr sz="1400" b="1" i="1" spc="20" dirty="0">
                <a:solidFill>
                  <a:srgbClr val="CCCCCC"/>
                </a:solidFill>
                <a:latin typeface="Arial"/>
                <a:cs typeface="Arial"/>
              </a:rPr>
              <a:t>ke</a:t>
            </a:r>
            <a:r>
              <a:rPr sz="1400" b="1" i="1" spc="40" dirty="0">
                <a:solidFill>
                  <a:srgbClr val="CCCCCC"/>
                </a:solidFill>
                <a:latin typeface="Arial"/>
                <a:cs typeface="Arial"/>
              </a:rPr>
              <a:t>n</a:t>
            </a:r>
            <a:r>
              <a:rPr sz="1400" b="1" i="1" dirty="0">
                <a:solidFill>
                  <a:srgbClr val="CCCCCC"/>
                </a:solidFill>
                <a:latin typeface="Arial"/>
                <a:cs typeface="Arial"/>
              </a:rPr>
              <a:t>s</a:t>
            </a:r>
            <a:r>
              <a:rPr sz="1400" b="1" i="1" spc="-7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400" b="1" i="1" spc="20" dirty="0">
                <a:solidFill>
                  <a:srgbClr val="CCCCCC"/>
                </a:solidFill>
                <a:latin typeface="Arial"/>
                <a:cs typeface="Arial"/>
              </a:rPr>
              <a:t>2004</a:t>
            </a:r>
            <a:r>
              <a:rPr sz="1400" b="1" i="1" dirty="0">
                <a:solidFill>
                  <a:srgbClr val="CCCCCC"/>
                </a:solidFill>
                <a:latin typeface="Arial"/>
                <a:cs typeface="Arial"/>
              </a:rPr>
              <a:t>,</a:t>
            </a:r>
            <a:r>
              <a:rPr sz="1400" b="1" i="1" spc="-8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400" b="1" i="1" spc="-25" dirty="0">
                <a:solidFill>
                  <a:srgbClr val="CCCCCC"/>
                </a:solidFill>
                <a:latin typeface="Arial"/>
                <a:cs typeface="Arial"/>
              </a:rPr>
              <a:t>W</a:t>
            </a:r>
            <a:r>
              <a:rPr sz="1400" b="1" i="1" spc="20" dirty="0">
                <a:solidFill>
                  <a:srgbClr val="CCCCCC"/>
                </a:solidFill>
                <a:latin typeface="Arial"/>
                <a:cs typeface="Arial"/>
              </a:rPr>
              <a:t>a</a:t>
            </a:r>
            <a:r>
              <a:rPr sz="1400" b="1" i="1" spc="30" dirty="0">
                <a:solidFill>
                  <a:srgbClr val="CCCCCC"/>
                </a:solidFill>
                <a:latin typeface="Arial"/>
                <a:cs typeface="Arial"/>
              </a:rPr>
              <a:t>t</a:t>
            </a:r>
            <a:r>
              <a:rPr sz="1400" b="1" i="1" spc="20" dirty="0">
                <a:solidFill>
                  <a:srgbClr val="CCCCCC"/>
                </a:solidFill>
                <a:latin typeface="Arial"/>
                <a:cs typeface="Arial"/>
              </a:rPr>
              <a:t>e</a:t>
            </a:r>
            <a:r>
              <a:rPr sz="1400" b="1" i="1" spc="-145" dirty="0">
                <a:solidFill>
                  <a:srgbClr val="CCCCCC"/>
                </a:solidFill>
                <a:latin typeface="Arial"/>
                <a:cs typeface="Arial"/>
              </a:rPr>
              <a:t>r</a:t>
            </a:r>
            <a:r>
              <a:rPr sz="1400" b="1" i="1" dirty="0">
                <a:solidFill>
                  <a:srgbClr val="CCCCCC"/>
                </a:solidFill>
                <a:latin typeface="Arial"/>
                <a:cs typeface="Arial"/>
              </a:rPr>
              <a:t>,</a:t>
            </a:r>
            <a:r>
              <a:rPr sz="1400" b="1" i="1" spc="-18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CCCCCC"/>
                </a:solidFill>
                <a:latin typeface="Arial"/>
                <a:cs typeface="Arial"/>
              </a:rPr>
              <a:t>A</a:t>
            </a:r>
            <a:r>
              <a:rPr sz="1400" b="1" i="1" spc="10" dirty="0">
                <a:solidFill>
                  <a:srgbClr val="CCCCCC"/>
                </a:solidFill>
                <a:latin typeface="Arial"/>
                <a:cs typeface="Arial"/>
              </a:rPr>
              <a:t>i</a:t>
            </a:r>
            <a:r>
              <a:rPr sz="1400" b="1" i="1" dirty="0">
                <a:solidFill>
                  <a:srgbClr val="CCCCCC"/>
                </a:solidFill>
                <a:latin typeface="Arial"/>
                <a:cs typeface="Arial"/>
              </a:rPr>
              <a:t>r</a:t>
            </a:r>
            <a:r>
              <a:rPr sz="1400" b="1" i="1" spc="-3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CCCCCC"/>
                </a:solidFill>
                <a:latin typeface="Arial"/>
                <a:cs typeface="Arial"/>
              </a:rPr>
              <a:t>&amp;</a:t>
            </a:r>
            <a:r>
              <a:rPr sz="1400" b="1" i="1" spc="-35" dirty="0">
                <a:solidFill>
                  <a:srgbClr val="CCCCCC"/>
                </a:solidFill>
                <a:latin typeface="Arial"/>
                <a:cs typeface="Arial"/>
              </a:rPr>
              <a:t>S</a:t>
            </a:r>
            <a:r>
              <a:rPr sz="1400" b="1" i="1" spc="40" dirty="0">
                <a:solidFill>
                  <a:srgbClr val="CCCCCC"/>
                </a:solidFill>
                <a:latin typeface="Arial"/>
                <a:cs typeface="Arial"/>
              </a:rPr>
              <a:t>o</a:t>
            </a:r>
            <a:r>
              <a:rPr sz="1400" b="1" i="1" spc="10" dirty="0">
                <a:solidFill>
                  <a:srgbClr val="CCCCCC"/>
                </a:solidFill>
                <a:latin typeface="Arial"/>
                <a:cs typeface="Arial"/>
              </a:rPr>
              <a:t>i</a:t>
            </a:r>
            <a:r>
              <a:rPr sz="1400" b="1" i="1" dirty="0">
                <a:solidFill>
                  <a:srgbClr val="CCCCCC"/>
                </a:solidFill>
                <a:latin typeface="Arial"/>
                <a:cs typeface="Arial"/>
              </a:rPr>
              <a:t>l</a:t>
            </a:r>
            <a:r>
              <a:rPr sz="1400" b="1" i="1" spc="2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400" b="1" i="1" spc="-35" dirty="0">
                <a:solidFill>
                  <a:srgbClr val="CCCCCC"/>
                </a:solidFill>
                <a:latin typeface="Arial"/>
                <a:cs typeface="Arial"/>
              </a:rPr>
              <a:t>P</a:t>
            </a:r>
            <a:r>
              <a:rPr sz="1400" b="1" i="1" spc="40" dirty="0">
                <a:solidFill>
                  <a:srgbClr val="CCCCCC"/>
                </a:solidFill>
                <a:latin typeface="Arial"/>
                <a:cs typeface="Arial"/>
              </a:rPr>
              <a:t>o</a:t>
            </a:r>
            <a:r>
              <a:rPr sz="1400" b="1" i="1" spc="10" dirty="0">
                <a:solidFill>
                  <a:srgbClr val="CCCCCC"/>
                </a:solidFill>
                <a:latin typeface="Arial"/>
                <a:cs typeface="Arial"/>
              </a:rPr>
              <a:t>ll</a:t>
            </a:r>
            <a:r>
              <a:rPr sz="1400" b="1" i="1" spc="40" dirty="0">
                <a:solidFill>
                  <a:srgbClr val="CCCCCC"/>
                </a:solidFill>
                <a:latin typeface="Arial"/>
                <a:cs typeface="Arial"/>
              </a:rPr>
              <a:t>u</a:t>
            </a:r>
            <a:r>
              <a:rPr sz="1400" b="1" i="1" spc="30" dirty="0">
                <a:solidFill>
                  <a:srgbClr val="CCCCCC"/>
                </a:solidFill>
                <a:latin typeface="Arial"/>
                <a:cs typeface="Arial"/>
              </a:rPr>
              <a:t>t</a:t>
            </a:r>
            <a:r>
              <a:rPr sz="1400" b="1" i="1" spc="10" dirty="0">
                <a:solidFill>
                  <a:srgbClr val="CCCCCC"/>
                </a:solidFill>
                <a:latin typeface="Arial"/>
                <a:cs typeface="Arial"/>
              </a:rPr>
              <a:t>i</a:t>
            </a:r>
            <a:r>
              <a:rPr sz="1400" b="1" i="1" spc="40" dirty="0">
                <a:solidFill>
                  <a:srgbClr val="CCCCCC"/>
                </a:solidFill>
                <a:latin typeface="Arial"/>
                <a:cs typeface="Arial"/>
              </a:rPr>
              <a:t>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38174" y="5151120"/>
            <a:ext cx="78593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CCCCCC"/>
                </a:solidFill>
                <a:latin typeface="Arial"/>
                <a:cs typeface="Arial"/>
              </a:rPr>
              <a:t>H</a:t>
            </a:r>
            <a:r>
              <a:rPr sz="3200" spc="20" dirty="0">
                <a:solidFill>
                  <a:srgbClr val="CCCCCC"/>
                </a:solidFill>
                <a:latin typeface="Arial"/>
                <a:cs typeface="Arial"/>
              </a:rPr>
              <a:t>u</a:t>
            </a:r>
            <a:r>
              <a:rPr sz="3200" spc="30" dirty="0">
                <a:solidFill>
                  <a:srgbClr val="CCCCCC"/>
                </a:solidFill>
                <a:latin typeface="Arial"/>
                <a:cs typeface="Arial"/>
              </a:rPr>
              <a:t>m</a:t>
            </a:r>
            <a:r>
              <a:rPr sz="3200" spc="20" dirty="0">
                <a:solidFill>
                  <a:srgbClr val="CCCCCC"/>
                </a:solidFill>
                <a:latin typeface="Arial"/>
                <a:cs typeface="Arial"/>
              </a:rPr>
              <a:t>a</a:t>
            </a:r>
            <a:r>
              <a:rPr sz="3200" spc="15" dirty="0">
                <a:solidFill>
                  <a:srgbClr val="CCCCCC"/>
                </a:solidFill>
                <a:latin typeface="Arial"/>
                <a:cs typeface="Arial"/>
              </a:rPr>
              <a:t>n</a:t>
            </a:r>
            <a:r>
              <a:rPr sz="3200" spc="30" dirty="0">
                <a:solidFill>
                  <a:srgbClr val="CCCCCC"/>
                </a:solidFill>
                <a:latin typeface="Arial"/>
                <a:cs typeface="Arial"/>
              </a:rPr>
              <a:t>-</a:t>
            </a:r>
            <a:r>
              <a:rPr sz="3200" spc="-35" dirty="0">
                <a:solidFill>
                  <a:srgbClr val="CCCCCC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CCCCCC"/>
                </a:solidFill>
                <a:latin typeface="Arial"/>
                <a:cs typeface="Arial"/>
              </a:rPr>
              <a:t>cc</a:t>
            </a:r>
            <a:r>
              <a:rPr sz="3200" spc="20" dirty="0">
                <a:solidFill>
                  <a:srgbClr val="CCCCCC"/>
                </a:solidFill>
                <a:latin typeface="Arial"/>
                <a:cs typeface="Arial"/>
              </a:rPr>
              <a:t>e</a:t>
            </a:r>
            <a:r>
              <a:rPr sz="3200" spc="-15" dirty="0">
                <a:solidFill>
                  <a:srgbClr val="CCCCCC"/>
                </a:solidFill>
                <a:latin typeface="Arial"/>
                <a:cs typeface="Arial"/>
              </a:rPr>
              <a:t>l</a:t>
            </a:r>
            <a:r>
              <a:rPr sz="3200" spc="20" dirty="0">
                <a:solidFill>
                  <a:srgbClr val="CCCCCC"/>
                </a:solidFill>
                <a:latin typeface="Arial"/>
                <a:cs typeface="Arial"/>
              </a:rPr>
              <a:t>e</a:t>
            </a:r>
            <a:r>
              <a:rPr sz="3200" spc="30" dirty="0">
                <a:solidFill>
                  <a:srgbClr val="CCCCCC"/>
                </a:solidFill>
                <a:latin typeface="Arial"/>
                <a:cs typeface="Arial"/>
              </a:rPr>
              <a:t>r</a:t>
            </a:r>
            <a:r>
              <a:rPr sz="3200" spc="20" dirty="0">
                <a:solidFill>
                  <a:srgbClr val="CCCCCC"/>
                </a:solidFill>
                <a:latin typeface="Arial"/>
                <a:cs typeface="Arial"/>
              </a:rPr>
              <a:t>a</a:t>
            </a:r>
            <a:r>
              <a:rPr sz="3200" spc="10" dirty="0">
                <a:solidFill>
                  <a:srgbClr val="CCCCCC"/>
                </a:solidFill>
                <a:latin typeface="Arial"/>
                <a:cs typeface="Arial"/>
              </a:rPr>
              <a:t>t</a:t>
            </a:r>
            <a:r>
              <a:rPr sz="3200" spc="20" dirty="0">
                <a:solidFill>
                  <a:srgbClr val="CCCCCC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CCCCCC"/>
                </a:solidFill>
                <a:latin typeface="Arial"/>
                <a:cs typeface="Arial"/>
              </a:rPr>
              <a:t>d</a:t>
            </a:r>
            <a:r>
              <a:rPr sz="3200" spc="-27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3200" spc="-35" dirty="0">
                <a:solidFill>
                  <a:srgbClr val="CCCCCC"/>
                </a:solidFill>
                <a:latin typeface="Arial"/>
                <a:cs typeface="Arial"/>
              </a:rPr>
              <a:t>E</a:t>
            </a:r>
            <a:r>
              <a:rPr sz="3200" spc="20" dirty="0">
                <a:solidFill>
                  <a:srgbClr val="CCCCCC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CCCCCC"/>
                </a:solidFill>
                <a:latin typeface="Arial"/>
                <a:cs typeface="Arial"/>
              </a:rPr>
              <a:t>v</a:t>
            </a:r>
            <a:r>
              <a:rPr sz="3200" spc="-15" dirty="0">
                <a:solidFill>
                  <a:srgbClr val="CCCCCC"/>
                </a:solidFill>
                <a:latin typeface="Arial"/>
                <a:cs typeface="Arial"/>
              </a:rPr>
              <a:t>i</a:t>
            </a:r>
            <a:r>
              <a:rPr sz="3200" spc="30" dirty="0">
                <a:solidFill>
                  <a:srgbClr val="CCCCCC"/>
                </a:solidFill>
                <a:latin typeface="Arial"/>
                <a:cs typeface="Arial"/>
              </a:rPr>
              <a:t>r</a:t>
            </a:r>
            <a:r>
              <a:rPr sz="3200" spc="20" dirty="0">
                <a:solidFill>
                  <a:srgbClr val="CCCCCC"/>
                </a:solidFill>
                <a:latin typeface="Arial"/>
                <a:cs typeface="Arial"/>
              </a:rPr>
              <a:t>on</a:t>
            </a:r>
            <a:r>
              <a:rPr sz="3200" spc="30" dirty="0">
                <a:solidFill>
                  <a:srgbClr val="CCCCCC"/>
                </a:solidFill>
                <a:latin typeface="Arial"/>
                <a:cs typeface="Arial"/>
              </a:rPr>
              <a:t>m</a:t>
            </a:r>
            <a:r>
              <a:rPr sz="3200" spc="20" dirty="0">
                <a:solidFill>
                  <a:srgbClr val="CCCCCC"/>
                </a:solidFill>
                <a:latin typeface="Arial"/>
                <a:cs typeface="Arial"/>
              </a:rPr>
              <a:t>en</a:t>
            </a:r>
            <a:r>
              <a:rPr sz="3200" spc="10" dirty="0">
                <a:solidFill>
                  <a:srgbClr val="CCCCCC"/>
                </a:solidFill>
                <a:latin typeface="Arial"/>
                <a:cs typeface="Arial"/>
              </a:rPr>
              <a:t>t</a:t>
            </a:r>
            <a:r>
              <a:rPr sz="3200" spc="20" dirty="0">
                <a:solidFill>
                  <a:srgbClr val="CCCCCC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CCCCCC"/>
                </a:solidFill>
                <a:latin typeface="Arial"/>
                <a:cs typeface="Arial"/>
              </a:rPr>
              <a:t>l</a:t>
            </a:r>
            <a:r>
              <a:rPr sz="3200" spc="-204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CCCCCC"/>
                </a:solidFill>
                <a:latin typeface="Arial"/>
                <a:cs typeface="Arial"/>
              </a:rPr>
              <a:t>C</a:t>
            </a:r>
            <a:r>
              <a:rPr sz="3200" spc="20" dirty="0">
                <a:solidFill>
                  <a:srgbClr val="CCCCCC"/>
                </a:solidFill>
                <a:latin typeface="Arial"/>
                <a:cs typeface="Arial"/>
              </a:rPr>
              <a:t>hang</a:t>
            </a:r>
            <a:r>
              <a:rPr sz="3200" dirty="0">
                <a:solidFill>
                  <a:srgbClr val="CCCCCC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4318000" cy="2768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0875" y="271779"/>
            <a:ext cx="7840980" cy="8839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892300" marR="5080" indent="-1879600">
              <a:lnSpc>
                <a:spcPct val="101200"/>
              </a:lnSpc>
              <a:spcBef>
                <a:spcPts val="60"/>
              </a:spcBef>
            </a:pPr>
            <a:r>
              <a:rPr sz="2800" spc="-10" dirty="0"/>
              <a:t>Climate</a:t>
            </a:r>
            <a:r>
              <a:rPr sz="2800" spc="60" dirty="0"/>
              <a:t> </a:t>
            </a:r>
            <a:r>
              <a:rPr sz="2800" spc="20" dirty="0"/>
              <a:t>Change</a:t>
            </a:r>
            <a:r>
              <a:rPr sz="2800" spc="-140" dirty="0"/>
              <a:t> </a:t>
            </a:r>
            <a:r>
              <a:rPr sz="2800" dirty="0"/>
              <a:t>+</a:t>
            </a:r>
            <a:r>
              <a:rPr sz="2800" spc="-15" dirty="0"/>
              <a:t> </a:t>
            </a:r>
            <a:r>
              <a:rPr sz="2800" spc="30" dirty="0"/>
              <a:t>Land</a:t>
            </a:r>
            <a:r>
              <a:rPr sz="2800" spc="-140" dirty="0"/>
              <a:t> </a:t>
            </a:r>
            <a:r>
              <a:rPr sz="2800" spc="10" dirty="0"/>
              <a:t>use</a:t>
            </a:r>
            <a:r>
              <a:rPr sz="2800" spc="-35" dirty="0"/>
              <a:t> </a:t>
            </a:r>
            <a:r>
              <a:rPr sz="2800" dirty="0"/>
              <a:t>+</a:t>
            </a:r>
            <a:r>
              <a:rPr sz="2800" spc="85" dirty="0"/>
              <a:t> </a:t>
            </a:r>
            <a:r>
              <a:rPr sz="2800" spc="5" dirty="0"/>
              <a:t>Invasive</a:t>
            </a:r>
            <a:r>
              <a:rPr sz="2800" spc="-135" dirty="0"/>
              <a:t> </a:t>
            </a:r>
            <a:r>
              <a:rPr sz="2800" spc="15" dirty="0"/>
              <a:t>Species</a:t>
            </a:r>
            <a:r>
              <a:rPr sz="2800" spc="-80" dirty="0"/>
              <a:t> </a:t>
            </a:r>
            <a:r>
              <a:rPr sz="2800" dirty="0"/>
              <a:t>= </a:t>
            </a:r>
            <a:r>
              <a:rPr sz="2800" spc="-765" dirty="0"/>
              <a:t> </a:t>
            </a:r>
            <a:r>
              <a:rPr sz="2800" spc="20" dirty="0"/>
              <a:t>Yet</a:t>
            </a:r>
            <a:r>
              <a:rPr sz="2800" spc="-65" dirty="0"/>
              <a:t> </a:t>
            </a:r>
            <a:r>
              <a:rPr sz="2800" spc="-10" dirty="0"/>
              <a:t>more</a:t>
            </a:r>
            <a:r>
              <a:rPr sz="2800" spc="60" dirty="0"/>
              <a:t> </a:t>
            </a:r>
            <a:r>
              <a:rPr sz="2800" spc="5" dirty="0"/>
              <a:t>biodiversity</a:t>
            </a:r>
            <a:r>
              <a:rPr sz="2800" spc="-85" dirty="0"/>
              <a:t> </a:t>
            </a:r>
            <a:r>
              <a:rPr sz="2800" dirty="0"/>
              <a:t>loss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1479" y="1569538"/>
            <a:ext cx="2997700" cy="311180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419600" y="4953000"/>
            <a:ext cx="4724400" cy="1727200"/>
            <a:chOff x="4419600" y="4953000"/>
            <a:chExt cx="4724400" cy="17272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6900" y="4953000"/>
              <a:ext cx="2197100" cy="17271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0" y="4953000"/>
              <a:ext cx="2514600" cy="16764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419600"/>
            <a:ext cx="4292600" cy="243839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4006" y="378459"/>
            <a:ext cx="62611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/>
              <a:t>Amphibians</a:t>
            </a:r>
            <a:r>
              <a:rPr sz="3200" spc="-105" dirty="0"/>
              <a:t> </a:t>
            </a:r>
            <a:r>
              <a:rPr sz="3200" spc="-5" dirty="0"/>
              <a:t>Are</a:t>
            </a:r>
            <a:r>
              <a:rPr sz="3200" spc="10" dirty="0"/>
              <a:t> </a:t>
            </a:r>
            <a:r>
              <a:rPr sz="3200" dirty="0"/>
              <a:t>Declining</a:t>
            </a:r>
            <a:r>
              <a:rPr sz="3200" spc="-85" dirty="0"/>
              <a:t> </a:t>
            </a:r>
            <a:r>
              <a:rPr sz="3200" dirty="0"/>
              <a:t>Globally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3965670" y="3254740"/>
            <a:ext cx="5112385" cy="3321050"/>
            <a:chOff x="3965670" y="3254740"/>
            <a:chExt cx="5112385" cy="3321050"/>
          </a:xfrm>
        </p:grpSpPr>
        <p:sp>
          <p:nvSpPr>
            <p:cNvPr id="4" name="object 4"/>
            <p:cNvSpPr/>
            <p:nvPr/>
          </p:nvSpPr>
          <p:spPr>
            <a:xfrm>
              <a:off x="3972020" y="3261090"/>
              <a:ext cx="5099685" cy="3308350"/>
            </a:xfrm>
            <a:custGeom>
              <a:avLst/>
              <a:gdLst/>
              <a:ahLst/>
              <a:cxnLst/>
              <a:rect l="l" t="t" r="r" b="b"/>
              <a:pathLst>
                <a:path w="5099684" h="3308350">
                  <a:moveTo>
                    <a:pt x="0" y="3307939"/>
                  </a:moveTo>
                  <a:lnTo>
                    <a:pt x="5099152" y="3307939"/>
                  </a:lnTo>
                  <a:lnTo>
                    <a:pt x="5099152" y="0"/>
                  </a:lnTo>
                  <a:lnTo>
                    <a:pt x="0" y="0"/>
                  </a:lnTo>
                  <a:lnTo>
                    <a:pt x="0" y="3307939"/>
                  </a:lnTo>
                  <a:close/>
                </a:path>
              </a:pathLst>
            </a:custGeom>
            <a:ln w="12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32002" y="4012090"/>
              <a:ext cx="4130675" cy="957580"/>
            </a:xfrm>
            <a:custGeom>
              <a:avLst/>
              <a:gdLst/>
              <a:ahLst/>
              <a:cxnLst/>
              <a:rect l="l" t="t" r="r" b="b"/>
              <a:pathLst>
                <a:path w="4130675" h="957579">
                  <a:moveTo>
                    <a:pt x="0" y="957544"/>
                  </a:moveTo>
                  <a:lnTo>
                    <a:pt x="1065733" y="957544"/>
                  </a:lnTo>
                </a:path>
                <a:path w="4130675" h="957579">
                  <a:moveTo>
                    <a:pt x="1392809" y="957544"/>
                  </a:moveTo>
                  <a:lnTo>
                    <a:pt x="1889544" y="957544"/>
                  </a:lnTo>
                </a:path>
                <a:path w="4130675" h="957579">
                  <a:moveTo>
                    <a:pt x="2228704" y="957544"/>
                  </a:moveTo>
                  <a:lnTo>
                    <a:pt x="2725439" y="957544"/>
                  </a:lnTo>
                </a:path>
                <a:path w="4130675" h="957579">
                  <a:moveTo>
                    <a:pt x="3052112" y="957544"/>
                  </a:moveTo>
                  <a:lnTo>
                    <a:pt x="3548767" y="957544"/>
                  </a:lnTo>
                </a:path>
                <a:path w="4130675" h="957579">
                  <a:moveTo>
                    <a:pt x="3875842" y="957544"/>
                  </a:moveTo>
                  <a:lnTo>
                    <a:pt x="4130411" y="957544"/>
                  </a:lnTo>
                </a:path>
                <a:path w="4130675" h="957579">
                  <a:moveTo>
                    <a:pt x="0" y="484567"/>
                  </a:moveTo>
                  <a:lnTo>
                    <a:pt x="1065733" y="484567"/>
                  </a:lnTo>
                </a:path>
                <a:path w="4130675" h="957579">
                  <a:moveTo>
                    <a:pt x="1392809" y="484567"/>
                  </a:moveTo>
                  <a:lnTo>
                    <a:pt x="1889544" y="484567"/>
                  </a:lnTo>
                </a:path>
                <a:path w="4130675" h="957579">
                  <a:moveTo>
                    <a:pt x="2228704" y="484567"/>
                  </a:moveTo>
                  <a:lnTo>
                    <a:pt x="2725439" y="484567"/>
                  </a:lnTo>
                </a:path>
                <a:path w="4130675" h="957579">
                  <a:moveTo>
                    <a:pt x="3052112" y="484567"/>
                  </a:moveTo>
                  <a:lnTo>
                    <a:pt x="4130411" y="484567"/>
                  </a:lnTo>
                </a:path>
                <a:path w="4130675" h="957579">
                  <a:moveTo>
                    <a:pt x="0" y="0"/>
                  </a:moveTo>
                  <a:lnTo>
                    <a:pt x="1889544" y="0"/>
                  </a:lnTo>
                </a:path>
                <a:path w="4130675" h="957579">
                  <a:moveTo>
                    <a:pt x="2228704" y="0"/>
                  </a:moveTo>
                  <a:lnTo>
                    <a:pt x="2725439" y="0"/>
                  </a:lnTo>
                </a:path>
                <a:path w="4130675" h="957579">
                  <a:moveTo>
                    <a:pt x="3052112" y="0"/>
                  </a:moveTo>
                  <a:lnTo>
                    <a:pt x="4130411" y="0"/>
                  </a:lnTo>
                </a:path>
              </a:pathLst>
            </a:custGeom>
            <a:ln w="12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32002" y="3527522"/>
              <a:ext cx="4130675" cy="0"/>
            </a:xfrm>
            <a:custGeom>
              <a:avLst/>
              <a:gdLst/>
              <a:ahLst/>
              <a:cxnLst/>
              <a:rect l="l" t="t" r="r" b="b"/>
              <a:pathLst>
                <a:path w="4130675">
                  <a:moveTo>
                    <a:pt x="0" y="0"/>
                  </a:moveTo>
                  <a:lnTo>
                    <a:pt x="4130411" y="0"/>
                  </a:lnTo>
                </a:path>
              </a:pathLst>
            </a:custGeom>
            <a:ln w="12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32002" y="3527522"/>
              <a:ext cx="4130675" cy="1927225"/>
            </a:xfrm>
            <a:custGeom>
              <a:avLst/>
              <a:gdLst/>
              <a:ahLst/>
              <a:cxnLst/>
              <a:rect l="l" t="t" r="r" b="b"/>
              <a:pathLst>
                <a:path w="4130675" h="1927225">
                  <a:moveTo>
                    <a:pt x="0" y="0"/>
                  </a:moveTo>
                  <a:lnTo>
                    <a:pt x="4130411" y="0"/>
                  </a:lnTo>
                  <a:lnTo>
                    <a:pt x="4130411" y="1926680"/>
                  </a:lnTo>
                  <a:lnTo>
                    <a:pt x="0" y="1926680"/>
                  </a:lnTo>
                  <a:lnTo>
                    <a:pt x="0" y="0"/>
                  </a:lnTo>
                </a:path>
              </a:pathLst>
            </a:custGeom>
            <a:ln w="120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74489" y="5369282"/>
              <a:ext cx="327025" cy="85090"/>
            </a:xfrm>
            <a:custGeom>
              <a:avLst/>
              <a:gdLst/>
              <a:ahLst/>
              <a:cxnLst/>
              <a:rect l="l" t="t" r="r" b="b"/>
              <a:pathLst>
                <a:path w="327025" h="85089">
                  <a:moveTo>
                    <a:pt x="326672" y="0"/>
                  </a:moveTo>
                  <a:lnTo>
                    <a:pt x="0" y="0"/>
                  </a:lnTo>
                  <a:lnTo>
                    <a:pt x="0" y="84920"/>
                  </a:lnTo>
                  <a:lnTo>
                    <a:pt x="326672" y="84920"/>
                  </a:lnTo>
                  <a:lnTo>
                    <a:pt x="3266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74489" y="5369282"/>
              <a:ext cx="327025" cy="85090"/>
            </a:xfrm>
            <a:custGeom>
              <a:avLst/>
              <a:gdLst/>
              <a:ahLst/>
              <a:cxnLst/>
              <a:rect l="l" t="t" r="r" b="b"/>
              <a:pathLst>
                <a:path w="327025" h="85089">
                  <a:moveTo>
                    <a:pt x="0" y="84920"/>
                  </a:moveTo>
                  <a:lnTo>
                    <a:pt x="326672" y="84920"/>
                  </a:lnTo>
                  <a:lnTo>
                    <a:pt x="326672" y="0"/>
                  </a:lnTo>
                  <a:lnTo>
                    <a:pt x="0" y="0"/>
                  </a:lnTo>
                  <a:lnTo>
                    <a:pt x="0" y="84920"/>
                  </a:lnTo>
                  <a:close/>
                </a:path>
              </a:pathLst>
            </a:custGeom>
            <a:ln w="12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97736" y="4424294"/>
              <a:ext cx="327660" cy="1029969"/>
            </a:xfrm>
            <a:custGeom>
              <a:avLst/>
              <a:gdLst/>
              <a:ahLst/>
              <a:cxnLst/>
              <a:rect l="l" t="t" r="r" b="b"/>
              <a:pathLst>
                <a:path w="327660" h="1029970">
                  <a:moveTo>
                    <a:pt x="327075" y="0"/>
                  </a:moveTo>
                  <a:lnTo>
                    <a:pt x="0" y="0"/>
                  </a:lnTo>
                  <a:lnTo>
                    <a:pt x="0" y="1029907"/>
                  </a:lnTo>
                  <a:lnTo>
                    <a:pt x="327075" y="1029907"/>
                  </a:lnTo>
                  <a:lnTo>
                    <a:pt x="3270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97736" y="4424294"/>
              <a:ext cx="327660" cy="1029969"/>
            </a:xfrm>
            <a:custGeom>
              <a:avLst/>
              <a:gdLst/>
              <a:ahLst/>
              <a:cxnLst/>
              <a:rect l="l" t="t" r="r" b="b"/>
              <a:pathLst>
                <a:path w="327660" h="1029970">
                  <a:moveTo>
                    <a:pt x="0" y="1029907"/>
                  </a:moveTo>
                  <a:lnTo>
                    <a:pt x="327075" y="1029907"/>
                  </a:lnTo>
                  <a:lnTo>
                    <a:pt x="327075" y="0"/>
                  </a:lnTo>
                  <a:lnTo>
                    <a:pt x="0" y="0"/>
                  </a:lnTo>
                  <a:lnTo>
                    <a:pt x="0" y="1029907"/>
                  </a:lnTo>
                  <a:close/>
                </a:path>
              </a:pathLst>
            </a:custGeom>
            <a:ln w="120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21547" y="3624597"/>
              <a:ext cx="339725" cy="1830070"/>
            </a:xfrm>
            <a:custGeom>
              <a:avLst/>
              <a:gdLst/>
              <a:ahLst/>
              <a:cxnLst/>
              <a:rect l="l" t="t" r="r" b="b"/>
              <a:pathLst>
                <a:path w="339725" h="1830070">
                  <a:moveTo>
                    <a:pt x="339159" y="0"/>
                  </a:moveTo>
                  <a:lnTo>
                    <a:pt x="0" y="0"/>
                  </a:lnTo>
                  <a:lnTo>
                    <a:pt x="0" y="1829605"/>
                  </a:lnTo>
                  <a:lnTo>
                    <a:pt x="339159" y="1829605"/>
                  </a:lnTo>
                  <a:lnTo>
                    <a:pt x="3391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21547" y="3624597"/>
              <a:ext cx="339725" cy="1830070"/>
            </a:xfrm>
            <a:custGeom>
              <a:avLst/>
              <a:gdLst/>
              <a:ahLst/>
              <a:cxnLst/>
              <a:rect l="l" t="t" r="r" b="b"/>
              <a:pathLst>
                <a:path w="339725" h="1830070">
                  <a:moveTo>
                    <a:pt x="0" y="1829605"/>
                  </a:moveTo>
                  <a:lnTo>
                    <a:pt x="339159" y="1829605"/>
                  </a:lnTo>
                  <a:lnTo>
                    <a:pt x="339159" y="0"/>
                  </a:lnTo>
                  <a:lnTo>
                    <a:pt x="0" y="0"/>
                  </a:lnTo>
                  <a:lnTo>
                    <a:pt x="0" y="1829605"/>
                  </a:lnTo>
                  <a:close/>
                </a:path>
              </a:pathLst>
            </a:custGeom>
            <a:ln w="120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57442" y="3842733"/>
              <a:ext cx="327025" cy="1611630"/>
            </a:xfrm>
            <a:custGeom>
              <a:avLst/>
              <a:gdLst/>
              <a:ahLst/>
              <a:cxnLst/>
              <a:rect l="l" t="t" r="r" b="b"/>
              <a:pathLst>
                <a:path w="327025" h="1611629">
                  <a:moveTo>
                    <a:pt x="326672" y="0"/>
                  </a:moveTo>
                  <a:lnTo>
                    <a:pt x="0" y="0"/>
                  </a:lnTo>
                  <a:lnTo>
                    <a:pt x="0" y="1611469"/>
                  </a:lnTo>
                  <a:lnTo>
                    <a:pt x="326672" y="1611469"/>
                  </a:lnTo>
                  <a:lnTo>
                    <a:pt x="3266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57442" y="3842733"/>
              <a:ext cx="327025" cy="1611630"/>
            </a:xfrm>
            <a:custGeom>
              <a:avLst/>
              <a:gdLst/>
              <a:ahLst/>
              <a:cxnLst/>
              <a:rect l="l" t="t" r="r" b="b"/>
              <a:pathLst>
                <a:path w="327025" h="1611629">
                  <a:moveTo>
                    <a:pt x="0" y="1611469"/>
                  </a:moveTo>
                  <a:lnTo>
                    <a:pt x="326672" y="1611469"/>
                  </a:lnTo>
                  <a:lnTo>
                    <a:pt x="326672" y="0"/>
                  </a:lnTo>
                  <a:lnTo>
                    <a:pt x="0" y="0"/>
                  </a:lnTo>
                  <a:lnTo>
                    <a:pt x="0" y="1611469"/>
                  </a:lnTo>
                  <a:close/>
                </a:path>
              </a:pathLst>
            </a:custGeom>
            <a:ln w="120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80770" y="4593732"/>
              <a:ext cx="327660" cy="861060"/>
            </a:xfrm>
            <a:custGeom>
              <a:avLst/>
              <a:gdLst/>
              <a:ahLst/>
              <a:cxnLst/>
              <a:rect l="l" t="t" r="r" b="b"/>
              <a:pathLst>
                <a:path w="327659" h="861060">
                  <a:moveTo>
                    <a:pt x="327075" y="0"/>
                  </a:moveTo>
                  <a:lnTo>
                    <a:pt x="0" y="0"/>
                  </a:lnTo>
                  <a:lnTo>
                    <a:pt x="0" y="860469"/>
                  </a:lnTo>
                  <a:lnTo>
                    <a:pt x="327075" y="860469"/>
                  </a:lnTo>
                  <a:lnTo>
                    <a:pt x="3270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80770" y="4593732"/>
              <a:ext cx="327660" cy="861060"/>
            </a:xfrm>
            <a:custGeom>
              <a:avLst/>
              <a:gdLst/>
              <a:ahLst/>
              <a:cxnLst/>
              <a:rect l="l" t="t" r="r" b="b"/>
              <a:pathLst>
                <a:path w="327659" h="861060">
                  <a:moveTo>
                    <a:pt x="0" y="860469"/>
                  </a:moveTo>
                  <a:lnTo>
                    <a:pt x="327075" y="860469"/>
                  </a:lnTo>
                  <a:lnTo>
                    <a:pt x="327075" y="0"/>
                  </a:lnTo>
                  <a:lnTo>
                    <a:pt x="0" y="0"/>
                  </a:lnTo>
                  <a:lnTo>
                    <a:pt x="0" y="860469"/>
                  </a:lnTo>
                  <a:close/>
                </a:path>
              </a:pathLst>
            </a:custGeom>
            <a:ln w="120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83666" y="3527522"/>
              <a:ext cx="4178935" cy="1975485"/>
            </a:xfrm>
            <a:custGeom>
              <a:avLst/>
              <a:gdLst/>
              <a:ahLst/>
              <a:cxnLst/>
              <a:rect l="l" t="t" r="r" b="b"/>
              <a:pathLst>
                <a:path w="4178934" h="1975485">
                  <a:moveTo>
                    <a:pt x="48336" y="0"/>
                  </a:moveTo>
                  <a:lnTo>
                    <a:pt x="48336" y="1926680"/>
                  </a:lnTo>
                </a:path>
                <a:path w="4178934" h="1975485">
                  <a:moveTo>
                    <a:pt x="0" y="1926680"/>
                  </a:moveTo>
                  <a:lnTo>
                    <a:pt x="48336" y="1926680"/>
                  </a:lnTo>
                </a:path>
                <a:path w="4178934" h="1975485">
                  <a:moveTo>
                    <a:pt x="0" y="1442112"/>
                  </a:moveTo>
                  <a:lnTo>
                    <a:pt x="48336" y="1442112"/>
                  </a:lnTo>
                </a:path>
                <a:path w="4178934" h="1975485">
                  <a:moveTo>
                    <a:pt x="0" y="969135"/>
                  </a:moveTo>
                  <a:lnTo>
                    <a:pt x="48336" y="969135"/>
                  </a:lnTo>
                </a:path>
                <a:path w="4178934" h="1975485">
                  <a:moveTo>
                    <a:pt x="0" y="484567"/>
                  </a:moveTo>
                  <a:lnTo>
                    <a:pt x="48336" y="484567"/>
                  </a:lnTo>
                </a:path>
                <a:path w="4178934" h="1975485">
                  <a:moveTo>
                    <a:pt x="0" y="0"/>
                  </a:moveTo>
                  <a:lnTo>
                    <a:pt x="48336" y="0"/>
                  </a:lnTo>
                </a:path>
                <a:path w="4178934" h="1975485">
                  <a:moveTo>
                    <a:pt x="48336" y="1926680"/>
                  </a:moveTo>
                  <a:lnTo>
                    <a:pt x="4178748" y="1926680"/>
                  </a:lnTo>
                </a:path>
                <a:path w="4178934" h="1975485">
                  <a:moveTo>
                    <a:pt x="48336" y="1974975"/>
                  </a:moveTo>
                  <a:lnTo>
                    <a:pt x="48336" y="1926680"/>
                  </a:lnTo>
                </a:path>
                <a:path w="4178934" h="1975485">
                  <a:moveTo>
                    <a:pt x="872066" y="1974975"/>
                  </a:moveTo>
                  <a:lnTo>
                    <a:pt x="872066" y="1926680"/>
                  </a:lnTo>
                </a:path>
                <a:path w="4178934" h="1975485">
                  <a:moveTo>
                    <a:pt x="1695877" y="1974975"/>
                  </a:moveTo>
                  <a:lnTo>
                    <a:pt x="1695877" y="1926680"/>
                  </a:lnTo>
                </a:path>
                <a:path w="4178934" h="1975485">
                  <a:moveTo>
                    <a:pt x="2531289" y="1974975"/>
                  </a:moveTo>
                  <a:lnTo>
                    <a:pt x="2531289" y="1926680"/>
                  </a:lnTo>
                </a:path>
                <a:path w="4178934" h="1975485">
                  <a:moveTo>
                    <a:pt x="3354938" y="1974975"/>
                  </a:moveTo>
                  <a:lnTo>
                    <a:pt x="3354938" y="1926680"/>
                  </a:lnTo>
                </a:path>
                <a:path w="4178934" h="1975485">
                  <a:moveTo>
                    <a:pt x="4178748" y="1974975"/>
                  </a:moveTo>
                  <a:lnTo>
                    <a:pt x="4178748" y="1926680"/>
                  </a:lnTo>
                </a:path>
              </a:pathLst>
            </a:custGeom>
            <a:ln w="12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601386" y="5332434"/>
            <a:ext cx="120014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00" spc="20" dirty="0"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07639" y="4847464"/>
            <a:ext cx="316230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00" spc="35" dirty="0">
                <a:latin typeface="Arial"/>
                <a:cs typeface="Arial"/>
              </a:rPr>
              <a:t>200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07639" y="4374970"/>
            <a:ext cx="316230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00" spc="35" dirty="0">
                <a:latin typeface="Arial"/>
                <a:cs typeface="Arial"/>
              </a:rPr>
              <a:t>400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07639" y="3405352"/>
            <a:ext cx="316230" cy="714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00" spc="35" dirty="0">
                <a:latin typeface="Arial"/>
                <a:cs typeface="Arial"/>
              </a:rPr>
              <a:t>800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spc="35" dirty="0">
                <a:latin typeface="Arial"/>
                <a:cs typeface="Arial"/>
              </a:rPr>
              <a:t>600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8960000">
            <a:off x="4693681" y="5771326"/>
            <a:ext cx="538156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0"/>
              </a:lnSpc>
            </a:pPr>
            <a:r>
              <a:rPr sz="1300" spc="-5" dirty="0">
                <a:latin typeface="Arial"/>
                <a:cs typeface="Arial"/>
              </a:rPr>
              <a:t>Ext</a:t>
            </a:r>
            <a:r>
              <a:rPr sz="1950" spc="-7" baseline="2136" dirty="0">
                <a:latin typeface="Arial"/>
                <a:cs typeface="Arial"/>
              </a:rPr>
              <a:t>inct</a:t>
            </a:r>
            <a:endParaRPr sz="1950" baseline="2136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18960000">
            <a:off x="5503664" y="5778882"/>
            <a:ext cx="551427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0"/>
              </a:lnSpc>
            </a:pPr>
            <a:r>
              <a:rPr sz="1300" spc="-5" dirty="0">
                <a:latin typeface="Arial"/>
                <a:cs typeface="Arial"/>
              </a:rPr>
              <a:t>Cri</a:t>
            </a:r>
            <a:r>
              <a:rPr sz="1950" spc="-7" baseline="2136" dirty="0">
                <a:latin typeface="Arial"/>
                <a:cs typeface="Arial"/>
              </a:rPr>
              <a:t>tical</a:t>
            </a:r>
            <a:endParaRPr sz="1950" baseline="2136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8960000">
            <a:off x="5983892" y="5938432"/>
            <a:ext cx="948211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0"/>
              </a:lnSpc>
            </a:pPr>
            <a:r>
              <a:rPr sz="1300" dirty="0">
                <a:latin typeface="Arial"/>
                <a:cs typeface="Arial"/>
              </a:rPr>
              <a:t>En</a:t>
            </a:r>
            <a:r>
              <a:rPr sz="1950" baseline="2136" dirty="0">
                <a:latin typeface="Arial"/>
                <a:cs typeface="Arial"/>
              </a:rPr>
              <a:t>dang</a:t>
            </a:r>
            <a:r>
              <a:rPr sz="1950" baseline="4273" dirty="0">
                <a:latin typeface="Arial"/>
                <a:cs typeface="Arial"/>
              </a:rPr>
              <a:t>ered</a:t>
            </a:r>
            <a:endParaRPr sz="1950" baseline="4273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18960000">
            <a:off x="6908383" y="5896014"/>
            <a:ext cx="829181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0"/>
              </a:lnSpc>
            </a:pPr>
            <a:r>
              <a:rPr sz="1300" spc="-10" dirty="0">
                <a:latin typeface="Arial"/>
                <a:cs typeface="Arial"/>
              </a:rPr>
              <a:t>Vu</a:t>
            </a:r>
            <a:r>
              <a:rPr sz="1950" spc="-15" baseline="2136" dirty="0">
                <a:latin typeface="Arial"/>
                <a:cs typeface="Arial"/>
              </a:rPr>
              <a:t>lnera</a:t>
            </a:r>
            <a:r>
              <a:rPr sz="1950" spc="-15" baseline="4273" dirty="0">
                <a:latin typeface="Arial"/>
                <a:cs typeface="Arial"/>
              </a:rPr>
              <a:t>ble</a:t>
            </a:r>
            <a:endParaRPr sz="1950" baseline="4273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18960000">
            <a:off x="7673147" y="5924565"/>
            <a:ext cx="890801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0"/>
              </a:lnSpc>
            </a:pPr>
            <a:r>
              <a:rPr sz="1300" spc="-5" dirty="0">
                <a:latin typeface="Arial"/>
                <a:cs typeface="Arial"/>
              </a:rPr>
              <a:t>Th</a:t>
            </a:r>
            <a:r>
              <a:rPr sz="1950" spc="-7" baseline="2136" dirty="0">
                <a:latin typeface="Arial"/>
                <a:cs typeface="Arial"/>
              </a:rPr>
              <a:t>reate</a:t>
            </a:r>
            <a:r>
              <a:rPr sz="1950" spc="-7" baseline="4273" dirty="0">
                <a:latin typeface="Arial"/>
                <a:cs typeface="Arial"/>
              </a:rPr>
              <a:t>ned</a:t>
            </a:r>
            <a:endParaRPr sz="1950" baseline="4273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32514" y="3896204"/>
            <a:ext cx="215900" cy="1219835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300" b="1" spc="25" dirty="0">
                <a:latin typeface="Arial"/>
                <a:cs typeface="Arial"/>
              </a:rPr>
              <a:t>No.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spc="35" dirty="0">
                <a:latin typeface="Arial"/>
                <a:cs typeface="Arial"/>
              </a:rPr>
              <a:t>of</a:t>
            </a:r>
            <a:r>
              <a:rPr sz="1300" b="1" spc="15" dirty="0">
                <a:latin typeface="Arial"/>
                <a:cs typeface="Arial"/>
              </a:rPr>
              <a:t> </a:t>
            </a:r>
            <a:r>
              <a:rPr sz="1300" b="1" spc="25" dirty="0">
                <a:latin typeface="Arial"/>
                <a:cs typeface="Arial"/>
              </a:rPr>
              <a:t>Species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52400" y="1193800"/>
            <a:ext cx="8924925" cy="5381625"/>
            <a:chOff x="152400" y="1193800"/>
            <a:chExt cx="8924925" cy="5381625"/>
          </a:xfrm>
        </p:grpSpPr>
        <p:sp>
          <p:nvSpPr>
            <p:cNvPr id="30" name="object 30"/>
            <p:cNvSpPr/>
            <p:nvPr/>
          </p:nvSpPr>
          <p:spPr>
            <a:xfrm>
              <a:off x="3972020" y="3261090"/>
              <a:ext cx="5099685" cy="3308350"/>
            </a:xfrm>
            <a:custGeom>
              <a:avLst/>
              <a:gdLst/>
              <a:ahLst/>
              <a:cxnLst/>
              <a:rect l="l" t="t" r="r" b="b"/>
              <a:pathLst>
                <a:path w="5099684" h="3308350">
                  <a:moveTo>
                    <a:pt x="0" y="3307939"/>
                  </a:moveTo>
                  <a:lnTo>
                    <a:pt x="5099152" y="3307939"/>
                  </a:lnTo>
                  <a:lnTo>
                    <a:pt x="5099152" y="0"/>
                  </a:lnTo>
                  <a:lnTo>
                    <a:pt x="0" y="0"/>
                  </a:lnTo>
                  <a:lnTo>
                    <a:pt x="0" y="3307939"/>
                  </a:lnTo>
                  <a:close/>
                </a:path>
              </a:pathLst>
            </a:custGeom>
            <a:ln w="12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193800"/>
              <a:ext cx="3886200" cy="2235200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35940" y="4135120"/>
            <a:ext cx="3078480" cy="14960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0"/>
              </a:spcBef>
            </a:pPr>
            <a:r>
              <a:rPr sz="2400" i="1" spc="-5" dirty="0">
                <a:latin typeface="Arial"/>
                <a:cs typeface="Arial"/>
              </a:rPr>
              <a:t>The</a:t>
            </a:r>
            <a:r>
              <a:rPr sz="2400" i="1" spc="-25" dirty="0">
                <a:latin typeface="Arial"/>
                <a:cs typeface="Arial"/>
              </a:rPr>
              <a:t> </a:t>
            </a:r>
            <a:r>
              <a:rPr sz="2400" i="1" spc="-20" dirty="0">
                <a:latin typeface="Arial"/>
                <a:cs typeface="Arial"/>
              </a:rPr>
              <a:t>species</a:t>
            </a:r>
            <a:r>
              <a:rPr sz="2400" i="1" spc="110" dirty="0">
                <a:latin typeface="Arial"/>
                <a:cs typeface="Arial"/>
              </a:rPr>
              <a:t> </a:t>
            </a:r>
            <a:r>
              <a:rPr sz="2400" i="1" spc="-20" dirty="0">
                <a:latin typeface="Arial"/>
                <a:cs typeface="Arial"/>
              </a:rPr>
              <a:t>in</a:t>
            </a:r>
            <a:r>
              <a:rPr sz="2400" i="1" spc="7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these</a:t>
            </a:r>
            <a:r>
              <a:rPr sz="2400" i="1" spc="-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5 </a:t>
            </a:r>
            <a:r>
              <a:rPr sz="2400" i="1" spc="-655" dirty="0">
                <a:latin typeface="Arial"/>
                <a:cs typeface="Arial"/>
              </a:rPr>
              <a:t> </a:t>
            </a:r>
            <a:r>
              <a:rPr sz="2400" i="1" spc="-20" dirty="0">
                <a:latin typeface="Arial"/>
                <a:cs typeface="Arial"/>
              </a:rPr>
              <a:t>categories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spc="-20" dirty="0">
                <a:latin typeface="Arial"/>
                <a:cs typeface="Arial"/>
              </a:rPr>
              <a:t>represent 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spc="-30" dirty="0">
                <a:latin typeface="Arial"/>
                <a:cs typeface="Arial"/>
              </a:rPr>
              <a:t>39%</a:t>
            </a:r>
            <a:r>
              <a:rPr sz="2400" i="1" spc="85" dirty="0">
                <a:latin typeface="Arial"/>
                <a:cs typeface="Arial"/>
              </a:rPr>
              <a:t> </a:t>
            </a:r>
            <a:r>
              <a:rPr sz="2400" i="1" spc="-20" dirty="0">
                <a:latin typeface="Arial"/>
                <a:cs typeface="Arial"/>
              </a:rPr>
              <a:t>of</a:t>
            </a:r>
            <a:r>
              <a:rPr sz="2400" i="1" spc="-40" dirty="0">
                <a:latin typeface="Arial"/>
                <a:cs typeface="Arial"/>
              </a:rPr>
              <a:t> </a:t>
            </a:r>
            <a:r>
              <a:rPr sz="2400" i="1" spc="-35" dirty="0">
                <a:latin typeface="Arial"/>
                <a:cs typeface="Arial"/>
              </a:rPr>
              <a:t>amphibian 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-20" dirty="0">
                <a:latin typeface="Arial"/>
                <a:cs typeface="Arial"/>
              </a:rPr>
              <a:t>species</a:t>
            </a:r>
            <a:r>
              <a:rPr sz="2400" i="1" spc="120" dirty="0">
                <a:latin typeface="Arial"/>
                <a:cs typeface="Arial"/>
              </a:rPr>
              <a:t> </a:t>
            </a:r>
            <a:r>
              <a:rPr sz="2400" i="1" spc="-30" dirty="0">
                <a:latin typeface="Arial"/>
                <a:cs typeface="Arial"/>
              </a:rPr>
              <a:t>globally!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7875" y="485457"/>
            <a:ext cx="25082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Your</a:t>
            </a:r>
            <a:r>
              <a:rPr spc="35" dirty="0"/>
              <a:t> </a:t>
            </a:r>
            <a:r>
              <a:rPr spc="-5" dirty="0"/>
              <a:t>Turn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20520"/>
            <a:ext cx="8011795" cy="21767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55600" marR="1033144" indent="-342900">
              <a:lnSpc>
                <a:spcPct val="101600"/>
              </a:lnSpc>
              <a:spcBef>
                <a:spcPts val="3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5" dirty="0">
                <a:latin typeface="Arial"/>
                <a:cs typeface="Arial"/>
              </a:rPr>
              <a:t>Summarize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the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major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changes</a:t>
            </a:r>
            <a:r>
              <a:rPr sz="3200" spc="-19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in</a:t>
            </a:r>
            <a:r>
              <a:rPr sz="3200" spc="25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the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15" dirty="0">
                <a:latin typeface="Arial"/>
                <a:cs typeface="Arial"/>
              </a:rPr>
              <a:t>environment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How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15" dirty="0">
                <a:latin typeface="Arial"/>
                <a:cs typeface="Arial"/>
              </a:rPr>
              <a:t>does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each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problem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affect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the</a:t>
            </a:r>
            <a:r>
              <a:rPr sz="3200" spc="25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others?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What</a:t>
            </a:r>
            <a:r>
              <a:rPr sz="3200" spc="10" dirty="0">
                <a:latin typeface="Arial"/>
                <a:cs typeface="Arial"/>
              </a:rPr>
              <a:t> might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be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some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possible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solutions?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910" y="1085174"/>
            <a:ext cx="5867004" cy="56204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174" y="294640"/>
            <a:ext cx="735457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dirty="0"/>
              <a:t>Global</a:t>
            </a:r>
            <a:r>
              <a:rPr sz="4300" spc="-65" dirty="0"/>
              <a:t> </a:t>
            </a:r>
            <a:r>
              <a:rPr sz="4300" spc="-15" dirty="0"/>
              <a:t>Trend</a:t>
            </a:r>
            <a:r>
              <a:rPr sz="4300" spc="10" dirty="0"/>
              <a:t> </a:t>
            </a:r>
            <a:r>
              <a:rPr sz="4300" dirty="0"/>
              <a:t>#1:</a:t>
            </a:r>
            <a:r>
              <a:rPr sz="4300" spc="5" dirty="0"/>
              <a:t> </a:t>
            </a:r>
            <a:r>
              <a:rPr sz="4300" spc="-5" dirty="0"/>
              <a:t>More</a:t>
            </a:r>
            <a:r>
              <a:rPr sz="4300" spc="10" dirty="0"/>
              <a:t> People</a:t>
            </a:r>
            <a:endParaRPr sz="4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6406" y="485457"/>
            <a:ext cx="11099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0" dirty="0">
                <a:latin typeface="Arial"/>
                <a:cs typeface="Arial"/>
              </a:rPr>
              <a:t>1</a:t>
            </a:r>
            <a:r>
              <a:rPr sz="4400" spc="20" dirty="0">
                <a:latin typeface="Arial"/>
                <a:cs typeface="Arial"/>
              </a:rPr>
              <a:t>C</a:t>
            </a:r>
            <a:r>
              <a:rPr sz="4400" dirty="0">
                <a:latin typeface="Arial"/>
                <a:cs typeface="Arial"/>
              </a:rPr>
              <a:t>E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41147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84706" y="5354320"/>
            <a:ext cx="1737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300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million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people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0306" y="485457"/>
            <a:ext cx="22021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1000</a:t>
            </a:r>
            <a:r>
              <a:rPr spc="45" dirty="0"/>
              <a:t> </a:t>
            </a:r>
            <a:r>
              <a:rPr spc="10" dirty="0"/>
              <a:t>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41147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84706" y="5354320"/>
            <a:ext cx="1737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310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million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people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0306" y="485457"/>
            <a:ext cx="22021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1800</a:t>
            </a:r>
            <a:r>
              <a:rPr spc="45" dirty="0"/>
              <a:t> </a:t>
            </a:r>
            <a:r>
              <a:rPr spc="10" dirty="0"/>
              <a:t>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41020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37075" y="5354320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billion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people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1927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41020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37075" y="5354320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billion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people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572</Words>
  <Application>Microsoft Macintosh PowerPoint</Application>
  <PresentationFormat>On-screen Show (4:3)</PresentationFormat>
  <Paragraphs>134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 Black</vt:lpstr>
      <vt:lpstr>Calibri</vt:lpstr>
      <vt:lpstr>Tahoma</vt:lpstr>
      <vt:lpstr>Times New Roman</vt:lpstr>
      <vt:lpstr>Wingdings</vt:lpstr>
      <vt:lpstr>Office Theme</vt:lpstr>
      <vt:lpstr>Human-Accelerated  Environmental Change</vt:lpstr>
      <vt:lpstr>What are some environmental problems  caused by human stressors?</vt:lpstr>
      <vt:lpstr>PowerPoint Presentation</vt:lpstr>
      <vt:lpstr>Infectious disease</vt:lpstr>
      <vt:lpstr>Global Trend #1: More People</vt:lpstr>
      <vt:lpstr>PowerPoint Presentation</vt:lpstr>
      <vt:lpstr>1000 CE</vt:lpstr>
      <vt:lpstr>1800 CE</vt:lpstr>
      <vt:lpstr>1927</vt:lpstr>
      <vt:lpstr>1960</vt:lpstr>
      <vt:lpstr>1974</vt:lpstr>
      <vt:lpstr>1987</vt:lpstr>
      <vt:lpstr>1999</vt:lpstr>
      <vt:lpstr>2050</vt:lpstr>
      <vt:lpstr>PowerPoint Presentation</vt:lpstr>
      <vt:lpstr>Let’s talk about the U.S.</vt:lpstr>
      <vt:lpstr>Global Trend #2: More  People…More Land Use Change</vt:lpstr>
      <vt:lpstr>PowerPoint Presentation</vt:lpstr>
      <vt:lpstr>PowerPoint Presentation</vt:lpstr>
      <vt:lpstr>PowerPoint Presentation</vt:lpstr>
      <vt:lpstr>PowerPoint Presentation</vt:lpstr>
      <vt:lpstr>Ossining,  1995</vt:lpstr>
      <vt:lpstr>More land was converted to cropland in the 30 years after  1950 than in the 150 years between 1700 and 1850.</vt:lpstr>
      <vt:lpstr>Iowa</vt:lpstr>
      <vt:lpstr>Iowa, 1990’s:  Non-food row  crops</vt:lpstr>
      <vt:lpstr>Corn requires a lot of  nitrogen!</vt:lpstr>
      <vt:lpstr>Land Use Change  Pollution</vt:lpstr>
      <vt:lpstr>Ecological  Footprint</vt:lpstr>
      <vt:lpstr>PowerPoint Presentation</vt:lpstr>
      <vt:lpstr>PowerPoint Presentation</vt:lpstr>
      <vt:lpstr>Mid Hudson Valley counties are growing in population, and  forest fragmentation is a big problem.</vt:lpstr>
      <vt:lpstr>PowerPoint Presentation</vt:lpstr>
      <vt:lpstr>Climate Change</vt:lpstr>
      <vt:lpstr>Glacial melting</vt:lpstr>
      <vt:lpstr>Two Emissions Scenarios</vt:lpstr>
      <vt:lpstr>Land Use Change +  Climate Change = Disease Increase</vt:lpstr>
      <vt:lpstr>Land Use Change = Biodiversity loss</vt:lpstr>
      <vt:lpstr>Land Use Change + Invasive Species =  more biodiversity loss</vt:lpstr>
      <vt:lpstr>PowerPoint Presentation</vt:lpstr>
      <vt:lpstr>Climate Change + Land use + Invasive Species =  Yet more biodiversity loss</vt:lpstr>
      <vt:lpstr>Amphibians Are Declining Globally</vt:lpstr>
      <vt:lpstr>Your 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Human-Accelerated  Environmental Change</dc:title>
  <cp:lastModifiedBy>Laurel Cardellichio</cp:lastModifiedBy>
  <cp:revision>5</cp:revision>
  <dcterms:created xsi:type="dcterms:W3CDTF">2021-06-13T12:41:33Z</dcterms:created>
  <dcterms:modified xsi:type="dcterms:W3CDTF">2021-06-13T12:44:05Z</dcterms:modified>
</cp:coreProperties>
</file>