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ryHCoZ09Z1gpVp2SCv+1t2Pt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4b6c1ef88_0_132"/>
          <p:cNvSpPr txBox="1">
            <a:spLocks noGrp="1"/>
          </p:cNvSpPr>
          <p:nvPr>
            <p:ph type="title"/>
          </p:nvPr>
        </p:nvSpPr>
        <p:spPr>
          <a:xfrm>
            <a:off x="311703" y="2867800"/>
            <a:ext cx="8520719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e4b6c1ef88_0_132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4b6c1ef88_0_167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4b6c1ef88_0_169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e4b6c1ef88_0_169"/>
          <p:cNvSpPr txBox="1">
            <a:spLocks noGrp="1"/>
          </p:cNvSpPr>
          <p:nvPr>
            <p:ph type="body" idx="1"/>
          </p:nvPr>
        </p:nvSpPr>
        <p:spPr>
          <a:xfrm>
            <a:off x="1028711" y="2286000"/>
            <a:ext cx="7200975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e4b6c1ef88_0_169"/>
          <p:cNvSpPr txBox="1">
            <a:spLocks noGrp="1"/>
          </p:cNvSpPr>
          <p:nvPr>
            <p:ph type="dt" idx="10"/>
          </p:nvPr>
        </p:nvSpPr>
        <p:spPr>
          <a:xfrm>
            <a:off x="1042998" y="6453386"/>
            <a:ext cx="903385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4b6c1ef88_0_169"/>
          <p:cNvSpPr txBox="1">
            <a:spLocks noGrp="1"/>
          </p:cNvSpPr>
          <p:nvPr>
            <p:ph type="ftr" idx="11"/>
          </p:nvPr>
        </p:nvSpPr>
        <p:spPr>
          <a:xfrm>
            <a:off x="2170196" y="6453386"/>
            <a:ext cx="4710701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e4b6c1ef88_0_169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B0AA842-515A-4490-8C97-B100AB12C4C8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69A6-B3DB-4AA4-A0DA-11BEFB563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2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e4b6c1ef88_0_135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e4b6c1ef88_0_135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8520719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e4b6c1ef88_0_135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4b6c1ef88_0_139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e4b6c1ef88_0_139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3999967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e4b6c1ef88_0_139"/>
          <p:cNvSpPr txBox="1">
            <a:spLocks noGrp="1"/>
          </p:cNvSpPr>
          <p:nvPr>
            <p:ph type="body" idx="2"/>
          </p:nvPr>
        </p:nvSpPr>
        <p:spPr>
          <a:xfrm>
            <a:off x="4832450" y="1536633"/>
            <a:ext cx="3999967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e4b6c1ef88_0_139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4b6c1ef88_0_144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4b6c1ef88_0_14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4b6c1ef88_0_147"/>
          <p:cNvSpPr txBox="1">
            <a:spLocks noGrp="1"/>
          </p:cNvSpPr>
          <p:nvPr>
            <p:ph type="title"/>
          </p:nvPr>
        </p:nvSpPr>
        <p:spPr>
          <a:xfrm>
            <a:off x="311703" y="740800"/>
            <a:ext cx="2808056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e4b6c1ef88_0_147"/>
          <p:cNvSpPr txBox="1">
            <a:spLocks noGrp="1"/>
          </p:cNvSpPr>
          <p:nvPr>
            <p:ph type="body" idx="1"/>
          </p:nvPr>
        </p:nvSpPr>
        <p:spPr>
          <a:xfrm>
            <a:off x="311703" y="1852800"/>
            <a:ext cx="2808056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e4b6c1ef88_0_147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4b6c1ef88_0_151"/>
          <p:cNvSpPr txBox="1">
            <a:spLocks noGrp="1"/>
          </p:cNvSpPr>
          <p:nvPr>
            <p:ph type="title"/>
          </p:nvPr>
        </p:nvSpPr>
        <p:spPr>
          <a:xfrm>
            <a:off x="490255" y="600201"/>
            <a:ext cx="6367808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e4b6c1ef88_0_151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4b6c1ef88_0_154"/>
          <p:cNvSpPr/>
          <p:nvPr/>
        </p:nvSpPr>
        <p:spPr>
          <a:xfrm>
            <a:off x="4572048" y="-167"/>
            <a:ext cx="457206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e4b6c1ef88_0_154"/>
          <p:cNvSpPr txBox="1">
            <a:spLocks noGrp="1"/>
          </p:cNvSpPr>
          <p:nvPr>
            <p:ph type="title"/>
          </p:nvPr>
        </p:nvSpPr>
        <p:spPr>
          <a:xfrm>
            <a:off x="265503" y="1644233"/>
            <a:ext cx="4045204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e4b6c1ef88_0_154"/>
          <p:cNvSpPr txBox="1">
            <a:spLocks noGrp="1"/>
          </p:cNvSpPr>
          <p:nvPr>
            <p:ph type="subTitle" idx="1"/>
          </p:nvPr>
        </p:nvSpPr>
        <p:spPr>
          <a:xfrm>
            <a:off x="265503" y="3737433"/>
            <a:ext cx="4045204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e4b6c1ef88_0_154"/>
          <p:cNvSpPr txBox="1">
            <a:spLocks noGrp="1"/>
          </p:cNvSpPr>
          <p:nvPr>
            <p:ph type="body" idx="2"/>
          </p:nvPr>
        </p:nvSpPr>
        <p:spPr>
          <a:xfrm>
            <a:off x="4939551" y="965434"/>
            <a:ext cx="3837024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e4b6c1ef88_0_15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4b6c1ef88_0_160"/>
          <p:cNvSpPr txBox="1">
            <a:spLocks noGrp="1"/>
          </p:cNvSpPr>
          <p:nvPr>
            <p:ph type="body" idx="1"/>
          </p:nvPr>
        </p:nvSpPr>
        <p:spPr>
          <a:xfrm>
            <a:off x="311704" y="5640768"/>
            <a:ext cx="5998937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e4b6c1ef88_0_160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4b6c1ef88_0_163"/>
          <p:cNvSpPr txBox="1">
            <a:spLocks noGrp="1"/>
          </p:cNvSpPr>
          <p:nvPr>
            <p:ph type="title" hasCustomPrompt="1"/>
          </p:nvPr>
        </p:nvSpPr>
        <p:spPr>
          <a:xfrm>
            <a:off x="311703" y="1474833"/>
            <a:ext cx="8520719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e4b6c1ef88_0_163"/>
          <p:cNvSpPr txBox="1">
            <a:spLocks noGrp="1"/>
          </p:cNvSpPr>
          <p:nvPr>
            <p:ph type="body" idx="1"/>
          </p:nvPr>
        </p:nvSpPr>
        <p:spPr>
          <a:xfrm>
            <a:off x="311703" y="4202967"/>
            <a:ext cx="8520719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e4b6c1ef88_0_163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4b6c1ef88_0_124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e4b6c1ef88_0_124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852071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e4b6c1ef88_0_12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2207491"/>
            <a:ext cx="7772400" cy="1865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Baltimore Weathering and Deposition Photos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8" y="4507202"/>
            <a:ext cx="6858000" cy="1655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WEATHERING, EROSION &amp; DEPOSITION MODULE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Lesson </a:t>
            </a:r>
            <a:r>
              <a:rPr lang="en-US" b="1" dirty="0" smtClean="0">
                <a:solidFill>
                  <a:srgbClr val="C00000"/>
                </a:solidFill>
              </a:rPr>
              <a:t>2 – PHYSICAL WEATHERING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278" y="216911"/>
            <a:ext cx="2333356" cy="129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17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8</a:t>
            </a:r>
            <a:endParaRPr/>
          </a:p>
        </p:txBody>
      </p:sp>
      <p:pic>
        <p:nvPicPr>
          <p:cNvPr id="128" name="Google Shape;128;p9" descr="IMG_75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id="135" name="Google Shape;135;p10" descr="IMG_750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142" name="Google Shape;142;p11" descr="IMG_747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11</a:t>
            </a:r>
            <a:endParaRPr/>
          </a:p>
        </p:txBody>
      </p:sp>
      <p:pic>
        <p:nvPicPr>
          <p:cNvPr id="149" name="Google Shape;149;p12" descr="marble steps weather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3744" y="1410277"/>
            <a:ext cx="683660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12</a:t>
            </a:r>
            <a:endParaRPr/>
          </a:p>
        </p:txBody>
      </p:sp>
      <p:pic>
        <p:nvPicPr>
          <p:cNvPr id="156" name="Google Shape;156;p13" descr="brick with morta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7116" y="1428750"/>
            <a:ext cx="608986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13</a:t>
            </a:r>
            <a:endParaRPr/>
          </a:p>
        </p:txBody>
      </p:sp>
      <p:pic>
        <p:nvPicPr>
          <p:cNvPr id="163" name="Google Shape;163;p14" descr="IMG_743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title"/>
          </p:nvPr>
        </p:nvSpPr>
        <p:spPr>
          <a:xfrm>
            <a:off x="311703" y="2867800"/>
            <a:ext cx="8520719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</a:pPr>
            <a:r>
              <a:rPr lang="en-US"/>
              <a:t>BALTIMORE WEATHERING AND DEPOSITION PHOTOS</a:t>
            </a: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79" name="Google Shape;79;p2" descr="IMG_74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3716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86" name="Google Shape;86;p3" descr="IMG_74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93" name="Google Shape;93;p4" descr="IMG_74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100" name="Google Shape;100;p5" descr="IMG_744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5</a:t>
            </a:r>
            <a:endParaRPr/>
          </a:p>
        </p:txBody>
      </p:sp>
      <p:pic>
        <p:nvPicPr>
          <p:cNvPr id="107" name="Google Shape;107;p6" descr="IMG_744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391805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114" name="Google Shape;114;p7" descr="IMG_748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7</a:t>
            </a:r>
            <a:endParaRPr/>
          </a:p>
        </p:txBody>
      </p:sp>
      <p:pic>
        <p:nvPicPr>
          <p:cNvPr id="121" name="Google Shape;121;p8" descr="IMG_748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0668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On-screen Show (4:3)</PresentationFormat>
  <Paragraphs>32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Baltimore Weathering and Deposition Photos</vt:lpstr>
      <vt:lpstr>BALTIMORE WEATHERING AND DEPOSITION PHOTOS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 Weathering and Deposition Photos</dc:title>
  <dc:creator>caplanb</dc:creator>
  <cp:lastModifiedBy>capla</cp:lastModifiedBy>
  <cp:revision>2</cp:revision>
  <dcterms:created xsi:type="dcterms:W3CDTF">2019-04-22T21:15:21Z</dcterms:created>
  <dcterms:modified xsi:type="dcterms:W3CDTF">2021-07-22T16:38:58Z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</Properties>
</file>